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F353-EA6F-433D-A159-7B657E4EFBB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D3E0-4579-47E7-96E5-DA58612C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1d-and-3d-convolution-neural-network-keras-9d8f76e296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Convolution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365125"/>
            <a:ext cx="107532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let’s see how a kernel operates on sample </a:t>
            </a:r>
            <a:r>
              <a:rPr lang="en-US" sz="3600" dirty="0" smtClean="0"/>
              <a:t>matrix: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736" y="1987822"/>
            <a:ext cx="7541809" cy="38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99" y="2014833"/>
            <a:ext cx="8105227" cy="38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Padding, Stride </a:t>
            </a:r>
            <a:r>
              <a:rPr lang="en-US" dirty="0" smtClean="0"/>
              <a:t>&amp; Pooling: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https://towardsdatascience.com/applied-deep-learning-part-4-convolutional-neural-networks-584bc134c1e2</a:t>
            </a:r>
          </a:p>
          <a:p>
            <a:r>
              <a:rPr lang="en-US" dirty="0" smtClean="0"/>
              <a:t>https</a:t>
            </a:r>
            <a:r>
              <a:rPr lang="en-US" dirty="0"/>
              <a:t>://www.geeksforgeeks.org/cnn-introduction-to-padding/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convolution operation on three dimensional data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towardsdatascience.com/understanding-1d-and-3d-convolution-neural-network-keras-9d8f76e29610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Refer theory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9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and </a:t>
            </a:r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any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 smtClean="0"/>
              <a:t>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FULLY CONNECTED </a:t>
            </a:r>
            <a:r>
              <a:rPr lang="en-US" b="1" cap="all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possible connections layer-to-layer are present, meaning every input of the input vector influences every output of the output vector.</a:t>
            </a:r>
          </a:p>
        </p:txBody>
      </p:sp>
    </p:spTree>
    <p:extLst>
      <p:ext uri="{BB962C8B-B14F-4D97-AF65-F5344CB8AC3E}">
        <p14:creationId xmlns:p14="http://schemas.microsoft.com/office/powerpoint/2010/main" val="30416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678"/>
            <a:ext cx="10515600" cy="5694291"/>
          </a:xfrm>
        </p:spPr>
        <p:txBody>
          <a:bodyPr/>
          <a:lstStyle/>
          <a:p>
            <a:r>
              <a:rPr lang="en-US" dirty="0"/>
              <a:t>If we take a layer in a fully connected neural network with an input size of nine and an output size of four, the operation can be visualized as follows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269827"/>
            <a:ext cx="6702586" cy="37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7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734" y="624622"/>
            <a:ext cx="10515600" cy="4351338"/>
          </a:xfrm>
        </p:spPr>
        <p:txBody>
          <a:bodyPr/>
          <a:lstStyle/>
          <a:p>
            <a:r>
              <a:rPr lang="en-US" dirty="0" smtClean="0"/>
              <a:t>You can also visualize this layer the following way: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37" y="1477868"/>
            <a:ext cx="3357350" cy="48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Convolutional </a:t>
            </a:r>
            <a:r>
              <a:rPr lang="en-US" b="1" dirty="0" smtClean="0"/>
              <a:t>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161" y="1690688"/>
            <a:ext cx="5887399" cy="274745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030" y="4857691"/>
            <a:ext cx="4143659" cy="14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39" y="628231"/>
            <a:ext cx="3620140" cy="53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network employs a mathematical operation called Convolution. </a:t>
            </a:r>
            <a:endParaRPr lang="en-US" dirty="0" smtClean="0"/>
          </a:p>
          <a:p>
            <a:r>
              <a:rPr lang="en-US" dirty="0" smtClean="0"/>
              <a:t>Convolution </a:t>
            </a:r>
            <a:r>
              <a:rPr lang="en-US" dirty="0"/>
              <a:t>is a specialized kind of linear operation. </a:t>
            </a:r>
            <a:endParaRPr lang="en-US" dirty="0" smtClean="0"/>
          </a:p>
          <a:p>
            <a:r>
              <a:rPr lang="en-US" dirty="0" err="1" smtClean="0"/>
              <a:t>Convnets</a:t>
            </a:r>
            <a:r>
              <a:rPr lang="en-US" dirty="0" smtClean="0"/>
              <a:t> (Convolution Neural Networks) </a:t>
            </a:r>
            <a:r>
              <a:rPr lang="en-US" dirty="0"/>
              <a:t>are simply neural networks that use convolution in place of general matrix multiplication in at least one of their layers.</a:t>
            </a:r>
          </a:p>
        </p:txBody>
      </p:sp>
    </p:spTree>
    <p:extLst>
      <p:ext uri="{BB962C8B-B14F-4D97-AF65-F5344CB8AC3E}">
        <p14:creationId xmlns:p14="http://schemas.microsoft.com/office/powerpoint/2010/main" val="274835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69" y="2127711"/>
            <a:ext cx="8752647" cy="25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610974"/>
            <a:ext cx="10515600" cy="4351338"/>
          </a:xfrm>
        </p:spPr>
        <p:txBody>
          <a:bodyPr/>
          <a:lstStyle/>
          <a:p>
            <a:r>
              <a:rPr lang="en-US" b="1" dirty="0"/>
              <a:t>Convolution </a:t>
            </a:r>
            <a:r>
              <a:rPr lang="en-US" b="1" dirty="0" smtClean="0"/>
              <a:t>Kernels -</a:t>
            </a:r>
            <a:r>
              <a:rPr lang="en-US" dirty="0"/>
              <a:t>A kernel is a small </a:t>
            </a:r>
            <a:r>
              <a:rPr lang="en-US" dirty="0" smtClean="0"/>
              <a:t>2D(or 3D) </a:t>
            </a:r>
            <a:r>
              <a:rPr lang="en-US" dirty="0"/>
              <a:t>matrix whose contents are based upon the operations to be performed.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- 5</vt:lpstr>
      <vt:lpstr>FULLY CONNECTED LAYER</vt:lpstr>
      <vt:lpstr> </vt:lpstr>
      <vt:lpstr> </vt:lpstr>
      <vt:lpstr>Convolutional Layer</vt:lpstr>
      <vt:lpstr> </vt:lpstr>
      <vt:lpstr>Convolution Operations </vt:lpstr>
      <vt:lpstr>Convolution Operations </vt:lpstr>
      <vt:lpstr> </vt:lpstr>
      <vt:lpstr>let’s see how a kernel operates on sample matrix:</vt:lpstr>
      <vt:lpstr> </vt:lpstr>
      <vt:lpstr>Padding, Stride &amp; Pooling:</vt:lpstr>
      <vt:lpstr>Performing a convolution operation on three dimensional data :</vt:lpstr>
      <vt:lpstr>LeNet and AlexNet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- 5</dc:title>
  <dc:creator>Windows User</dc:creator>
  <cp:lastModifiedBy>Windows User</cp:lastModifiedBy>
  <cp:revision>12</cp:revision>
  <dcterms:created xsi:type="dcterms:W3CDTF">2023-04-03T05:46:45Z</dcterms:created>
  <dcterms:modified xsi:type="dcterms:W3CDTF">2023-04-27T11:46:52Z</dcterms:modified>
</cp:coreProperties>
</file>