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oboto Mon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Mono-bold.fntdata"/><Relationship Id="rId52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55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0542638a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0542638a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0542638a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0542638a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0542638a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0542638a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0542638a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0542638a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0542638a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0542638a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0542638a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0542638a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0542638a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0542638a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0542638a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0542638a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0542638a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0542638a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0542638a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0542638a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0542638a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0542638a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0542638a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0542638a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0542638a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0542638a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0542638a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0542638a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0542638a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0542638a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0542638a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0542638a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0542638a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0542638a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0542638a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0542638a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0542638a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00542638a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0542638a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0542638a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0542638a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0542638a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0542638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0542638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0542638a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0542638a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0542638af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0542638af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0542638a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0542638a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0542638a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0542638a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0542638a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0542638a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00542638a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00542638a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0542638a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00542638a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00542638af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00542638a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0542638a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0542638a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0542638a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0542638a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0542638a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0542638a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0542638af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0542638af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00542638a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00542638a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0542638af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0542638a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00542638a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00542638a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00542638af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00542638af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00542638a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00542638a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00542638af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00542638af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0542638a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0542638a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0542638a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0542638a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0542638a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0542638a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0542638a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0542638a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0542638a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0542638a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Intents and Passing Data through Intents in Android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Sulaxan Jadhav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Component Communication Using Intents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Intent as a Messenger</a:t>
            </a:r>
            <a:r>
              <a:rPr lang="en" sz="1100">
                <a:solidFill>
                  <a:schemeClr val="dk1"/>
                </a:solidFill>
              </a:rPr>
              <a:t>: Intents facilitate communication between different app components such as </a:t>
            </a:r>
            <a:r>
              <a:rPr b="1" lang="en" sz="1100">
                <a:solidFill>
                  <a:schemeClr val="dk1"/>
                </a:solidFill>
              </a:rPr>
              <a:t>activities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services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b="1" lang="en" sz="1100">
                <a:solidFill>
                  <a:schemeClr val="dk1"/>
                </a:solidFill>
              </a:rPr>
              <a:t>broadcast receivers</a:t>
            </a:r>
            <a:r>
              <a:rPr lang="en" sz="1100">
                <a:solidFill>
                  <a:schemeClr val="dk1"/>
                </a:solidFill>
              </a:rPr>
              <a:t> without directly accessing them.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Example: An </a:t>
            </a:r>
            <a:r>
              <a:rPr b="1" lang="en" sz="1100">
                <a:solidFill>
                  <a:schemeClr val="dk1"/>
                </a:solidFill>
              </a:rPr>
              <a:t>Intent</a:t>
            </a:r>
            <a:r>
              <a:rPr lang="en" sz="1100">
                <a:solidFill>
                  <a:schemeClr val="dk1"/>
                </a:solidFill>
              </a:rPr>
              <a:t> can start a background service for downloading files, or trigger a broadcast message when an event occurs (e.g., </a:t>
            </a:r>
            <a:r>
              <a:rPr b="1" lang="en" sz="1100">
                <a:solidFill>
                  <a:schemeClr val="dk1"/>
                </a:solidFill>
              </a:rPr>
              <a:t>battery low</a:t>
            </a:r>
            <a:r>
              <a:rPr lang="en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0" lvl="0" marL="137160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 intent = new Intent("android.intent.action.BATTERY_LOW");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sendBroadcast(intent);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Modularity and Separation of Concerns</a:t>
            </a:r>
            <a:r>
              <a:rPr lang="en" sz="1100">
                <a:solidFill>
                  <a:schemeClr val="dk1"/>
                </a:solidFill>
              </a:rPr>
              <a:t>: Intents allow components to communicate indirectly. This keeps components decoupled, making it easier to maintain and scale the app.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Example: A </a:t>
            </a:r>
            <a:r>
              <a:rPr b="1" lang="en" sz="1100">
                <a:solidFill>
                  <a:schemeClr val="dk1"/>
                </a:solidFill>
              </a:rPr>
              <a:t>service</a:t>
            </a:r>
            <a:r>
              <a:rPr lang="en" sz="1100">
                <a:solidFill>
                  <a:schemeClr val="dk1"/>
                </a:solidFill>
              </a:rPr>
              <a:t> can notify the UI to update via a broadcast receiver without needing direct access to the UI component.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Efficiency</a:t>
            </a:r>
            <a:r>
              <a:rPr lang="en" sz="1100">
                <a:solidFill>
                  <a:schemeClr val="dk1"/>
                </a:solidFill>
              </a:rPr>
              <a:t>: With Intents, different components can work independently but still communicate when necessary, increasing flexibility in app design.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Intent Object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</a:t>
            </a:r>
            <a:r>
              <a:rPr b="1" lang="en" sz="1600">
                <a:solidFill>
                  <a:schemeClr val="dk1"/>
                </a:solidFill>
              </a:rPr>
              <a:t>Intent Object</a:t>
            </a:r>
            <a:r>
              <a:rPr lang="en" sz="1600">
                <a:solidFill>
                  <a:schemeClr val="dk1"/>
                </a:solidFill>
              </a:rPr>
              <a:t> is a core part of Android's framework, enabling communication between app components or between different apps.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Key Components of the Intent Object 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Action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defines the general operation that the Intent should perform.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Actions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Intent.ACTION_VIEW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Used for viewing something (e.g., opening a URL in the browser).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Intent.ACTION_SEND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Used for sending data to other apps (e.g., sharing text or images).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Opening a URL in a browser using ACTION_VIEW</a:t>
            </a:r>
            <a:endParaRPr b="1" sz="15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 intent = new Intent(Intent.ACTION_VIEW);</a:t>
            </a:r>
            <a:endParaRPr b="1" sz="15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intent.setData(Uri.parse("http://www.example.com"));</a:t>
            </a:r>
            <a:endParaRPr b="1" sz="15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startActivity(intent);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b) Data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b="1" lang="en" sz="1100">
                <a:solidFill>
                  <a:schemeClr val="dk1"/>
                </a:solidFill>
              </a:rPr>
              <a:t>Data</a:t>
            </a:r>
            <a:r>
              <a:rPr lang="en" sz="1100">
                <a:solidFill>
                  <a:schemeClr val="dk1"/>
                </a:solidFill>
              </a:rPr>
              <a:t> component of the Intent specifies the data that the action is supposed to act upon.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It is typically in the form of a </a:t>
            </a:r>
            <a:r>
              <a:rPr b="1" lang="en" sz="1100">
                <a:solidFill>
                  <a:schemeClr val="dk1"/>
                </a:solidFill>
              </a:rPr>
              <a:t>URI</a:t>
            </a:r>
            <a:r>
              <a:rPr lang="en" sz="1100">
                <a:solidFill>
                  <a:schemeClr val="dk1"/>
                </a:solidFill>
              </a:rPr>
              <a:t> (Uniform Resource Identifier), such as a URL.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Example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Opening a webpage: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Uri.parse("http://www.example.com")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Dialing a number: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Uri.parse("tel:1234567890")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Combined Example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 intent = new Intent(Intent.ACTION_VIEW);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intent.setData(Uri.parse("http://www.example.com"));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startActivity(intent);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c) Category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Category</a:t>
            </a:r>
            <a:r>
              <a:rPr lang="en" sz="1500">
                <a:solidFill>
                  <a:schemeClr val="dk1"/>
                </a:solidFill>
              </a:rPr>
              <a:t> gives additional information about the action, helping to narrow down the list of components that can handle the Intent.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Common Category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Intent.CATEGORY_DEFAULT</a:t>
            </a:r>
            <a:r>
              <a:rPr lang="en" sz="1500">
                <a:solidFill>
                  <a:schemeClr val="dk1"/>
                </a:solidFill>
              </a:rPr>
              <a:t>: This is applied by default if no specific category is provided.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Intent.CATEGORY_BROWSABLE</a:t>
            </a:r>
            <a:r>
              <a:rPr lang="en" sz="1500">
                <a:solidFill>
                  <a:schemeClr val="dk1"/>
                </a:solidFill>
              </a:rPr>
              <a:t>: This allows an activity to be launched by a web browser.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Example</a:t>
            </a:r>
            <a:r>
              <a:rPr lang="en" sz="1500">
                <a:solidFill>
                  <a:schemeClr val="dk1"/>
                </a:solidFill>
              </a:rPr>
              <a:t>: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intent.addCategory(Intent.CATEGORY_DEFAULT);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d) Type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b="1" lang="en" sz="1100">
                <a:solidFill>
                  <a:schemeClr val="dk1"/>
                </a:solidFill>
              </a:rPr>
              <a:t>Type</a:t>
            </a:r>
            <a:r>
              <a:rPr lang="en" sz="1100">
                <a:solidFill>
                  <a:schemeClr val="dk1"/>
                </a:solidFill>
              </a:rPr>
              <a:t> specifies the MIME  Multipurpose Internet Mail Extensions type of the data. It defines the format of the content that is being passed (e.g., text, image, video).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Examples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image/*</a:t>
            </a:r>
            <a:r>
              <a:rPr lang="en" sz="1100">
                <a:solidFill>
                  <a:schemeClr val="dk1"/>
                </a:solidFill>
              </a:rPr>
              <a:t> for images.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text/plain</a:t>
            </a:r>
            <a:r>
              <a:rPr lang="en" sz="1100">
                <a:solidFill>
                  <a:schemeClr val="dk1"/>
                </a:solidFill>
              </a:rPr>
              <a:t> for plain text.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Setting Type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 intent = new Intent(Intent.ACTION_SEND);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intent.setType("image/*");  // Specifies that the intent is to send an image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e) Extras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Extras</a:t>
            </a:r>
            <a:r>
              <a:rPr lang="en" sz="1200">
                <a:solidFill>
                  <a:schemeClr val="dk1"/>
                </a:solidFill>
              </a:rPr>
              <a:t> are additional data you can attach to an Intent. These can include key-value pairs of various data types like strings, integers, arrays, and even objects.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Common Methods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putExtra(String name, String value)</a:t>
            </a:r>
            <a:r>
              <a:rPr lang="en" sz="1200">
                <a:solidFill>
                  <a:schemeClr val="dk1"/>
                </a:solidFill>
              </a:rPr>
              <a:t>: Passes a simple string value.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putExtras(Bundle bundle)</a:t>
            </a:r>
            <a:r>
              <a:rPr lang="en" sz="1200">
                <a:solidFill>
                  <a:schemeClr val="dk1"/>
                </a:solidFill>
              </a:rPr>
              <a:t>: Passes a bundle of extras.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Example</a:t>
            </a:r>
            <a:r>
              <a:rPr lang="en" sz="1200">
                <a:solidFill>
                  <a:schemeClr val="dk1"/>
                </a:solidFill>
              </a:rPr>
              <a:t>:</a:t>
            </a:r>
            <a:br>
              <a:rPr lang="en" sz="1200">
                <a:solidFill>
                  <a:schemeClr val="dk1"/>
                </a:solidFill>
              </a:rPr>
            </a:b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 intent = new Intent(CurrentActivity.this, TargetActivity.class);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intent.putExtra("EXTRA_USERNAME", "JohnDoe");</a:t>
            </a:r>
            <a:endParaRPr sz="1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startActivity(intent);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f) Flags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Flags</a:t>
            </a:r>
            <a:r>
              <a:rPr lang="en" sz="1100">
                <a:solidFill>
                  <a:schemeClr val="dk1"/>
                </a:solidFill>
              </a:rPr>
              <a:t> are special instructions on how an activity should be launched, affecting the activity’s behavior in relation to the task stack.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Common Flags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FLAG_ACTIVITY_NEW_TASK</a:t>
            </a:r>
            <a:r>
              <a:rPr lang="en" sz="1100">
                <a:solidFill>
                  <a:schemeClr val="dk1"/>
                </a:solidFill>
              </a:rPr>
              <a:t>: Starts the activity in a new task.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FLAG_ACTIVITY_CLEAR_TOP</a:t>
            </a:r>
            <a:r>
              <a:rPr lang="en" sz="1100">
                <a:solidFill>
                  <a:schemeClr val="dk1"/>
                </a:solidFill>
              </a:rPr>
              <a:t>: If the target activity is already in the task, it clears all other activities on top of it.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Example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 intent = new Intent(CurrentActivity.this, TargetActivity.class);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intent.setFlags(Intent.FLAG_ACTIVITY_NEW_TASK | Intent.FLAG_ACTIVITY_CLEAR_TOP);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startActivity(intent);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Creating and Using Intent Objects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a) Explicit Intents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Used when you know the specific component (like an Activity or Service) you want to start.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Example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Create an explicit Intent to navigate to a specific Activity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 intent = new Intent(CurrentActivity.this, TargetActivity.class);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startActivity(intent);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Explanation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CurrentActivity.this</a:t>
            </a:r>
            <a:r>
              <a:rPr lang="en" sz="1100">
                <a:solidFill>
                  <a:schemeClr val="dk1"/>
                </a:solidFill>
              </a:rPr>
              <a:t>: Refers to the current activity’s context.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TargetActivity.class</a:t>
            </a:r>
            <a:r>
              <a:rPr lang="en" sz="1100">
                <a:solidFill>
                  <a:schemeClr val="dk1"/>
                </a:solidFill>
              </a:rPr>
              <a:t>: Specifies the destination activity to be opened.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Intents</a:t>
            </a:r>
            <a:endParaRPr b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Intents?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the Intent Object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Cases of Intents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Explicit Intents</a:t>
            </a:r>
            <a:endParaRPr b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Explicit Intents?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Launching an Activity with Explicit Intent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Hands-on Example: Explicit Intents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Implicit Intents</a:t>
            </a:r>
            <a:endParaRPr b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Implicit Intents?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Implicit Intents to Trigger System Actions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Broadcast Intents and Receivers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Hands-on Example: Implicit Intents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b) Implicit Intents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Used when you don’t know the exact component but want to trigger an action (e.g., opening a webpage, sending an email).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Example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Create an implicit Intent to open a webpage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 intent = new Intent(Intent.ACTION_VIEW);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intent.setData(Uri.parse("http://www.example.com"));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startActivity(intent);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Explanation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Intent.ACTION_VIEW</a:t>
            </a:r>
            <a:r>
              <a:rPr lang="en" sz="1100">
                <a:solidFill>
                  <a:schemeClr val="dk1"/>
                </a:solidFill>
              </a:rPr>
              <a:t>: Action to view something, in this case, a URL.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setData(Uri)</a:t>
            </a:r>
            <a:r>
              <a:rPr lang="en" sz="1100">
                <a:solidFill>
                  <a:schemeClr val="dk1"/>
                </a:solidFill>
              </a:rPr>
              <a:t>: Specifies the data (in this case, the URL to open).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 Intents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Explicit Intents are used when you know the specific target component (such as an Activity or Service) you want to start.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are Explicit Intents?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Definition: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Explicit Intents</a:t>
            </a:r>
            <a:r>
              <a:rPr lang="en" sz="1500">
                <a:solidFill>
                  <a:schemeClr val="dk1"/>
                </a:solidFill>
              </a:rPr>
              <a:t> are used to communicate directly with a known component within the same application or, less commonly, another app. These are mainly used for </a:t>
            </a:r>
            <a:r>
              <a:rPr b="1" lang="en" sz="1500">
                <a:solidFill>
                  <a:schemeClr val="dk1"/>
                </a:solidFill>
              </a:rPr>
              <a:t>activity-to-activity</a:t>
            </a:r>
            <a:r>
              <a:rPr lang="en" sz="1500">
                <a:solidFill>
                  <a:schemeClr val="dk1"/>
                </a:solidFill>
              </a:rPr>
              <a:t> communication, but they can also be used to start services or broadcast receivers within an app.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Purpose</a:t>
            </a:r>
            <a:r>
              <a:rPr lang="en" sz="1500">
                <a:solidFill>
                  <a:schemeClr val="dk1"/>
                </a:solidFill>
              </a:rPr>
              <a:t>: Explicit Intents specify the exact class to handle the Intent, unlike Implicit Intents, where the system finds the right component to handle the action.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Use Case: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For example, you want to navigate from a </a:t>
            </a:r>
            <a:r>
              <a:rPr b="1" lang="en" sz="1500">
                <a:solidFill>
                  <a:schemeClr val="dk1"/>
                </a:solidFill>
              </a:rPr>
              <a:t>login screen</a:t>
            </a:r>
            <a:r>
              <a:rPr lang="en" sz="1500">
                <a:solidFill>
                  <a:schemeClr val="dk1"/>
                </a:solidFill>
              </a:rPr>
              <a:t> to a </a:t>
            </a:r>
            <a:r>
              <a:rPr b="1" lang="en" sz="1500">
                <a:solidFill>
                  <a:schemeClr val="dk1"/>
                </a:solidFill>
              </a:rPr>
              <a:t>dashboard</a:t>
            </a:r>
            <a:r>
              <a:rPr lang="en" sz="1500">
                <a:solidFill>
                  <a:schemeClr val="dk1"/>
                </a:solidFill>
              </a:rPr>
              <a:t> after successful authentication. You know exactly which activity (DashboardActivity) to open.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Syntax and Structure: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basic structure for an Explicit Intent involves: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Specifying the source (current activity).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Specifying the target (destination activity or component).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Optionally passing data using </a:t>
            </a:r>
            <a:r>
              <a:rPr b="1" lang="en" sz="1500">
                <a:solidFill>
                  <a:schemeClr val="dk1"/>
                </a:solidFill>
              </a:rPr>
              <a:t>Extras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Launching an Activity with Explicit Intent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Steps for Launching an Activity: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To navigate from one activity to another using Explicit Intent: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Create the Intent</a:t>
            </a:r>
            <a:r>
              <a:rPr lang="en" sz="1500">
                <a:solidFill>
                  <a:schemeClr val="dk1"/>
                </a:solidFill>
              </a:rPr>
              <a:t>: Define the source and target activities.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Pass any data (if needed)</a:t>
            </a:r>
            <a:r>
              <a:rPr lang="en" sz="1500">
                <a:solidFill>
                  <a:schemeClr val="dk1"/>
                </a:solidFill>
              </a:rPr>
              <a:t>: Use the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putExtra()</a:t>
            </a:r>
            <a:r>
              <a:rPr lang="en" sz="1500">
                <a:solidFill>
                  <a:schemeClr val="dk1"/>
                </a:solidFill>
              </a:rPr>
              <a:t> method to pass data from one activity to another.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Start the Activity</a:t>
            </a:r>
            <a:r>
              <a:rPr lang="en" sz="1500">
                <a:solidFill>
                  <a:schemeClr val="dk1"/>
                </a:solidFill>
              </a:rPr>
              <a:t>: Call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startActivity(intent)</a:t>
            </a:r>
            <a:r>
              <a:rPr lang="en" sz="1500">
                <a:solidFill>
                  <a:schemeClr val="dk1"/>
                </a:solidFill>
              </a:rPr>
              <a:t> to launch the target activity.</a:t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Passing Control Between Activities: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control flow switches from the </a:t>
            </a:r>
            <a:r>
              <a:rPr b="1" lang="en" sz="1200">
                <a:solidFill>
                  <a:schemeClr val="dk1"/>
                </a:solidFill>
              </a:rPr>
              <a:t>current activity</a:t>
            </a:r>
            <a:r>
              <a:rPr lang="en" sz="1200">
                <a:solidFill>
                  <a:schemeClr val="dk1"/>
                </a:solidFill>
              </a:rPr>
              <a:t> to the </a:t>
            </a:r>
            <a:r>
              <a:rPr b="1" lang="en" sz="1200">
                <a:solidFill>
                  <a:schemeClr val="dk1"/>
                </a:solidFill>
              </a:rPr>
              <a:t>target activity</a:t>
            </a:r>
            <a:r>
              <a:rPr lang="en" sz="1200">
                <a:solidFill>
                  <a:schemeClr val="dk1"/>
                </a:solidFill>
              </a:rPr>
              <a:t> when the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startActivity()</a:t>
            </a:r>
            <a:r>
              <a:rPr lang="en" sz="1200">
                <a:solidFill>
                  <a:schemeClr val="dk1"/>
                </a:solidFill>
              </a:rPr>
              <a:t> method is called. The target activity becomes the foreground, while the current activity goes into the background or is destroyed (depending on its lifecycle).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Starting an Activity and Expecting a Result (</a:t>
            </a:r>
            <a:r>
              <a:rPr b="1"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startActivityForResult()</a:t>
            </a:r>
            <a:r>
              <a:rPr b="1" lang="en" sz="1200">
                <a:solidFill>
                  <a:schemeClr val="dk1"/>
                </a:solidFill>
              </a:rPr>
              <a:t>) (10 minutes):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Sometimes, you start an activity expecting some data to be returned. For example, an app might open a </a:t>
            </a:r>
            <a:r>
              <a:rPr b="1" lang="en" sz="1200">
                <a:solidFill>
                  <a:schemeClr val="dk1"/>
                </a:solidFill>
              </a:rPr>
              <a:t>camera activity</a:t>
            </a:r>
            <a:r>
              <a:rPr lang="en" sz="1200">
                <a:solidFill>
                  <a:schemeClr val="dk1"/>
                </a:solidFill>
              </a:rPr>
              <a:t> to capture a photo and expect the result (the photo) to be returned to the previous activity.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Method</a:t>
            </a:r>
            <a:r>
              <a:rPr lang="en" sz="1200">
                <a:solidFill>
                  <a:schemeClr val="dk1"/>
                </a:solidFill>
              </a:rPr>
              <a:t>: Use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startActivityForResult(Intent intent, int requestCode)</a:t>
            </a:r>
            <a:r>
              <a:rPr lang="en" sz="1200">
                <a:solidFill>
                  <a:schemeClr val="dk1"/>
                </a:solidFill>
              </a:rPr>
              <a:t> to start the activity and specify a request code to identify the result.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Receiving the Result</a:t>
            </a:r>
            <a:r>
              <a:rPr lang="en" sz="1200">
                <a:solidFill>
                  <a:schemeClr val="dk1"/>
                </a:solidFill>
              </a:rPr>
              <a:t>: Override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onActivityResult()</a:t>
            </a:r>
            <a:r>
              <a:rPr lang="en" sz="1200">
                <a:solidFill>
                  <a:schemeClr val="dk1"/>
                </a:solidFill>
              </a:rPr>
              <a:t> in the source activity to handle the returned data.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Implicit Intents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Implicit Intents are a powerful way to let Android decide which component (activity, service, etc.) should handle a request. Unlike Explicit Intents, where you specify the exact target, Implicit Intents are used for more generalized actions like opening a webpage, sending an email, or sharing content across apps.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are Implicit Intents?</a:t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Implicit Intents</a:t>
            </a:r>
            <a:r>
              <a:rPr lang="en" sz="1500">
                <a:solidFill>
                  <a:schemeClr val="dk1"/>
                </a:solidFill>
              </a:rPr>
              <a:t> in Android are used to request actions from components without specifying the exact component that should handle the action.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Instead, they declare a </a:t>
            </a:r>
            <a:r>
              <a:rPr b="1" lang="en" sz="1500">
                <a:solidFill>
                  <a:schemeClr val="dk1"/>
                </a:solidFill>
              </a:rPr>
              <a:t>general action</a:t>
            </a:r>
            <a:r>
              <a:rPr lang="en" sz="1500">
                <a:solidFill>
                  <a:schemeClr val="dk1"/>
                </a:solidFill>
              </a:rPr>
              <a:t> to be performed, such as viewing a webpage or dialing a phone number, and allow the </a:t>
            </a:r>
            <a:r>
              <a:rPr b="1" lang="en" sz="1500">
                <a:solidFill>
                  <a:schemeClr val="dk1"/>
                </a:solidFill>
              </a:rPr>
              <a:t>Android system</a:t>
            </a:r>
            <a:r>
              <a:rPr lang="en" sz="1500">
                <a:solidFill>
                  <a:schemeClr val="dk1"/>
                </a:solidFill>
              </a:rPr>
              <a:t> to determine which app or component can handle the request.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This decision is made by matching the Intent against the </a:t>
            </a:r>
            <a:r>
              <a:rPr b="1" lang="en" sz="1500">
                <a:solidFill>
                  <a:schemeClr val="dk1"/>
                </a:solidFill>
              </a:rPr>
              <a:t>Intent Filters</a:t>
            </a:r>
            <a:r>
              <a:rPr lang="en" sz="1500">
                <a:solidFill>
                  <a:schemeClr val="dk1"/>
                </a:solidFill>
              </a:rPr>
              <a:t> declared by various apps in their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AndroidManifest.xml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Purpose: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The main purpose of Implicit Intents is to let the system dynamically select an app or service capable of completing the requested action.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This is useful in scenarios where: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You don’t know or don’t need to know which specific app will handle the request (e.g., launching a browser, opening a document, or sending an email).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You want to give users the flexibility to choose between different apps that can handle the same action (e.g., sharing content via different social media apps).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Use Cases: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Opening external links</a:t>
            </a:r>
            <a:r>
              <a:rPr lang="en" sz="1500">
                <a:solidFill>
                  <a:schemeClr val="dk1"/>
                </a:solidFill>
              </a:rPr>
              <a:t>: If you want your app to open a URL, you can trigger a browser or any app that supports web pages without specifying a particular browser.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Example: Opening a webpage using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Intent.ACTION_VIEW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Dialing a phone number or sending an SMS</a:t>
            </a:r>
            <a:r>
              <a:rPr lang="en" sz="1500">
                <a:solidFill>
                  <a:schemeClr val="dk1"/>
                </a:solidFill>
              </a:rPr>
              <a:t>: You can let the system choose the phone or SMS app for communication.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Example: Dialing a phone number with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Intent.ACTION_DIAL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Sharing content with other apps</a:t>
            </a:r>
            <a:r>
              <a:rPr lang="en" sz="1500">
                <a:solidFill>
                  <a:schemeClr val="dk1"/>
                </a:solidFill>
              </a:rPr>
              <a:t>: Allow users to share text, images, or files across different apps.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Example: Sharing an image on social media via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Intent.ACTION_SEND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Triggering system actions</a:t>
            </a:r>
            <a:r>
              <a:rPr lang="en" sz="1500">
                <a:solidFill>
                  <a:schemeClr val="dk1"/>
                </a:solidFill>
              </a:rPr>
              <a:t>: You can trigger system services like capturing a photo, sending an email, or opening a contact picker.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Example: Sending an email with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Intent.ACTION_SENDTO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Passing Data through Intents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Sending Data Using Intents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Receiving Data in the Target Activity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Parcelable vs Serializable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Hands-on Example: Passing Complex Data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Advanced Topics and Best Practices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Intent Flags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Pending Intents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Security Considerations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Hands-on Example: Using Pending Intents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How It Works: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System Identification</a:t>
            </a:r>
            <a:r>
              <a:rPr lang="en" sz="1500">
                <a:solidFill>
                  <a:schemeClr val="dk1"/>
                </a:solidFill>
              </a:rPr>
              <a:t>: When an Implicit Intent is sent, the Android system checks all the installed apps to see if any have registered </a:t>
            </a:r>
            <a:r>
              <a:rPr b="1" lang="en" sz="1500">
                <a:solidFill>
                  <a:schemeClr val="dk1"/>
                </a:solidFill>
              </a:rPr>
              <a:t>Intent Filters</a:t>
            </a:r>
            <a:r>
              <a:rPr lang="en" sz="1500">
                <a:solidFill>
                  <a:schemeClr val="dk1"/>
                </a:solidFill>
              </a:rPr>
              <a:t> in their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AndroidManifest.xml</a:t>
            </a:r>
            <a:r>
              <a:rPr lang="en" sz="1500">
                <a:solidFill>
                  <a:schemeClr val="dk1"/>
                </a:solidFill>
              </a:rPr>
              <a:t> that match the </a:t>
            </a:r>
            <a:r>
              <a:rPr b="1" lang="en" sz="1500">
                <a:solidFill>
                  <a:schemeClr val="dk1"/>
                </a:solidFill>
              </a:rPr>
              <a:t>action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b="1" lang="en" sz="1500">
                <a:solidFill>
                  <a:schemeClr val="dk1"/>
                </a:solidFill>
              </a:rPr>
              <a:t>data</a:t>
            </a:r>
            <a:r>
              <a:rPr lang="en" sz="1500">
                <a:solidFill>
                  <a:schemeClr val="dk1"/>
                </a:solidFill>
              </a:rPr>
              <a:t>, and </a:t>
            </a:r>
            <a:r>
              <a:rPr b="1" lang="en" sz="1500">
                <a:solidFill>
                  <a:schemeClr val="dk1"/>
                </a:solidFill>
              </a:rPr>
              <a:t>category</a:t>
            </a:r>
            <a:r>
              <a:rPr lang="en" sz="1500">
                <a:solidFill>
                  <a:schemeClr val="dk1"/>
                </a:solidFill>
              </a:rPr>
              <a:t> specified by the Intent.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Intent Filters</a:t>
            </a:r>
            <a:r>
              <a:rPr lang="en" sz="1500">
                <a:solidFill>
                  <a:schemeClr val="dk1"/>
                </a:solidFill>
              </a:rPr>
              <a:t> include attributes like: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Action</a:t>
            </a:r>
            <a:r>
              <a:rPr lang="en" sz="1500">
                <a:solidFill>
                  <a:schemeClr val="dk1"/>
                </a:solidFill>
              </a:rPr>
              <a:t>: The general action to perform (e.g.,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ACTION_VIEW</a:t>
            </a:r>
            <a:r>
              <a:rPr lang="en" sz="1500">
                <a:solidFill>
                  <a:schemeClr val="dk1"/>
                </a:solidFill>
              </a:rPr>
              <a:t>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ACTION_SEND</a:t>
            </a:r>
            <a:r>
              <a:rPr lang="en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Data</a:t>
            </a:r>
            <a:r>
              <a:rPr lang="en" sz="1500">
                <a:solidFill>
                  <a:schemeClr val="dk1"/>
                </a:solidFill>
              </a:rPr>
              <a:t>: Specifies the data type or format (e.g., a URL, a phone number).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Category</a:t>
            </a:r>
            <a:r>
              <a:rPr lang="en" sz="1500">
                <a:solidFill>
                  <a:schemeClr val="dk1"/>
                </a:solidFill>
              </a:rPr>
              <a:t>: Provides additional information (e.g.,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CATEGORY_DEFAULT</a:t>
            </a:r>
            <a:r>
              <a:rPr lang="en" sz="1500">
                <a:solidFill>
                  <a:schemeClr val="dk1"/>
                </a:solidFill>
              </a:rPr>
              <a:t> for default app handling).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App Selection</a:t>
            </a:r>
            <a:r>
              <a:rPr lang="en" sz="1500">
                <a:solidFill>
                  <a:schemeClr val="dk1"/>
                </a:solidFill>
              </a:rPr>
              <a:t>: If one app matches the Intent's action and data, the system directly launches that app. If multiple apps match, the system presents a </a:t>
            </a:r>
            <a:r>
              <a:rPr b="1" lang="en" sz="1500">
                <a:solidFill>
                  <a:schemeClr val="dk1"/>
                </a:solidFill>
              </a:rPr>
              <a:t>chooser dialog</a:t>
            </a:r>
            <a:r>
              <a:rPr lang="en" sz="1500">
                <a:solidFill>
                  <a:schemeClr val="dk1"/>
                </a:solidFill>
              </a:rPr>
              <a:t> allowing the user to select which app to use.</a:t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2. Using Implicit Intents to Trigger System Actions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Triggering Common System Actions: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Implicit Intents are commonly used for system-level tasks such as opening a webpage, dialing a phone number, sending an email, or sharing content.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a) Opening a Webpage:</a:t>
            </a:r>
            <a:endParaRPr b="1" sz="10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To open a webpage, we can create an Intent with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Intent.ACTION_VIEW</a:t>
            </a:r>
            <a:r>
              <a:rPr lang="en" sz="1100">
                <a:solidFill>
                  <a:schemeClr val="dk1"/>
                </a:solidFill>
              </a:rPr>
              <a:t> and a data URI pointing to the webpage URL.</a:t>
            </a:r>
            <a:endParaRPr sz="1100">
              <a:solidFill>
                <a:schemeClr val="dk1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Code Example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 intent = new Intent(Intent.ACTION_VIEW);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intent.setData(Uri.parse("http://www.example.com"));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startActivity(intent);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b) Dialing a Phone Number:</a:t>
            </a:r>
            <a:endParaRPr b="1" sz="10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you want to dial a phone number, you can 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Intent.ACTION_DIAL</a:t>
            </a:r>
            <a:r>
              <a:rPr lang="en" sz="1100">
                <a:solidFill>
                  <a:schemeClr val="dk1"/>
                </a:solidFill>
              </a:rPr>
              <a:t> with the appropriate phone number.</a:t>
            </a:r>
            <a:endParaRPr sz="1100">
              <a:solidFill>
                <a:schemeClr val="dk1"/>
              </a:solidFill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Code Example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 intent = new Intent(Intent.ACTION_DIAL);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intent.setData(Uri.parse("tel:+123456789"));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startActivity(intent);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c) Sending an Email:</a:t>
            </a:r>
            <a:endParaRPr b="1" sz="10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For sending an email, you can 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Intent.ACTION_SENDTO</a:t>
            </a:r>
            <a:r>
              <a:rPr lang="en" sz="1100">
                <a:solidFill>
                  <a:schemeClr val="dk1"/>
                </a:solidFill>
              </a:rPr>
              <a:t> with the appropriate email URI and subject line.</a:t>
            </a:r>
            <a:endParaRPr sz="11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Code Example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 intent = new Intent(Intent.ACTION_SENDTO);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intent.setData(Uri.parse("mailto:example@example.com"));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intent.putExtra(Intent.EXTRA_SUBJECT, "Subject of the Email");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startActivity(intent);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d) Sharing Content:</a:t>
            </a:r>
            <a:endParaRPr b="1" sz="10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Sharing content like text, images, or videos can be done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Intent.ACTION_SEND</a:t>
            </a:r>
            <a:r>
              <a:rPr lang="en" sz="1100">
                <a:solidFill>
                  <a:schemeClr val="dk1"/>
                </a:solidFill>
              </a:rPr>
              <a:t>. For example, sharing a message or an image with other apps like social media or messaging apps.</a:t>
            </a:r>
            <a:endParaRPr sz="1100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Code Example (Sharing Text)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 intent = new Intent(Intent.ACTION_SEND);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intent.setType("text/plain");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intent.putExtra(Intent.EXTRA_TEXT, "This is a sample message.");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startActivity(Intent.createChooser(intent, "Share via"));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Determines Components: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When an Implicit Intent is invoked, the Android system compares the </a:t>
            </a:r>
            <a:r>
              <a:rPr b="1" lang="en" sz="1400">
                <a:solidFill>
                  <a:schemeClr val="dk1"/>
                </a:solidFill>
              </a:rPr>
              <a:t>action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400">
                <a:solidFill>
                  <a:schemeClr val="dk1"/>
                </a:solidFill>
              </a:rPr>
              <a:t>data</a:t>
            </a:r>
            <a:r>
              <a:rPr lang="en" sz="1400">
                <a:solidFill>
                  <a:schemeClr val="dk1"/>
                </a:solidFill>
              </a:rPr>
              <a:t>, and </a:t>
            </a:r>
            <a:r>
              <a:rPr b="1" lang="en" sz="1400">
                <a:solidFill>
                  <a:schemeClr val="dk1"/>
                </a:solidFill>
              </a:rPr>
              <a:t>category</a:t>
            </a:r>
            <a:r>
              <a:rPr lang="en" sz="1400">
                <a:solidFill>
                  <a:schemeClr val="dk1"/>
                </a:solidFill>
              </a:rPr>
              <a:t> in the Intent with the registered </a:t>
            </a:r>
            <a:r>
              <a:rPr b="1" lang="en" sz="1400">
                <a:solidFill>
                  <a:schemeClr val="dk1"/>
                </a:solidFill>
              </a:rPr>
              <a:t>Intent Filters</a:t>
            </a:r>
            <a:r>
              <a:rPr lang="en" sz="1400">
                <a:solidFill>
                  <a:schemeClr val="dk1"/>
                </a:solidFill>
              </a:rPr>
              <a:t> in each app’s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AndroidManifest.xml</a:t>
            </a:r>
            <a:r>
              <a:rPr lang="en" sz="1400">
                <a:solidFill>
                  <a:schemeClr val="dk1"/>
                </a:solidFill>
              </a:rPr>
              <a:t> file.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If an app has defined an appropriate Intent Filter that matches the action and data, it will be a candidate to handle the Intent.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If more than one app matches, a chooser dialog will be displayed to the user.</a:t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3. Syntax and Working of Intent Filters in AndroidManifest.xml</a:t>
            </a:r>
            <a:endParaRPr sz="2220"/>
          </a:p>
        </p:txBody>
      </p:sp>
      <p:sp>
        <p:nvSpPr>
          <p:cNvPr id="268" name="Google Shape;26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What is an Intent Filter?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An </a:t>
            </a:r>
            <a:r>
              <a:rPr b="1" lang="en" sz="1500">
                <a:solidFill>
                  <a:schemeClr val="dk1"/>
                </a:solidFill>
              </a:rPr>
              <a:t>Intent Filter</a:t>
            </a:r>
            <a:r>
              <a:rPr lang="en" sz="1500">
                <a:solidFill>
                  <a:schemeClr val="dk1"/>
                </a:solidFill>
              </a:rPr>
              <a:t> in Android defines the types of intents that a component (activity, service, or broadcast receiver) can handle. When an app component wants to declare its capability to handle certain actions, it uses Intent Filters in the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AndroidManifest.xml</a:t>
            </a:r>
            <a:r>
              <a:rPr lang="en" sz="1500">
                <a:solidFill>
                  <a:schemeClr val="dk1"/>
                </a:solidFill>
              </a:rPr>
              <a:t> file. This allows the system to identify which component should respond to a given intent.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Intent Filters</a:t>
            </a:r>
            <a:r>
              <a:rPr lang="en" sz="1500">
                <a:solidFill>
                  <a:schemeClr val="dk1"/>
                </a:solidFill>
              </a:rPr>
              <a:t> act like "declarations" that help the Android system determine which apps or components can respond to specific actions.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These filters are essential when working with </a:t>
            </a:r>
            <a:r>
              <a:rPr b="1" lang="en" sz="1500">
                <a:solidFill>
                  <a:schemeClr val="dk1"/>
                </a:solidFill>
              </a:rPr>
              <a:t>Implicit Intents</a:t>
            </a:r>
            <a:r>
              <a:rPr lang="en" sz="1500">
                <a:solidFill>
                  <a:schemeClr val="dk1"/>
                </a:solidFill>
              </a:rPr>
              <a:t>, as they help match the action requested by the user to a suitable app.</a:t>
            </a:r>
            <a:endParaRPr sz="15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Structure of an Intent Filter: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An Intent Filter is composed of three key parts: </a:t>
            </a:r>
            <a:r>
              <a:rPr b="1" lang="en" sz="1100">
                <a:solidFill>
                  <a:schemeClr val="dk1"/>
                </a:solidFill>
              </a:rPr>
              <a:t>Action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Category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b="1" lang="en" sz="1100">
                <a:solidFill>
                  <a:schemeClr val="dk1"/>
                </a:solidFill>
              </a:rPr>
              <a:t>Data</a:t>
            </a:r>
            <a:r>
              <a:rPr lang="en" sz="1100">
                <a:solidFill>
                  <a:schemeClr val="dk1"/>
                </a:solidFill>
              </a:rPr>
              <a:t>. These components allow developers to specify the exact types of intents their app can respond to.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Syntax of an Intent Filter: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&lt;activity android:name=".MyActivity"&gt;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&lt;intent-filter&gt;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&lt;action android:name="android.intent.action.VIEW" /&gt;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&lt;category android:name="android.intent.category.DEFAULT" /&gt;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&lt;data android:scheme="http" /&gt;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&lt;data android:scheme="https" /&gt;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&lt;/intent-filter&gt;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&lt;/activity&gt;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This block of code is placed in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AndroidManifest.xml</a:t>
            </a:r>
            <a:r>
              <a:rPr lang="en" sz="1100">
                <a:solidFill>
                  <a:schemeClr val="dk1"/>
                </a:solidFill>
              </a:rPr>
              <a:t> file, typically inside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&lt;application&gt;</a:t>
            </a:r>
            <a:r>
              <a:rPr lang="en" sz="1100">
                <a:solidFill>
                  <a:schemeClr val="dk1"/>
                </a:solidFill>
              </a:rPr>
              <a:t> tag. It defines an activity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MyActivity</a:t>
            </a:r>
            <a:r>
              <a:rPr lang="en" sz="1100">
                <a:solidFill>
                  <a:schemeClr val="dk1"/>
                </a:solidFill>
              </a:rPr>
              <a:t>) that can handle actions related to viewing web pages over HTTP and HTTPS protocols.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Components of an Intent Filter: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Action:</a:t>
            </a:r>
            <a:endParaRPr b="1" sz="1100"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100"/>
              <a:t>Definition:</a:t>
            </a:r>
            <a:r>
              <a:rPr lang="en" sz="1100"/>
              <a:t> Specifies the general action to perform. For example,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android.intent.action.VIEW</a:t>
            </a:r>
            <a:r>
              <a:rPr lang="en" sz="1100"/>
              <a:t> tells the system that the component is capable of "viewing" content.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Example:</a:t>
            </a:r>
            <a:br>
              <a:rPr b="1" lang="en" sz="1100"/>
            </a:br>
            <a:r>
              <a:rPr lang="en" sz="1100"/>
              <a:t>xml</a:t>
            </a:r>
            <a:br>
              <a:rPr lang="en" sz="1100"/>
            </a:br>
            <a:r>
              <a:rPr lang="en" sz="1100"/>
              <a:t>Copy code</a:t>
            </a:r>
            <a:br>
              <a:rPr lang="en" sz="1100"/>
            </a:b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&lt;action android:name="android.intent.action.VIEW" /&gt;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100"/>
              <a:t>Other common actions:</a:t>
            </a:r>
            <a:endParaRPr sz="1100"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android.intent.action.SEND</a:t>
            </a:r>
            <a:r>
              <a:rPr lang="en" sz="1100"/>
              <a:t>: Used for sharing data.</a:t>
            </a:r>
            <a:endParaRPr sz="1100"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android.intent.action.DIAL</a:t>
            </a:r>
            <a:r>
              <a:rPr lang="en" sz="1100"/>
              <a:t>: Used to open the phone dialer with a number.</a:t>
            </a:r>
            <a:endParaRPr sz="1100"/>
          </a:p>
          <a:p>
            <a:pPr indent="-2914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android.intent.action.EDIT</a:t>
            </a:r>
            <a:r>
              <a:rPr lang="en" sz="1100"/>
              <a:t>: Used to edit an existing item.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Category: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Definition:</a:t>
            </a:r>
            <a:r>
              <a:rPr lang="en" sz="1100">
                <a:solidFill>
                  <a:schemeClr val="dk1"/>
                </a:solidFill>
              </a:rPr>
              <a:t> Provides additional information about the action being performed. Common categories include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BROWSABLE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Example: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xml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Copy code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&lt;category android:name="android.intent.category.DEFAULT" /&gt;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Other categories: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android.intent.category.BROWSABLE</a:t>
            </a:r>
            <a:r>
              <a:rPr lang="en" sz="1100">
                <a:solidFill>
                  <a:schemeClr val="dk1"/>
                </a:solidFill>
              </a:rPr>
              <a:t>: Used for web browsers.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android.intent.category.LAUNCHER</a:t>
            </a:r>
            <a:r>
              <a:rPr lang="en" sz="1100">
                <a:solidFill>
                  <a:schemeClr val="dk1"/>
                </a:solidFill>
              </a:rPr>
              <a:t>: Marks activities that should be listed in the app launcher.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Intents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What are Intents?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Definition and purpose in Android.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Types of Intents: Explicit and Implicit Intents.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Role of Intents in navigation and communication between components.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Understanding the Intent Object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Overview of key components: Action, Data, Category, Type, Extras, Flags.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Creating and using Intent objects.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Demo: Basic Intent creation and usage.</a:t>
            </a:r>
            <a:endParaRPr sz="15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Data: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Definition:</a:t>
            </a:r>
            <a:r>
              <a:rPr lang="en" sz="1100">
                <a:solidFill>
                  <a:schemeClr val="dk1"/>
                </a:solidFill>
              </a:rPr>
              <a:t> Specifies the type of data the component can handle, including URIs and MIME types. This is particularly useful for handling specific types of content, such as URLs, images, or text.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Example: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xml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Copy code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&lt;data android:scheme="http" /&gt;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&lt;data android:scheme="https" /&gt;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Other data attributes: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android:mimeType="image/*"</a:t>
            </a:r>
            <a:r>
              <a:rPr lang="en" sz="1100">
                <a:solidFill>
                  <a:schemeClr val="dk1"/>
                </a:solidFill>
              </a:rPr>
              <a:t>: Used for handling images.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android:pathPattern=".*\\.pdf"</a:t>
            </a:r>
            <a:r>
              <a:rPr lang="en" sz="1100">
                <a:solidFill>
                  <a:schemeClr val="dk1"/>
                </a:solidFill>
              </a:rPr>
              <a:t>: Used for opening PDF files.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Intent Filters Work:</a:t>
            </a:r>
            <a:endParaRPr/>
          </a:p>
        </p:txBody>
      </p:sp>
      <p:sp>
        <p:nvSpPr>
          <p:cNvPr id="298" name="Google Shape;29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Intent Matching</a:t>
            </a:r>
            <a:r>
              <a:rPr lang="en" sz="1500">
                <a:solidFill>
                  <a:schemeClr val="dk1"/>
                </a:solidFill>
              </a:rPr>
              <a:t>: When the Android system receives an implicit intent (e.g., opening a webpage), it scans the </a:t>
            </a:r>
            <a:r>
              <a:rPr b="1" lang="en" sz="1500">
                <a:solidFill>
                  <a:schemeClr val="dk1"/>
                </a:solidFill>
              </a:rPr>
              <a:t>Intent Filters</a:t>
            </a:r>
            <a:r>
              <a:rPr lang="en" sz="1500">
                <a:solidFill>
                  <a:schemeClr val="dk1"/>
                </a:solidFill>
              </a:rPr>
              <a:t> registered in all installed apps to find those that match the action, data, and category of the intent.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System Chooser</a:t>
            </a:r>
            <a:r>
              <a:rPr lang="en" sz="1500">
                <a:solidFill>
                  <a:schemeClr val="dk1"/>
                </a:solidFill>
              </a:rPr>
              <a:t>: If multiple apps are capable of handling the intent (e.g., multiple browsers for opening a URL), the system displays a chooser dialog, allowing the user to pick an app.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Component Launch</a:t>
            </a:r>
            <a:r>
              <a:rPr lang="en" sz="1500">
                <a:solidFill>
                  <a:schemeClr val="dk1"/>
                </a:solidFill>
              </a:rPr>
              <a:t>: Once the user selects an app, the system launches the corresponding component (activity, service, or receiver) to handle the request.</a:t>
            </a:r>
            <a:endParaRPr sz="15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Broadcast Intents and Receivers</a:t>
            </a:r>
            <a:endParaRPr/>
          </a:p>
        </p:txBody>
      </p:sp>
      <p:sp>
        <p:nvSpPr>
          <p:cNvPr id="304" name="Google Shape;30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Broadcast Intents allow Android to send messages or notifications to multiple apps or components simultaneously.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used to inform apps about system-wide events or events within a specific app.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broadcast mechanism is an efficient way for apps to stay updated about certain changes without running continuously.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Broadcasts:</a:t>
            </a:r>
            <a:endParaRPr/>
          </a:p>
        </p:txBody>
      </p:sp>
      <p:sp>
        <p:nvSpPr>
          <p:cNvPr id="310" name="Google Shape;31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System Broadcasts:</a:t>
            </a:r>
            <a:endParaRPr b="1"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100">
                <a:solidFill>
                  <a:schemeClr val="dk1"/>
                </a:solidFill>
              </a:rPr>
              <a:t>Definition</a:t>
            </a:r>
            <a:r>
              <a:rPr lang="en" sz="1100">
                <a:solidFill>
                  <a:schemeClr val="dk1"/>
                </a:solidFill>
              </a:rPr>
              <a:t>: These are broadcast Intents sent by the Android system when certain system-wide events occur.</a:t>
            </a: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100">
                <a:solidFill>
                  <a:schemeClr val="dk1"/>
                </a:solidFill>
              </a:rPr>
              <a:t>Examples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android.intent.action.BOOT_COMPLETED</a:t>
            </a:r>
            <a:r>
              <a:rPr lang="en" sz="1100">
                <a:solidFill>
                  <a:schemeClr val="dk1"/>
                </a:solidFill>
              </a:rPr>
              <a:t>: Sent when the device finishes booting.</a:t>
            </a:r>
            <a:endParaRPr sz="1100">
              <a:solidFill>
                <a:schemeClr val="dk1"/>
              </a:solidFill>
            </a:endParaRPr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android.intent.action.BATTERY_LOW</a:t>
            </a:r>
            <a:r>
              <a:rPr lang="en" sz="1100">
                <a:solidFill>
                  <a:schemeClr val="dk1"/>
                </a:solidFill>
              </a:rPr>
              <a:t>: Sent when the device’s battery is low.</a:t>
            </a:r>
            <a:endParaRPr sz="1100">
              <a:solidFill>
                <a:schemeClr val="dk1"/>
              </a:solidFill>
            </a:endParaRPr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android.intent.action.SCREEN_OFF</a:t>
            </a:r>
            <a:r>
              <a:rPr lang="en" sz="1100">
                <a:solidFill>
                  <a:schemeClr val="dk1"/>
                </a:solidFill>
              </a:rPr>
              <a:t>: Sent when the screen is turned off.</a:t>
            </a: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100">
                <a:solidFill>
                  <a:schemeClr val="dk1"/>
                </a:solidFill>
              </a:rPr>
              <a:t>Purpose</a:t>
            </a:r>
            <a:r>
              <a:rPr lang="en" sz="1100">
                <a:solidFill>
                  <a:schemeClr val="dk1"/>
                </a:solidFill>
              </a:rPr>
              <a:t>: System broadcasts keep apps informed about changes in the device state, such as connectivity changes, power conditions, and more, enabling them to take appropriate action.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Custom Broadcasts:</a:t>
            </a:r>
            <a:endParaRPr b="1"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100">
                <a:solidFill>
                  <a:schemeClr val="dk1"/>
                </a:solidFill>
              </a:rPr>
              <a:t>Definition</a:t>
            </a:r>
            <a:r>
              <a:rPr lang="en" sz="1100">
                <a:solidFill>
                  <a:schemeClr val="dk1"/>
                </a:solidFill>
              </a:rPr>
              <a:t>: Custom broadcasts are sent by apps to notify other components, either within the same app or to external apps, about certain events.</a:t>
            </a: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100">
                <a:solidFill>
                  <a:schemeClr val="dk1"/>
                </a:solidFill>
              </a:rPr>
              <a:t>Examples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8797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An app might broadcast a custom intent when a significant event happens, such as a file being downloaded or an important task being completed.</a:t>
            </a: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100">
                <a:solidFill>
                  <a:schemeClr val="dk1"/>
                </a:solidFill>
              </a:rPr>
              <a:t>Purpose</a:t>
            </a:r>
            <a:r>
              <a:rPr lang="en" sz="1100">
                <a:solidFill>
                  <a:schemeClr val="dk1"/>
                </a:solidFill>
              </a:rPr>
              <a:t>: Custom broadcasts are useful for communication between components of an app or between different apps.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Purpose of Broadcasts:</a:t>
            </a: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Efficiency</a:t>
            </a:r>
            <a:r>
              <a:rPr lang="en" sz="1100">
                <a:solidFill>
                  <a:schemeClr val="dk1"/>
                </a:solidFill>
              </a:rPr>
              <a:t>: Broadcasts allow apps to be notified about important events without the need to run continuously in the background. This conserves system resources and battery life.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Reactivity</a:t>
            </a:r>
            <a:r>
              <a:rPr lang="en" sz="1100">
                <a:solidFill>
                  <a:schemeClr val="dk1"/>
                </a:solidFill>
              </a:rPr>
              <a:t>: Apps can take specific actions when receiving a broadcast. For example, if the system sends a low battery broadcast, an app could reduce its background activity or change its behavior to conserve battery.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Broadcast Receivers: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A </a:t>
            </a:r>
            <a:r>
              <a:rPr b="1" lang="en" sz="1500">
                <a:solidFill>
                  <a:schemeClr val="dk1"/>
                </a:solidFill>
              </a:rPr>
              <a:t>Broadcast Receiver</a:t>
            </a:r>
            <a:r>
              <a:rPr lang="en" sz="1500">
                <a:solidFill>
                  <a:schemeClr val="dk1"/>
                </a:solidFill>
              </a:rPr>
              <a:t> is a component that listens for broadcast Intents and responds to them. It acts as a middleman between the system or other apps that send broadcasts and the app that needs to respond to those broadcasts.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Registration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Broadcast Receivers can be registered in two ways: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Statically</a:t>
            </a:r>
            <a:r>
              <a:rPr lang="en" sz="1500">
                <a:solidFill>
                  <a:schemeClr val="dk1"/>
                </a:solidFill>
              </a:rPr>
              <a:t> in the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AndroidManifest.xml</a:t>
            </a:r>
            <a:r>
              <a:rPr lang="en" sz="1500">
                <a:solidFill>
                  <a:schemeClr val="dk1"/>
                </a:solidFill>
              </a:rPr>
              <a:t> file.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</a:rPr>
              <a:t>Dynamically</a:t>
            </a:r>
            <a:r>
              <a:rPr lang="en" sz="1500">
                <a:solidFill>
                  <a:schemeClr val="dk1"/>
                </a:solidFill>
              </a:rPr>
              <a:t> through code while the app is running.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Response</a:t>
            </a:r>
            <a:r>
              <a:rPr lang="en" sz="1500">
                <a:solidFill>
                  <a:schemeClr val="dk1"/>
                </a:solidFill>
              </a:rPr>
              <a:t>: When a Broadcast Receiver catches a broadcast, it triggers the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onReceive()</a:t>
            </a:r>
            <a:r>
              <a:rPr lang="en" sz="1500">
                <a:solidFill>
                  <a:schemeClr val="dk1"/>
                </a:solidFill>
              </a:rPr>
              <a:t> method, where the app defines the actions to be taken in response to the broadcast.</a:t>
            </a:r>
            <a:endParaRPr sz="15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Registering a Broadcast Receiver:</a:t>
            </a:r>
            <a:endParaRPr/>
          </a:p>
        </p:txBody>
      </p:sp>
      <p:sp>
        <p:nvSpPr>
          <p:cNvPr id="322" name="Google Shape;32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Static Registration (AndroidManifest.xml):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Static receivers are declared in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AndroidManifest.xml</a:t>
            </a:r>
            <a:r>
              <a:rPr lang="en" sz="1100">
                <a:solidFill>
                  <a:schemeClr val="dk1"/>
                </a:solidFill>
              </a:rPr>
              <a:t>, making them persistent across app restarts. However, Android 8.0 (API level 26) introduced restrictions on statically registering for system broadcasts.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Example of a static receiver:</a:t>
            </a:r>
            <a:br>
              <a:rPr b="1"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&lt;receiver android:name=".BootReceiver" android:enabled="true" android:exported="false"&gt;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&lt;intent-filter&gt;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&lt;action android:name="android.intent.action.BOOT_COMPLETED" /&gt;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&lt;/intent-filter&gt;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&lt;/receiver&gt;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this example,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BootReceiver</a:t>
            </a:r>
            <a:r>
              <a:rPr lang="en" sz="1100">
                <a:solidFill>
                  <a:schemeClr val="dk1"/>
                </a:solidFill>
              </a:rPr>
              <a:t> class will be triggered when the system broadcasts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BOOT_COMPLETED</a:t>
            </a:r>
            <a:r>
              <a:rPr lang="en" sz="1100">
                <a:solidFill>
                  <a:schemeClr val="dk1"/>
                </a:solidFill>
              </a:rPr>
              <a:t> (when the device finishes booting).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Dynamic Registration (Programmatically):</a:t>
            </a:r>
            <a:endParaRPr b="1" sz="2000"/>
          </a:p>
        </p:txBody>
      </p:sp>
      <p:sp>
        <p:nvSpPr>
          <p:cNvPr id="328" name="Google Shape;328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Dynamic receivers are registered while the app is running and can be unregistered when no longer needed. They are useful when the receiver should only be active for a specific period.</a:t>
            </a:r>
            <a:endParaRPr sz="7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Example of dynamic registration:</a:t>
            </a:r>
            <a:br>
              <a:rPr b="1" lang="en" sz="700">
                <a:solidFill>
                  <a:schemeClr val="dk1"/>
                </a:solidFill>
              </a:rPr>
            </a:br>
            <a:br>
              <a:rPr lang="en" sz="700">
                <a:solidFill>
                  <a:schemeClr val="dk1"/>
                </a:solidFill>
              </a:rPr>
            </a:b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IntentFilter filter = new IntentFilter(Intent.ACTION_BATTERY_LOW);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BroadcastReceiver receiver = new BroadcastReceiver()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@Override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void onReceive(Context context, Intent intent)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// Handle the broadcast event here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registerReceiver(receiver, filter);</a:t>
            </a:r>
            <a:endParaRPr sz="700">
              <a:solidFill>
                <a:schemeClr val="dk1"/>
              </a:solidFill>
            </a:endParaRPr>
          </a:p>
          <a:p>
            <a:pPr indent="-2730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</a:pPr>
            <a:r>
              <a:rPr lang="en" sz="700">
                <a:solidFill>
                  <a:schemeClr val="dk1"/>
                </a:solidFill>
              </a:rPr>
              <a:t>In this case, the receiver listens for the </a:t>
            </a: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BATTERY_LOW</a:t>
            </a:r>
            <a:r>
              <a:rPr lang="en" sz="700">
                <a:solidFill>
                  <a:schemeClr val="dk1"/>
                </a:solidFill>
              </a:rPr>
              <a:t> broadcast only while the app is running and can be unregistered when it is no longer needed.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Intents?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Definition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An Intent is an Android object that allows communication </a:t>
            </a:r>
            <a:r>
              <a:rPr b="1" lang="en" sz="1100">
                <a:solidFill>
                  <a:schemeClr val="dk1"/>
                </a:solidFill>
              </a:rPr>
              <a:t>between different components of an app or between apps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It signals an app that a particular action is needed (like opening another activity or sending data).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Purpose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Intents are crucial for </a:t>
            </a:r>
            <a:r>
              <a:rPr b="1" lang="en" sz="1100">
                <a:solidFill>
                  <a:schemeClr val="dk1"/>
                </a:solidFill>
              </a:rPr>
              <a:t>app navigation, launching components, passing data, starting background services, and broadcasting system messages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They allow components to </a:t>
            </a:r>
            <a:r>
              <a:rPr b="1" lang="en" sz="1100">
                <a:solidFill>
                  <a:schemeClr val="dk1"/>
                </a:solidFill>
              </a:rPr>
              <a:t>work independently and trigger events without tight coupling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Types of Intents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Explicit Intents</a:t>
            </a:r>
            <a:r>
              <a:rPr lang="en" sz="1100">
                <a:solidFill>
                  <a:schemeClr val="dk1"/>
                </a:solidFill>
              </a:rPr>
              <a:t>: Used to start specific components (e.g., n</a:t>
            </a:r>
            <a:r>
              <a:rPr b="1" lang="en" sz="1100">
                <a:solidFill>
                  <a:schemeClr val="dk1"/>
                </a:solidFill>
              </a:rPr>
              <a:t>avigating from one activity to another within the same app</a:t>
            </a:r>
            <a:r>
              <a:rPr lang="en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Implicit Intents</a:t>
            </a:r>
            <a:r>
              <a:rPr lang="en" sz="1100">
                <a:solidFill>
                  <a:schemeClr val="dk1"/>
                </a:solidFill>
              </a:rPr>
              <a:t>: Used to request actions from other apps or system components (e.g., opening a webpage or sharing content). The system determines which app can handle the request.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104900"/>
            <a:ext cx="38100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88" y="881063"/>
            <a:ext cx="42386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Intents in Navigation and Communication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Navigation Using Intents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Key Role</a:t>
            </a:r>
            <a:r>
              <a:rPr lang="en" sz="1400">
                <a:solidFill>
                  <a:schemeClr val="dk1"/>
                </a:solidFill>
              </a:rPr>
              <a:t>: Intents are essential for </a:t>
            </a:r>
            <a:r>
              <a:rPr b="1" lang="en" sz="1400">
                <a:solidFill>
                  <a:schemeClr val="dk1"/>
                </a:solidFill>
              </a:rPr>
              <a:t>moving between activities, services, or fragments within an app.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Example</a:t>
            </a:r>
            <a:r>
              <a:rPr lang="en" sz="1400">
                <a:solidFill>
                  <a:schemeClr val="dk1"/>
                </a:solidFill>
              </a:rPr>
              <a:t>: A common use case is navigating from a </a:t>
            </a:r>
            <a:r>
              <a:rPr b="1" lang="en" sz="1400">
                <a:solidFill>
                  <a:schemeClr val="dk1"/>
                </a:solidFill>
              </a:rPr>
              <a:t>Login Screen</a:t>
            </a:r>
            <a:r>
              <a:rPr lang="en" sz="1400">
                <a:solidFill>
                  <a:schemeClr val="dk1"/>
                </a:solidFill>
              </a:rPr>
              <a:t> to the </a:t>
            </a:r>
            <a:r>
              <a:rPr b="1" lang="en" sz="1400">
                <a:solidFill>
                  <a:schemeClr val="dk1"/>
                </a:solidFill>
              </a:rPr>
              <a:t>Main Dashboard</a:t>
            </a:r>
            <a:r>
              <a:rPr lang="en" sz="1400">
                <a:solidFill>
                  <a:schemeClr val="dk1"/>
                </a:solidFill>
              </a:rPr>
              <a:t> once a user successfully logs in.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Explicit Intent</a:t>
            </a:r>
            <a:r>
              <a:rPr lang="en" sz="1400">
                <a:solidFill>
                  <a:schemeClr val="dk1"/>
                </a:solidFill>
              </a:rPr>
              <a:t>: In this scenario, an explicit Intent is used to specify the destination activity.</a:t>
            </a:r>
            <a:endParaRPr sz="1400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761D"/>
                </a:solidFill>
              </a:rPr>
              <a:t>Intent intent = new Intent(LoginActivity.this, MainActivity.class);</a:t>
            </a:r>
            <a:endParaRPr sz="1400">
              <a:solidFill>
                <a:srgbClr val="38761D"/>
              </a:solidFill>
            </a:endParaRPr>
          </a:p>
          <a:p>
            <a:pPr indent="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8761D"/>
                </a:solidFill>
              </a:rPr>
              <a:t>startActivity(intent);</a:t>
            </a:r>
            <a:endParaRPr sz="1400"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User Flow</a:t>
            </a:r>
            <a:r>
              <a:rPr lang="en" sz="1400">
                <a:solidFill>
                  <a:schemeClr val="dk1"/>
                </a:solidFill>
              </a:rPr>
              <a:t>: This navigation is crucial for guiding users through different screens and actions in an app. It helps create a smooth user experience by controlling the flow between activities.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"/>
            <a:ext cx="9144001" cy="4745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