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859880e6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859880e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59880e6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859880e6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59880e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59880e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59880e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59880e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59880e6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859880e6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859880e6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859880e6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859880e6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859880e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859880e6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859880e6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859880e6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859880e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859880e6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859880e6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859880e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859880e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859880e6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859880e6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859880e6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859880e6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859880e6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859880e6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859880e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859880e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859880e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859880e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859880e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859880e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859880e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859880e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859880e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859880e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859880e6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859880e6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859880e6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859880e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youtu.be/L9sU_aGeQEY?si=iyhfM3g2WeuouJD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to Google Play Store and Android App Distribution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991525" y="2834125"/>
            <a:ext cx="2840776" cy="1489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 sz="1000">
                <a:solidFill>
                  <a:schemeClr val="dk1"/>
                </a:solidFill>
              </a:rPr>
              <a:t>Books</a:t>
            </a:r>
            <a:endParaRPr b="1" sz="10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Overview</a:t>
            </a:r>
            <a:r>
              <a:rPr lang="en" sz="1100">
                <a:solidFill>
                  <a:schemeClr val="dk1"/>
                </a:solidFill>
              </a:rPr>
              <a:t>: The </a:t>
            </a:r>
            <a:r>
              <a:rPr b="1" lang="en" sz="1100">
                <a:solidFill>
                  <a:schemeClr val="dk1"/>
                </a:solidFill>
              </a:rPr>
              <a:t>Books</a:t>
            </a:r>
            <a:r>
              <a:rPr lang="en" sz="1100">
                <a:solidFill>
                  <a:schemeClr val="dk1"/>
                </a:solidFill>
              </a:rPr>
              <a:t> section in Google Play offers a rich library of e-books and audiobooks that users can purchase or, in some cases, access for free. Google Play Books is one of the largest digital bookstores in the world, featuring content from best-selling authors, academic publishers, and independent writers.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Types of Content</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E-books</a:t>
            </a:r>
            <a:r>
              <a:rPr lang="en" sz="1100">
                <a:solidFill>
                  <a:schemeClr val="dk1"/>
                </a:solidFill>
              </a:rPr>
              <a:t>: Available in various formats and genres, from fiction and non-fiction to educational materials, self-help, and graphic novels.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Audiobooks</a:t>
            </a:r>
            <a:r>
              <a:rPr lang="en" sz="1100">
                <a:solidFill>
                  <a:schemeClr val="dk1"/>
                </a:solidFill>
              </a:rPr>
              <a:t>: Allows users to listen to their favorite books on the go. Audiobooks have seen a surge in popularity due to their convenience, especially for users who prefer auditory learning.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User Features</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Personal Library</a:t>
            </a:r>
            <a:r>
              <a:rPr lang="en" sz="1100">
                <a:solidFill>
                  <a:schemeClr val="dk1"/>
                </a:solidFill>
              </a:rPr>
              <a:t>: Users can sync their purchases across devices, ensuring they can continue reading or listening from where they left off on any Android device.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Highlighting and Notes</a:t>
            </a:r>
            <a:r>
              <a:rPr lang="en" sz="1100">
                <a:solidFill>
                  <a:schemeClr val="dk1"/>
                </a:solidFill>
              </a:rPr>
              <a:t>: The Google Play Books app allows users to highlight text, bookmark pages, and add notes for an enriched reading experience.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Offline Access</a:t>
            </a:r>
            <a:r>
              <a:rPr lang="en" sz="1100">
                <a:solidFill>
                  <a:schemeClr val="dk1"/>
                </a:solidFill>
              </a:rPr>
              <a:t>: Users can download books and audiobooks for offline reading or listening.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500">
                <a:solidFill>
                  <a:schemeClr val="dk1"/>
                </a:solidFill>
              </a:rPr>
              <a:t>4. Music (Historical Context)</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Overview</a:t>
            </a:r>
            <a:r>
              <a:rPr lang="en" sz="1500">
                <a:solidFill>
                  <a:schemeClr val="dk1"/>
                </a:solidFill>
              </a:rPr>
              <a:t>: Until </a:t>
            </a:r>
            <a:r>
              <a:rPr b="1" lang="en" sz="1500">
                <a:solidFill>
                  <a:schemeClr val="dk1"/>
                </a:solidFill>
              </a:rPr>
              <a:t>2020</a:t>
            </a:r>
            <a:r>
              <a:rPr lang="en" sz="1500">
                <a:solidFill>
                  <a:schemeClr val="dk1"/>
                </a:solidFill>
              </a:rPr>
              <a:t>, the Google Play Store included </a:t>
            </a:r>
            <a:r>
              <a:rPr b="1" lang="en" sz="1500">
                <a:solidFill>
                  <a:schemeClr val="dk1"/>
                </a:solidFill>
              </a:rPr>
              <a:t>Google Play Music</a:t>
            </a:r>
            <a:r>
              <a:rPr lang="en" sz="1500">
                <a:solidFill>
                  <a:schemeClr val="dk1"/>
                </a:solidFill>
              </a:rPr>
              <a:t>, a streaming service where users could purchase, stream, and download music. However, in 2020, Google Play Music was replaced by </a:t>
            </a:r>
            <a:r>
              <a:rPr b="1" lang="en" sz="1500">
                <a:solidFill>
                  <a:schemeClr val="dk1"/>
                </a:solidFill>
              </a:rPr>
              <a:t>YouTube Music</a:t>
            </a:r>
            <a:r>
              <a:rPr lang="en" sz="1500">
                <a:solidFill>
                  <a:schemeClr val="dk1"/>
                </a:solidFill>
              </a:rPr>
              <a:t> as Google shifted its focus toward integrating music streaming into its video platform.</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Current Context</a:t>
            </a:r>
            <a:r>
              <a:rPr lang="en" sz="1500">
                <a:solidFill>
                  <a:schemeClr val="dk1"/>
                </a:solidFill>
              </a:rPr>
              <a:t>: While Google Play Music is no longer available, users who had purchased songs or albums in the past were able to migrate their libraries to </a:t>
            </a:r>
            <a:r>
              <a:rPr b="1" lang="en" sz="1500">
                <a:solidFill>
                  <a:schemeClr val="dk1"/>
                </a:solidFill>
              </a:rPr>
              <a:t>YouTube Music</a:t>
            </a:r>
            <a:r>
              <a:rPr lang="en" sz="1500">
                <a:solidFill>
                  <a:schemeClr val="dk1"/>
                </a:solidFill>
              </a:rPr>
              <a:t>. This transition was part of a broader strategy by Google to consolidate its music and video streaming services under the YouTube brand.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YouTube Music</a:t>
            </a:r>
            <a:r>
              <a:rPr lang="en" sz="1500">
                <a:solidFill>
                  <a:schemeClr val="dk1"/>
                </a:solidFill>
              </a:rPr>
              <a:t>: Now, users who want to stream music can subscribe to </a:t>
            </a:r>
            <a:r>
              <a:rPr b="1" lang="en" sz="1500">
                <a:solidFill>
                  <a:schemeClr val="dk1"/>
                </a:solidFill>
              </a:rPr>
              <a:t>YouTube Music</a:t>
            </a:r>
            <a:r>
              <a:rPr lang="en" sz="1500">
                <a:solidFill>
                  <a:schemeClr val="dk1"/>
                </a:solidFill>
              </a:rPr>
              <a:t>, which offers both a free, ad-supported tier and a premium, ad-free experience with offline capabilities.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for Developers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200">
                <a:solidFill>
                  <a:schemeClr val="dk1"/>
                </a:solidFill>
              </a:rPr>
              <a:t>1. Primary Channel for Android App Distribution</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Overview</a:t>
            </a:r>
            <a:r>
              <a:rPr lang="en" sz="1200">
                <a:solidFill>
                  <a:schemeClr val="dk1"/>
                </a:solidFill>
              </a:rPr>
              <a:t>: The Google Play Store is the official and primary platform for developers to distribute their Android applications. For the vast majority of Android developers, publishing on the Play Store is essential to reaching a large, global audience.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Developer Console</a:t>
            </a:r>
            <a:r>
              <a:rPr lang="en" sz="1200">
                <a:solidFill>
                  <a:schemeClr val="dk1"/>
                </a:solidFill>
              </a:rPr>
              <a:t>: Developers use the </a:t>
            </a:r>
            <a:r>
              <a:rPr b="1" lang="en" sz="1200">
                <a:solidFill>
                  <a:schemeClr val="dk1"/>
                </a:solidFill>
              </a:rPr>
              <a:t>Google Play Console</a:t>
            </a:r>
            <a:r>
              <a:rPr lang="en" sz="1200">
                <a:solidFill>
                  <a:schemeClr val="dk1"/>
                </a:solidFill>
              </a:rPr>
              <a:t> to manage and monitor their apps. From this dashboard, they can: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Upload APKs (Android application packages) or AABs (Android App Bundles).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Manage app updates, track performance metrics, and respond to user reviews.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Set pricing models, such as free or paid apps, and configure in-app purchases and subscriptions.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Access insights through analytics tools to track user behavior and app usage.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Monetization</a:t>
            </a:r>
            <a:r>
              <a:rPr lang="en" sz="1200">
                <a:solidFill>
                  <a:schemeClr val="dk1"/>
                </a:solidFill>
              </a:rPr>
              <a:t>: Developers can choose various revenue models, including:</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Freemium</a:t>
            </a:r>
            <a:r>
              <a:rPr lang="en" sz="1200">
                <a:solidFill>
                  <a:schemeClr val="dk1"/>
                </a:solidFill>
              </a:rPr>
              <a:t>: Free apps with in-app purchases or ads.</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Subscriptions</a:t>
            </a:r>
            <a:r>
              <a:rPr lang="en" sz="1200">
                <a:solidFill>
                  <a:schemeClr val="dk1"/>
                </a:solidFill>
              </a:rPr>
              <a:t>: Recurring payments for premium features or content.</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Paid Apps</a:t>
            </a:r>
            <a:r>
              <a:rPr lang="en" sz="1200">
                <a:solidFill>
                  <a:schemeClr val="dk1"/>
                </a:solidFill>
              </a:rPr>
              <a:t>: Upfront purchase price. The Play Store handles all transactions and ensures secure payment methods for users.a</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2. Global Reach with Over 190 Countries and 2.5 Billion Active Android Devices</a:t>
            </a:r>
            <a:endParaRPr sz="1820"/>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chemeClr val="dk1"/>
                </a:solidFill>
              </a:rPr>
              <a:t>Global Reach</a:t>
            </a:r>
            <a:r>
              <a:rPr lang="en" sz="1200">
                <a:solidFill>
                  <a:schemeClr val="dk1"/>
                </a:solidFill>
              </a:rPr>
              <a:t>: The Google Play Store has a </a:t>
            </a:r>
            <a:r>
              <a:rPr b="1" lang="en" sz="1200">
                <a:solidFill>
                  <a:schemeClr val="dk1"/>
                </a:solidFill>
              </a:rPr>
              <a:t>global presence</a:t>
            </a:r>
            <a:r>
              <a:rPr lang="en" sz="1200">
                <a:solidFill>
                  <a:schemeClr val="dk1"/>
                </a:solidFill>
              </a:rPr>
              <a:t> in over 190 countries, making it one of the most extensive app distribution platforms worldwide. This gives developers unparalleled access to a diverse and large user base, including emerging markets where Android devices are particularly dominant.</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2.5 Billion Active Devices</a:t>
            </a:r>
            <a:r>
              <a:rPr lang="en" sz="1200">
                <a:solidFill>
                  <a:schemeClr val="dk1"/>
                </a:solidFill>
              </a:rPr>
              <a:t>: There are over </a:t>
            </a:r>
            <a:r>
              <a:rPr b="1" lang="en" sz="1200">
                <a:solidFill>
                  <a:schemeClr val="dk1"/>
                </a:solidFill>
              </a:rPr>
              <a:t>2.5 billion active Android devices</a:t>
            </a:r>
            <a:r>
              <a:rPr lang="en" sz="1200">
                <a:solidFill>
                  <a:schemeClr val="dk1"/>
                </a:solidFill>
              </a:rPr>
              <a:t> globally, making Android the most widely used operating system in the world. This vast user base offers developers an opportunity to reach a broad audience, from high-end smartphones to budget devices in developing regions.</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Localized Listings</a:t>
            </a:r>
            <a:r>
              <a:rPr lang="en" sz="1200">
                <a:solidFill>
                  <a:schemeClr val="dk1"/>
                </a:solidFill>
              </a:rPr>
              <a:t>: Developers can customize their app listings and pricing for different countries or regions. This ensures that their apps are relevant and accessible to a wider audience.</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Translation and Localization</a:t>
            </a:r>
            <a:r>
              <a:rPr lang="en" sz="1200">
                <a:solidFill>
                  <a:schemeClr val="dk1"/>
                </a:solidFill>
              </a:rPr>
              <a:t>: Google Play Store also offers translation services to help developers localize their apps, making them more accessible to non-English-speaking users.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Emerging Markets</a:t>
            </a:r>
            <a:r>
              <a:rPr lang="en" sz="1200">
                <a:solidFill>
                  <a:schemeClr val="dk1"/>
                </a:solidFill>
              </a:rPr>
              <a:t>: In many emerging markets, Android holds a dominant market share, often exceeding 80%. This presents huge growth potential for developers targeting these regions with apps tailored to local needs.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Android Ecosystem</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as an Operating System</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 sz="1200">
                <a:solidFill>
                  <a:schemeClr val="dk1"/>
                </a:solidFill>
              </a:rPr>
              <a:t>Open-source mobile OS developed by Google</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Definition</a:t>
            </a:r>
            <a:r>
              <a:rPr lang="en" sz="1200">
                <a:solidFill>
                  <a:schemeClr val="dk1"/>
                </a:solidFill>
              </a:rPr>
              <a:t>: Android is an open-source operating system that Google developed, based on the </a:t>
            </a:r>
            <a:r>
              <a:rPr b="1" lang="en" sz="1200">
                <a:solidFill>
                  <a:schemeClr val="dk1"/>
                </a:solidFill>
              </a:rPr>
              <a:t>Linux kernel</a:t>
            </a:r>
            <a:r>
              <a:rPr lang="en" sz="1200">
                <a:solidFill>
                  <a:schemeClr val="dk1"/>
                </a:solidFill>
              </a:rPr>
              <a:t>. Being open-source means that the source code of Android is publicly available, allowing manufacturers (OEMs), developers, and enthusiasts to modify and adapt the OS for their specific needs.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Why Open-source?</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Customization</a:t>
            </a:r>
            <a:r>
              <a:rPr lang="en" sz="1200">
                <a:solidFill>
                  <a:schemeClr val="dk1"/>
                </a:solidFill>
              </a:rPr>
              <a:t>: Device manufacturers like Samsung, Xiaomi, and Huawei can create their own customized versions of Android, such as Samsung’s </a:t>
            </a:r>
            <a:r>
              <a:rPr b="1" lang="en" sz="1200">
                <a:solidFill>
                  <a:schemeClr val="dk1"/>
                </a:solidFill>
              </a:rPr>
              <a:t>One UI</a:t>
            </a:r>
            <a:r>
              <a:rPr lang="en" sz="1200">
                <a:solidFill>
                  <a:schemeClr val="dk1"/>
                </a:solidFill>
              </a:rPr>
              <a:t> or Xiaomi’s </a:t>
            </a:r>
            <a:r>
              <a:rPr b="1" lang="en" sz="1200">
                <a:solidFill>
                  <a:schemeClr val="dk1"/>
                </a:solidFill>
              </a:rPr>
              <a:t>MIUI</a:t>
            </a:r>
            <a:r>
              <a:rPr lang="en" sz="1200">
                <a:solidFill>
                  <a:schemeClr val="dk1"/>
                </a:solidFill>
              </a:rPr>
              <a:t>, while still keeping the core functionalities of Android intact.</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Contribution from the Community</a:t>
            </a:r>
            <a:r>
              <a:rPr lang="en" sz="1200">
                <a:solidFill>
                  <a:schemeClr val="dk1"/>
                </a:solidFill>
              </a:rPr>
              <a:t>: The open-source nature allows contributions from a global community of developers, ensuring rapid innovation and flexibility.</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Google’s Role</a:t>
            </a:r>
            <a:r>
              <a:rPr lang="en" sz="1200">
                <a:solidFill>
                  <a:schemeClr val="dk1"/>
                </a:solidFill>
              </a:rPr>
              <a:t>: While Android is open-source, Google maintains control over key aspects, particularly the </a:t>
            </a:r>
            <a:r>
              <a:rPr b="1" lang="en" sz="1200">
                <a:solidFill>
                  <a:schemeClr val="dk1"/>
                </a:solidFill>
              </a:rPr>
              <a:t>Google Mobile Services (GMS)</a:t>
            </a:r>
            <a:r>
              <a:rPr lang="en" sz="1200">
                <a:solidFill>
                  <a:schemeClr val="dk1"/>
                </a:solidFill>
              </a:rPr>
              <a:t>, which includes essential apps and services like Google Play Store, Gmail, Google Maps, and Google Play Protect. Manufacturers need to obtain a license from Google to pre-install these services on their devices.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2. Based on Linux and designed primarily for mobile devices</a:t>
            </a:r>
            <a:endParaRPr sz="2220"/>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chemeClr val="dk1"/>
                </a:solidFill>
              </a:rPr>
              <a:t>Linux Kernel</a:t>
            </a:r>
            <a:r>
              <a:rPr lang="en" sz="1500">
                <a:solidFill>
                  <a:schemeClr val="dk1"/>
                </a:solidFill>
              </a:rPr>
              <a:t>: </a:t>
            </a:r>
            <a:endParaRPr sz="1500">
              <a:solidFill>
                <a:schemeClr val="dk1"/>
              </a:solidFill>
            </a:endParaRPr>
          </a:p>
          <a:p>
            <a:pPr indent="457200" lvl="0" marL="0" rtl="0" algn="l">
              <a:spcBef>
                <a:spcPts val="1200"/>
              </a:spcBef>
              <a:spcAft>
                <a:spcPts val="0"/>
              </a:spcAft>
              <a:buNone/>
            </a:pPr>
            <a:r>
              <a:rPr lang="en" sz="1500">
                <a:solidFill>
                  <a:schemeClr val="dk1"/>
                </a:solidFill>
              </a:rPr>
              <a:t>Android is built on the Linux kernel, which provides the underlying architecture that makes Android secure and reliable. </a:t>
            </a:r>
            <a:endParaRPr sz="1500">
              <a:solidFill>
                <a:schemeClr val="dk1"/>
              </a:solidFill>
            </a:endParaRPr>
          </a:p>
          <a:p>
            <a:pPr indent="457200" lvl="0" marL="0" rtl="0" algn="l">
              <a:spcBef>
                <a:spcPts val="1200"/>
              </a:spcBef>
              <a:spcAft>
                <a:spcPts val="0"/>
              </a:spcAft>
              <a:buClr>
                <a:schemeClr val="dk1"/>
              </a:buClr>
              <a:buSzPts val="1100"/>
              <a:buFont typeface="Arial"/>
              <a:buNone/>
            </a:pPr>
            <a:r>
              <a:rPr lang="en" sz="1500">
                <a:solidFill>
                  <a:schemeClr val="dk1"/>
                </a:solidFill>
              </a:rPr>
              <a:t>The Linux foundation gives Android its flexibility in managing hardware resources such as memory, processors, and storage efficiently.</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Primarily for Mobile Devices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Android was initially designed for smartphones and tablets, but its adaptability has allowed it to expand into other types of devices.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With a user interface optimized for touchscreens, Android is especially effective for mobile devices.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Used in TVs, Cars, and Wearables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Register:</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AutoNum type="arabicPeriod"/>
            </a:pPr>
            <a:r>
              <a:rPr b="1" lang="en" sz="1500">
                <a:solidFill>
                  <a:schemeClr val="dk1"/>
                </a:solidFill>
              </a:rPr>
              <a:t>Sign in to Google Account</a:t>
            </a:r>
            <a:r>
              <a:rPr lang="en" sz="1500">
                <a:solidFill>
                  <a:schemeClr val="dk1"/>
                </a:solidFill>
              </a:rPr>
              <a:t>: Start by signing in with your Google account or create a new one specifically for your developer activities.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Agree to Developer Distribution Agreement</a:t>
            </a:r>
            <a:r>
              <a:rPr lang="en" sz="1500">
                <a:solidFill>
                  <a:schemeClr val="dk1"/>
                </a:solidFill>
              </a:rPr>
              <a:t>: Before proceeding, you’ll need to agree to Google’s </a:t>
            </a:r>
            <a:r>
              <a:rPr b="1" lang="en" sz="1500">
                <a:solidFill>
                  <a:schemeClr val="dk1"/>
                </a:solidFill>
              </a:rPr>
              <a:t>Developer Distribution Agreement (DDA)</a:t>
            </a:r>
            <a:r>
              <a:rPr lang="en" sz="1500">
                <a:solidFill>
                  <a:schemeClr val="dk1"/>
                </a:solidFill>
              </a:rPr>
              <a:t>, which outlines the legal requirements and guidelines for publishing apps on the Play Store.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Pay the $25 Fee</a:t>
            </a:r>
            <a:r>
              <a:rPr lang="en" sz="1500">
                <a:solidFill>
                  <a:schemeClr val="dk1"/>
                </a:solidFill>
              </a:rPr>
              <a:t>: You can pay the registration fee via a credit or debit card. Once the payment is confirmed, the account will be created.</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Provide Developer Profile Details</a:t>
            </a:r>
            <a:r>
              <a:rPr lang="en" sz="1500">
                <a:solidFill>
                  <a:schemeClr val="dk1"/>
                </a:solidFill>
              </a:rPr>
              <a:t>: After payment, you’ll be prompted to fill in the personal or business details as mentioned above.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Verification</a:t>
            </a:r>
            <a:r>
              <a:rPr lang="en" sz="1500">
                <a:solidFill>
                  <a:schemeClr val="dk1"/>
                </a:solidFill>
              </a:rPr>
              <a:t>: In some cases, Google may require additional verification steps, such as confirming your email or phone number.</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u="sng">
                <a:solidFill>
                  <a:schemeClr val="hlink"/>
                </a:solidFill>
                <a:hlinkClick r:id="rId3"/>
              </a:rPr>
              <a:t>Link</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Access to Google Play Console</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App Management</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Upload APKs or AABs</a:t>
            </a:r>
            <a:r>
              <a:rPr lang="en" sz="1500">
                <a:solidFill>
                  <a:schemeClr val="dk1"/>
                </a:solidFill>
              </a:rPr>
              <a:t>: Developers can upload their app files (APK - Android Package Kit or AAB - Android App Bundle) for testing, internal distribution, or release to the public.</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Version Control</a:t>
            </a:r>
            <a:r>
              <a:rPr lang="en" sz="1500">
                <a:solidFill>
                  <a:schemeClr val="dk1"/>
                </a:solidFill>
              </a:rPr>
              <a:t>: Developers can manage different versions of their apps and roll out updates smoothly.</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Pre-launch Reports</a:t>
            </a:r>
            <a:r>
              <a:rPr lang="en" sz="1500">
                <a:solidFill>
                  <a:schemeClr val="dk1"/>
                </a:solidFill>
              </a:rPr>
              <a:t>: Before releasing the app to the public, Google provides automated testing on various devices to catch bugs, crashes, and compatibility issues, ensuring your app performs well across Android devices.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Google Play Store?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200">
                <a:solidFill>
                  <a:schemeClr val="dk1"/>
                </a:solidFill>
              </a:rPr>
              <a:t>Definition:</a:t>
            </a:r>
            <a:endParaRPr b="1" sz="1200">
              <a:solidFill>
                <a:schemeClr val="dk1"/>
              </a:solidFill>
            </a:endParaRPr>
          </a:p>
          <a:p>
            <a:pPr indent="0" lvl="0" marL="0" rtl="0" algn="just">
              <a:spcBef>
                <a:spcPts val="1200"/>
              </a:spcBef>
              <a:spcAft>
                <a:spcPts val="0"/>
              </a:spcAft>
              <a:buClr>
                <a:schemeClr val="dk1"/>
              </a:buClr>
              <a:buSzPts val="1100"/>
              <a:buFont typeface="Arial"/>
              <a:buNone/>
            </a:pPr>
            <a:r>
              <a:rPr lang="en" sz="1200">
                <a:solidFill>
                  <a:schemeClr val="dk1"/>
                </a:solidFill>
              </a:rPr>
              <a:t>The Google Play Store is a digital distribution platform developed and operated by Google. It functions as an online marketplace where users can </a:t>
            </a:r>
            <a:r>
              <a:rPr b="1" lang="en" sz="1200">
                <a:solidFill>
                  <a:schemeClr val="dk1"/>
                </a:solidFill>
              </a:rPr>
              <a:t>browse, download, and purchase a variety of digital content, including Android apps, games, movies, music, books, and other multimedia content</a:t>
            </a:r>
            <a:r>
              <a:rPr lang="en" sz="1200">
                <a:solidFill>
                  <a:schemeClr val="dk1"/>
                </a:solidFill>
              </a:rPr>
              <a:t>.</a:t>
            </a:r>
            <a:endParaRPr sz="1200">
              <a:solidFill>
                <a:schemeClr val="dk1"/>
              </a:solidFill>
            </a:endParaRPr>
          </a:p>
          <a:p>
            <a:pPr indent="-304800" lvl="0" marL="457200" rtl="0" algn="just">
              <a:spcBef>
                <a:spcPts val="1200"/>
              </a:spcBef>
              <a:spcAft>
                <a:spcPts val="0"/>
              </a:spcAft>
              <a:buClr>
                <a:schemeClr val="dk1"/>
              </a:buClr>
              <a:buSzPts val="1200"/>
              <a:buChar char="●"/>
            </a:pPr>
            <a:r>
              <a:rPr b="1" lang="en" sz="1200">
                <a:solidFill>
                  <a:schemeClr val="dk1"/>
                </a:solidFill>
              </a:rPr>
              <a:t>Android Apps and Games</a:t>
            </a:r>
            <a:r>
              <a:rPr lang="en" sz="1200">
                <a:solidFill>
                  <a:schemeClr val="dk1"/>
                </a:solidFill>
              </a:rPr>
              <a:t>: The most prominent feature of the Google Play Store is its wide selection of mobile applications and games. These are categorized into free and paid versions. It caters to a vast array of genres, from productivity and entertainment apps to utility tools and educational content.</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Movies and TV</a:t>
            </a:r>
            <a:r>
              <a:rPr lang="en" sz="1200">
                <a:solidFill>
                  <a:schemeClr val="dk1"/>
                </a:solidFill>
              </a:rPr>
              <a:t>: Google Play offers users the ability to rent or purchase movies and TV shows. Users can stream this content on various devices like smartphones, tablets, and TVs through apps like Google TV.</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Books</a:t>
            </a:r>
            <a:r>
              <a:rPr lang="en" sz="1200">
                <a:solidFill>
                  <a:schemeClr val="dk1"/>
                </a:solidFill>
              </a:rPr>
              <a:t>: Users can purchase and read e-books and audiobooks through the Play Store. The collection includes a vast selection of genres, ranging from fiction and non-fiction to academic and self-help books.</a:t>
            </a:r>
            <a:endParaRPr sz="1200">
              <a:solidFill>
                <a:schemeClr val="dk1"/>
              </a:solidFill>
            </a:endParaRPr>
          </a:p>
          <a:p>
            <a:pPr indent="-304800" lvl="0" marL="457200" rtl="0" algn="just">
              <a:spcBef>
                <a:spcPts val="0"/>
              </a:spcBef>
              <a:spcAft>
                <a:spcPts val="0"/>
              </a:spcAft>
              <a:buClr>
                <a:schemeClr val="dk1"/>
              </a:buClr>
              <a:buSzPts val="1200"/>
              <a:buChar char="●"/>
            </a:pPr>
            <a:r>
              <a:rPr b="1" lang="en" sz="1200">
                <a:solidFill>
                  <a:schemeClr val="dk1"/>
                </a:solidFill>
              </a:rPr>
              <a:t>Music (Historical Context)</a:t>
            </a:r>
            <a:r>
              <a:rPr lang="en" sz="1200">
                <a:solidFill>
                  <a:schemeClr val="dk1"/>
                </a:solidFill>
              </a:rPr>
              <a:t>: Google Play Store used to include Google Play Music, a streaming service, but it was phased out in favor of YouTube Music in 2020. Now, Google Play no longer includes music purchases or streaming capabilities directly.</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Publishing:</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0000"/>
              <a:buFont typeface="Arial"/>
              <a:buNone/>
            </a:pPr>
            <a:r>
              <a:rPr b="1" lang="en" sz="1100">
                <a:solidFill>
                  <a:schemeClr val="dk1"/>
                </a:solidFill>
              </a:rPr>
              <a:t>Draft and Release</a:t>
            </a:r>
            <a:r>
              <a:rPr lang="en" sz="1100">
                <a:solidFill>
                  <a:schemeClr val="dk1"/>
                </a:solidFill>
              </a:rPr>
              <a:t>: Developers can create a new app or update an existing one. The Google Play Console allows you to manage different stages of app releases, including:</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Alpha Testing</a:t>
            </a:r>
            <a:r>
              <a:rPr lang="en" sz="1100">
                <a:solidFill>
                  <a:schemeClr val="dk1"/>
                </a:solidFill>
              </a:rPr>
              <a:t>: Release an early version to a small group of testers.</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Beta Testing</a:t>
            </a:r>
            <a:r>
              <a:rPr lang="en" sz="1100">
                <a:solidFill>
                  <a:schemeClr val="dk1"/>
                </a:solidFill>
              </a:rPr>
              <a:t>: Expand testing to a broader audience before a full launch.</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Production</a:t>
            </a:r>
            <a:r>
              <a:rPr lang="en" sz="1100">
                <a:solidFill>
                  <a:schemeClr val="dk1"/>
                </a:solidFill>
              </a:rPr>
              <a:t>: The final release to the general public.</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Store Listing</a:t>
            </a:r>
            <a:r>
              <a:rPr lang="en" sz="1100">
                <a:solidFill>
                  <a:schemeClr val="dk1"/>
                </a:solidFill>
              </a:rPr>
              <a:t>: You can customize your app’s Play Store listing, which includes:</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App Name</a:t>
            </a:r>
            <a:r>
              <a:rPr lang="en" sz="1100">
                <a:solidFill>
                  <a:schemeClr val="dk1"/>
                </a:solidFill>
              </a:rPr>
              <a:t>: The title of your app as it will appear in the Play Store.</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App Description</a:t>
            </a:r>
            <a:r>
              <a:rPr lang="en" sz="1100">
                <a:solidFill>
                  <a:schemeClr val="dk1"/>
                </a:solidFill>
              </a:rPr>
              <a:t>: A detailed summary of what the app does, its key features, and why users should download it.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Screenshots &amp; Videos</a:t>
            </a:r>
            <a:r>
              <a:rPr lang="en" sz="1100">
                <a:solidFill>
                  <a:schemeClr val="dk1"/>
                </a:solidFill>
              </a:rPr>
              <a:t>: Visual content to help market your app to users browsing the Play Store.</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Categories &amp; Tags</a:t>
            </a:r>
            <a:r>
              <a:rPr lang="en" sz="1100">
                <a:solidFill>
                  <a:schemeClr val="dk1"/>
                </a:solidFill>
              </a:rPr>
              <a:t>: Proper categorization and tagging help Google place your app in the right searches and recommendations.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Localized Listings</a:t>
            </a:r>
            <a:r>
              <a:rPr lang="en" sz="1100">
                <a:solidFill>
                  <a:schemeClr val="dk1"/>
                </a:solidFill>
              </a:rPr>
              <a:t>: Developers can create localized versions of their Play Store listing in different languages to better target users from various regions.</a:t>
            </a:r>
            <a:endParaRPr sz="1100">
              <a:solidFill>
                <a:schemeClr val="dk1"/>
              </a:solidFill>
            </a:endParaRPr>
          </a:p>
          <a:p>
            <a:pPr indent="0" lvl="0" marL="0" rtl="0" algn="l">
              <a:spcBef>
                <a:spcPts val="0"/>
              </a:spcBef>
              <a:spcAft>
                <a:spcPts val="0"/>
              </a:spcAft>
              <a:buClr>
                <a:schemeClr val="dk1"/>
              </a:buClr>
              <a:buSzPct val="100000"/>
              <a:buFont typeface="Arial"/>
              <a:buNone/>
            </a:pPr>
            <a:r>
              <a:rPr b="1" lang="en" sz="1100">
                <a:solidFill>
                  <a:schemeClr val="dk1"/>
                </a:solidFill>
              </a:rPr>
              <a:t>Pricing &amp; Distribution</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You can set the app’s price, choose the countries where it will be available, and whether to release it as a free or paid app.</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Developers can also configure </a:t>
            </a:r>
            <a:r>
              <a:rPr b="1" lang="en" sz="1100">
                <a:solidFill>
                  <a:schemeClr val="dk1"/>
                </a:solidFill>
              </a:rPr>
              <a:t>in-app purchases</a:t>
            </a:r>
            <a:r>
              <a:rPr lang="en" sz="1100">
                <a:solidFill>
                  <a:schemeClr val="dk1"/>
                </a:solidFill>
              </a:rPr>
              <a:t> and </a:t>
            </a:r>
            <a:r>
              <a:rPr b="1" lang="en" sz="1100">
                <a:solidFill>
                  <a:schemeClr val="dk1"/>
                </a:solidFill>
              </a:rPr>
              <a:t>subscriptions</a:t>
            </a:r>
            <a:r>
              <a:rPr lang="en" sz="1100">
                <a:solidFill>
                  <a:schemeClr val="dk1"/>
                </a:solidFil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App Monitoring &amp; Analytics: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b="1" lang="en" sz="1500">
                <a:solidFill>
                  <a:schemeClr val="dk1"/>
                </a:solidFill>
              </a:rPr>
              <a:t>User Reviews</a:t>
            </a:r>
            <a:r>
              <a:rPr lang="en" sz="1500">
                <a:solidFill>
                  <a:schemeClr val="dk1"/>
                </a:solidFill>
              </a:rPr>
              <a:t>: Monitor and respond to user reviews directly through the Play Console. This helps build a relationship with users and can improve app ratings.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Crash Reports &amp; Bug Fixes</a:t>
            </a:r>
            <a:r>
              <a:rPr lang="en" sz="1500">
                <a:solidFill>
                  <a:schemeClr val="dk1"/>
                </a:solidFill>
              </a:rPr>
              <a:t>: Google provides detailed logs and crash reports to help developers diagnose and fix issues as they arise. The </a:t>
            </a:r>
            <a:r>
              <a:rPr b="1" lang="en" sz="1500">
                <a:solidFill>
                  <a:schemeClr val="dk1"/>
                </a:solidFill>
              </a:rPr>
              <a:t>Firebase Crashlytics</a:t>
            </a:r>
            <a:r>
              <a:rPr lang="en" sz="1500">
                <a:solidFill>
                  <a:schemeClr val="dk1"/>
                </a:solidFill>
              </a:rPr>
              <a:t> integration is a powerful tool for tracking app crashes in real-time.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Performance Insights</a:t>
            </a:r>
            <a:r>
              <a:rPr lang="en" sz="1500">
                <a:solidFill>
                  <a:schemeClr val="dk1"/>
                </a:solidFill>
              </a:rPr>
              <a:t>: Developers can track their app’s performance over time, including installation data, retention rates, and user engagement. These insights are essential for making informed decisions about future updates or marketing strategies.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A/B Testing</a:t>
            </a:r>
            <a:r>
              <a:rPr lang="en" sz="1500">
                <a:solidFill>
                  <a:schemeClr val="dk1"/>
                </a:solidFill>
              </a:rPr>
              <a:t>: The Play Console offers tools for running </a:t>
            </a:r>
            <a:r>
              <a:rPr b="1" lang="en" sz="1500">
                <a:solidFill>
                  <a:schemeClr val="dk1"/>
                </a:solidFill>
              </a:rPr>
              <a:t>experiments</a:t>
            </a:r>
            <a:r>
              <a:rPr lang="en" sz="1500">
                <a:solidFill>
                  <a:schemeClr val="dk1"/>
                </a:solidFill>
              </a:rPr>
              <a:t> to test different versions of your app's features or Play Store listing. For example, you can A/B test different app icons, descriptions, or screenshots to see what resonates best with users.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Monetization Tools:</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In-App Purchases (IAP)</a:t>
            </a:r>
            <a:r>
              <a:rPr lang="en" sz="1500">
                <a:solidFill>
                  <a:schemeClr val="dk1"/>
                </a:solidFill>
              </a:rPr>
              <a:t>: Developers can configure in-app purchases (IAP) for additional content, features, or services.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Subscriptions</a:t>
            </a:r>
            <a:r>
              <a:rPr lang="en" sz="1500">
                <a:solidFill>
                  <a:schemeClr val="dk1"/>
                </a:solidFill>
              </a:rPr>
              <a:t>: Developers can set up recurring subscriptions for users to access premium content or services.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Ad Integration</a:t>
            </a:r>
            <a:r>
              <a:rPr lang="en" sz="1500">
                <a:solidFill>
                  <a:schemeClr val="dk1"/>
                </a:solidFill>
              </a:rPr>
              <a:t>: Google provides tools for integrating ads through services like </a:t>
            </a:r>
            <a:r>
              <a:rPr b="1" lang="en" sz="1500">
                <a:solidFill>
                  <a:schemeClr val="dk1"/>
                </a:solidFill>
              </a:rPr>
              <a:t>AdMob</a:t>
            </a:r>
            <a:r>
              <a:rPr lang="en" sz="1500">
                <a:solidFill>
                  <a:schemeClr val="dk1"/>
                </a:solidFill>
              </a:rPr>
              <a:t>, allowing developers to earn revenue from ads displayed in their apps.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Launch Date: March 6, 2012</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chemeClr val="dk1"/>
              </a:buClr>
              <a:buSzPts val="1400"/>
              <a:buChar char="●"/>
            </a:pPr>
            <a:r>
              <a:rPr lang="en" sz="1400">
                <a:solidFill>
                  <a:schemeClr val="dk1"/>
                </a:solidFill>
              </a:rPr>
              <a:t>Google Play Store was officially launched on </a:t>
            </a:r>
            <a:r>
              <a:rPr b="1" lang="en" sz="1400">
                <a:solidFill>
                  <a:schemeClr val="dk1"/>
                </a:solidFill>
              </a:rPr>
              <a:t>March 6, 2012</a:t>
            </a:r>
            <a:r>
              <a:rPr lang="en" sz="1400">
                <a:solidFill>
                  <a:schemeClr val="dk1"/>
                </a:solidFill>
              </a:rPr>
              <a:t>, when Google unified its separate services into one platform.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Before this, Android apps were distributed through </a:t>
            </a:r>
            <a:r>
              <a:rPr b="1" lang="en" sz="1400">
                <a:solidFill>
                  <a:schemeClr val="dk1"/>
                </a:solidFill>
              </a:rPr>
              <a:t>Android Market</a:t>
            </a:r>
            <a:r>
              <a:rPr lang="en" sz="1400">
                <a:solidFill>
                  <a:schemeClr val="dk1"/>
                </a:solidFill>
              </a:rPr>
              <a:t>, and Google’s media services like Google Music, Google Movies, and Google eBookstore were offered separately.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introduction of Google Play Store combined all these services into a single, streamlined platform that greatly enhanced user experience and convenience.</a:t>
            </a:r>
            <a:endParaRPr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Previous Platform (Android Market)</a:t>
            </a:r>
            <a:r>
              <a:rPr lang="en" sz="1400">
                <a:solidFill>
                  <a:schemeClr val="dk1"/>
                </a:solidFill>
              </a:rPr>
              <a:t>: Prior to Google Play, apps were distributed via Android Market, which was functional but lacked the integration with multimedia content like books, movies, and music.</a:t>
            </a:r>
            <a:endParaRPr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Significance of Launch</a:t>
            </a:r>
            <a:r>
              <a:rPr lang="en" sz="1400">
                <a:solidFill>
                  <a:schemeClr val="dk1"/>
                </a:solidFill>
              </a:rPr>
              <a:t>: The launch of Google Play Store marked a significant step in expanding Google's ecosystem, enabling users to access a wider variety of digital content from a single location, and helping Google compete with other platforms such as Apple's App Store.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500">
                <a:solidFill>
                  <a:schemeClr val="dk1"/>
                </a:solidFill>
              </a:rPr>
              <a:t>Pre-installed on Most Android Devices:</a:t>
            </a:r>
            <a:endParaRPr b="1" sz="1500">
              <a:solidFill>
                <a:schemeClr val="dk1"/>
              </a:solidFill>
            </a:endParaRPr>
          </a:p>
          <a:p>
            <a:pPr indent="-323850" lvl="0" marL="457200" rtl="0" algn="just">
              <a:spcBef>
                <a:spcPts val="1200"/>
              </a:spcBef>
              <a:spcAft>
                <a:spcPts val="0"/>
              </a:spcAft>
              <a:buClr>
                <a:schemeClr val="dk1"/>
              </a:buClr>
              <a:buSzPts val="1500"/>
              <a:buChar char="●"/>
            </a:pPr>
            <a:r>
              <a:rPr b="1" lang="en" sz="1500">
                <a:solidFill>
                  <a:schemeClr val="dk1"/>
                </a:solidFill>
              </a:rPr>
              <a:t>Native to Android Devices</a:t>
            </a:r>
            <a:r>
              <a:rPr lang="en" sz="1500">
                <a:solidFill>
                  <a:schemeClr val="dk1"/>
                </a:solidFill>
              </a:rPr>
              <a:t>: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Google Play Store is pre-installed on the vast majority of Android devices, including smartphones, tablets, and smartwatches.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This provides immediate access to over 3.5 million apps and services, making it the de facto platform for Android users to find and install applications.</a:t>
            </a:r>
            <a:endParaRPr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Android OEMs (Original Equipment Manufacturers)</a:t>
            </a:r>
            <a:r>
              <a:rPr lang="en" sz="1500">
                <a:solidFill>
                  <a:schemeClr val="dk1"/>
                </a:solidFill>
              </a:rPr>
              <a:t>: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Device manufacturers like Samsung, Xiaomi, and others include the Play Store in their devices due to its essential role in the Android ecosystem.</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500">
                <a:solidFill>
                  <a:schemeClr val="dk1"/>
                </a:solidFill>
              </a:rPr>
              <a:t>Official Platform for Android App Distribution:</a:t>
            </a:r>
            <a:endParaRPr b="1" sz="1500">
              <a:solidFill>
                <a:schemeClr val="dk1"/>
              </a:solidFill>
            </a:endParaRPr>
          </a:p>
          <a:p>
            <a:pPr indent="-323850" lvl="0" marL="457200" rtl="0" algn="just">
              <a:spcBef>
                <a:spcPts val="1200"/>
              </a:spcBef>
              <a:spcAft>
                <a:spcPts val="0"/>
              </a:spcAft>
              <a:buClr>
                <a:schemeClr val="dk1"/>
              </a:buClr>
              <a:buSzPts val="1500"/>
              <a:buChar char="●"/>
            </a:pPr>
            <a:r>
              <a:rPr b="1" lang="en" sz="1500">
                <a:solidFill>
                  <a:schemeClr val="dk1"/>
                </a:solidFill>
              </a:rPr>
              <a:t>Android's Primary App Distribution Channel</a:t>
            </a:r>
            <a:r>
              <a:rPr lang="en" sz="1500">
                <a:solidFill>
                  <a:schemeClr val="dk1"/>
                </a:solidFill>
              </a:rPr>
              <a:t>: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The Google Play Store serves as the official marketplace where developers can distribute their applications to a global audience.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Developers register with the Play Console, follow Google’s guidelines, and can submit their apps for public download.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This provides a secure and standardized environment for app distribution.</a:t>
            </a:r>
            <a:endParaRPr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Security Measures</a:t>
            </a:r>
            <a:r>
              <a:rPr lang="en" sz="1500">
                <a:solidFill>
                  <a:schemeClr val="dk1"/>
                </a:solidFill>
              </a:rPr>
              <a:t>: </a:t>
            </a:r>
            <a:endParaRPr sz="1500">
              <a:solidFill>
                <a:schemeClr val="dk1"/>
              </a:solidFill>
            </a:endParaRPr>
          </a:p>
          <a:p>
            <a:pPr indent="-323850" lvl="1" marL="914400" rtl="0" algn="just">
              <a:spcBef>
                <a:spcPts val="0"/>
              </a:spcBef>
              <a:spcAft>
                <a:spcPts val="0"/>
              </a:spcAft>
              <a:buClr>
                <a:schemeClr val="dk1"/>
              </a:buClr>
              <a:buSzPts val="1500"/>
              <a:buAutoNum type="alphaLcPeriod"/>
            </a:pPr>
            <a:r>
              <a:rPr lang="en" sz="1500">
                <a:solidFill>
                  <a:schemeClr val="dk1"/>
                </a:solidFill>
              </a:rPr>
              <a:t>Apps on the Google Play Store are vetted by Google’s security tools like </a:t>
            </a:r>
            <a:r>
              <a:rPr b="1" lang="en" sz="1500">
                <a:solidFill>
                  <a:schemeClr val="dk1"/>
                </a:solidFill>
              </a:rPr>
              <a:t>Google Play Protect</a:t>
            </a:r>
            <a:r>
              <a:rPr lang="en" sz="1500">
                <a:solidFill>
                  <a:schemeClr val="dk1"/>
                </a:solidFill>
              </a:rPr>
              <a:t>, which scans for malware and unsafe behaviors, ensuring that users can download apps confidently.</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Seamless Cross-Platform Functionality</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Google Play is not only accessible from Android devices but also through a web interface, allowing users to browse and install apps remotely.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 is deeply integrated with Google’s ecosystem, so users who purchase or rent movies, books, or apps can access them across all their Android devices, Google TV, and the Chrome browser.</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Role in the Android Ecosystem</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Google Play Store is central to the Android experience, as it enables access to third-party apps and services, making Android one of the most customizable and versatile platforms.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It's also a major revenue generator for app developers, as it provides tools for monetization, in-app purchases, and subscription services.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Google Play Store Overview</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Apps &amp; Games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400">
                <a:solidFill>
                  <a:schemeClr val="dk1"/>
                </a:solidFill>
              </a:rPr>
              <a:t>Overview</a:t>
            </a:r>
            <a:r>
              <a:rPr lang="en" sz="1400">
                <a:solidFill>
                  <a:schemeClr val="dk1"/>
                </a:solidFill>
              </a:rPr>
              <a:t>: The </a:t>
            </a:r>
            <a:r>
              <a:rPr b="1" lang="en" sz="1400">
                <a:solidFill>
                  <a:schemeClr val="dk1"/>
                </a:solidFill>
              </a:rPr>
              <a:t>Apps &amp; Games</a:t>
            </a:r>
            <a:r>
              <a:rPr lang="en" sz="1400">
                <a:solidFill>
                  <a:schemeClr val="dk1"/>
                </a:solidFill>
              </a:rPr>
              <a:t> section is the largest and most popular part of the Google Play Store. It includes both free and paid applications across various genres and categories such as entertainment, productivity, social media, utilities, health, and education.</a:t>
            </a:r>
            <a:endParaRPr sz="1400">
              <a:solidFill>
                <a:schemeClr val="dk1"/>
              </a:solidFill>
            </a:endParaRPr>
          </a:p>
          <a:p>
            <a:pPr indent="0" lvl="0" marL="0" rtl="0" algn="just">
              <a:spcBef>
                <a:spcPts val="1200"/>
              </a:spcBef>
              <a:spcAft>
                <a:spcPts val="0"/>
              </a:spcAft>
              <a:buClr>
                <a:schemeClr val="dk1"/>
              </a:buClr>
              <a:buSzPts val="1100"/>
              <a:buFont typeface="Arial"/>
              <a:buNone/>
            </a:pPr>
            <a:r>
              <a:rPr b="1" lang="en" sz="1400">
                <a:solidFill>
                  <a:schemeClr val="dk1"/>
                </a:solidFill>
              </a:rPr>
              <a:t>Subcategories</a:t>
            </a:r>
            <a:r>
              <a:rPr lang="en" sz="1400">
                <a:solidFill>
                  <a:schemeClr val="dk1"/>
                </a:solidFill>
              </a:rPr>
              <a:t>:</a:t>
            </a:r>
            <a:endParaRPr sz="1400">
              <a:solidFill>
                <a:schemeClr val="dk1"/>
              </a:solidFill>
            </a:endParaRPr>
          </a:p>
          <a:p>
            <a:pPr indent="-317500" lvl="0" marL="457200" rtl="0" algn="just">
              <a:spcBef>
                <a:spcPts val="1200"/>
              </a:spcBef>
              <a:spcAft>
                <a:spcPts val="0"/>
              </a:spcAft>
              <a:buClr>
                <a:schemeClr val="dk1"/>
              </a:buClr>
              <a:buSzPts val="1400"/>
              <a:buChar char="●"/>
            </a:pPr>
            <a:r>
              <a:rPr b="1" lang="en" sz="1400">
                <a:solidFill>
                  <a:schemeClr val="dk1"/>
                </a:solidFill>
              </a:rPr>
              <a:t>Top Charts</a:t>
            </a:r>
            <a:r>
              <a:rPr lang="en" sz="1400">
                <a:solidFill>
                  <a:schemeClr val="dk1"/>
                </a:solidFill>
              </a:rPr>
              <a:t>: Shows the most downloaded and popular apps or games, based on region.</a:t>
            </a:r>
            <a:endParaRPr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Categories</a:t>
            </a:r>
            <a:r>
              <a:rPr lang="en" sz="1400">
                <a:solidFill>
                  <a:schemeClr val="dk1"/>
                </a:solidFill>
              </a:rPr>
              <a:t>: Apps are divided into several categories such as "Business," "Health &amp; Fitness," "Education," "Tools," "Photography," and more.</a:t>
            </a:r>
            <a:endParaRPr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Free vs. Paid</a:t>
            </a:r>
            <a:r>
              <a:rPr lang="en" sz="1400">
                <a:solidFill>
                  <a:schemeClr val="dk1"/>
                </a:solidFill>
              </a:rPr>
              <a:t>: Many apps are free to download but may offer in-app purchases or ads. Paid apps often provide premium services or ad-free experiences.</a:t>
            </a:r>
            <a:endParaRPr sz="14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Games</a:t>
            </a:r>
            <a:r>
              <a:rPr lang="en" sz="1400">
                <a:solidFill>
                  <a:schemeClr val="dk1"/>
                </a:solidFill>
              </a:rPr>
              <a:t>: This is further broken down into action, puzzle, adventure, strategy, and more. The gaming section is one of the most downloaded sections of the Play Store, making it a key revenue generator for developers.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 sz="1200">
                <a:solidFill>
                  <a:schemeClr val="dk1"/>
                </a:solidFill>
              </a:rPr>
              <a:t>2. Movies &amp; TV</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Overview</a:t>
            </a:r>
            <a:r>
              <a:rPr lang="en" sz="1200">
                <a:solidFill>
                  <a:schemeClr val="dk1"/>
                </a:solidFill>
              </a:rPr>
              <a:t>: The </a:t>
            </a:r>
            <a:r>
              <a:rPr b="1" lang="en" sz="1200">
                <a:solidFill>
                  <a:schemeClr val="dk1"/>
                </a:solidFill>
              </a:rPr>
              <a:t>Movies &amp; TV</a:t>
            </a:r>
            <a:r>
              <a:rPr lang="en" sz="1200">
                <a:solidFill>
                  <a:schemeClr val="dk1"/>
                </a:solidFill>
              </a:rPr>
              <a:t> section allows users to stream, rent, or purchase films and TV shows. This content can be viewed across multiple devices, including Android phones, tablets, Chromebooks, and even smart TVs.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Types of Content</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Rent or Buy</a:t>
            </a:r>
            <a:r>
              <a:rPr lang="en" sz="1200">
                <a:solidFill>
                  <a:schemeClr val="dk1"/>
                </a:solidFill>
              </a:rPr>
              <a:t>: Users can either rent a movie for a limited time or purchase it for unlimited access. TV shows are usually available for purchase by episode or season.</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Genres</a:t>
            </a:r>
            <a:r>
              <a:rPr lang="en" sz="1200">
                <a:solidFill>
                  <a:schemeClr val="dk1"/>
                </a:solidFill>
              </a:rPr>
              <a:t>: The selection covers a wide range of genres, including action, drama, comedy, science fiction, documentaries, and children's content.</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HD &amp; 4K Content</a:t>
            </a:r>
            <a:r>
              <a:rPr lang="en" sz="1200">
                <a:solidFill>
                  <a:schemeClr val="dk1"/>
                </a:solidFill>
              </a:rPr>
              <a:t>: Depending on the device, users can stream or download content in HD or 4K resolution.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Integration</a:t>
            </a:r>
            <a:r>
              <a:rPr lang="en" sz="1200">
                <a:solidFill>
                  <a:schemeClr val="dk1"/>
                </a:solidFill>
              </a:rPr>
              <a:t>: The Google Play Movies app is available on Android devices, and the content can also be streamed via Google TV or other platforms like YouTube. This section competes with other popular streaming services like Netflix, Amazon Prime, and Disney+.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