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fabe10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fabe10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fabe10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fabe10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fabe108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fabe108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abe108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abe108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abe108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abe108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fabe108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fabe108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fabe108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fabe108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abe108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abe108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abe10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abe10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abe108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abe10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cf798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cf798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fabe108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fabe108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abe108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fabe108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fabe108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fabe108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abe1087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fabe108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fabe1087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fabe108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fabe1087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fabe108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fabe1087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fabe1087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fabe1087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fabe1087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fabe108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fabe108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abe1087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fabe1087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cf798e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ecf798e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fabe1087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fabe1087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fabe108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fabe108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abe1087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abe1087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cf798e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cf798e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cf798e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cf798e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ed43be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ed43be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ecf798e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ecf798e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cf798e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ecf798e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ed43bef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ed43bef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rowserstack.com/guide/android-ui-lay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TextView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TextView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element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displays text to the user. It can be used for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text or text that updates dynamically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does not allow user interaction for editing the text; it's read-only.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of TextView: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Appearance: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can customize the appearance,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font size, color, style (bold, italic)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more.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Formatting: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display HTML-formatted text.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Spannable Strings: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Supports different styles in different parts of the text (e.g., bold, italic, underlined).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Marquee Effect: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scroll text horizontally if the text is too long to fit.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Alignment and Gravity: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alignment of text (left, center, right) and setting the gravity within its bounds.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android:id="@+id/textView"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android:text="Hello, World!"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android:textColor="#000000"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android:textSize="18sp" /&gt;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EditText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subclass of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TextView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provides an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editable text box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allows users to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modify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text. It is often used for forms, user input fields, and search boxes.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of EditText: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Types: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Supports various input types, such as text, number, password, email, etc., to restrict and format the input.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Filters: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set filters to limit the type and number of characters the user can enter.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 Text: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a hint inside the box when the text field is empty.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ImeOptions: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Customizes the appearance and behavior of the keyboard (IME - Input Method Editor) when the user interacts with the EditText.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Watchers: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monitoring of text changes in real-time, which can be used for form validation or dynamic content updates.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&lt;EditText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android:id="@+id/editText"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android:layout_width="match_parent"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android:hint="Enter your name"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android:inputType="textPersonName" /&gt;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EditText: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 Text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Default style, accepts any text input.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textPassword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Masks the input with dots or asterisks for security.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textEmailAddress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Configures the keyboard for email entry, with "@" and "." keys.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Configures the keyboard for phone number entry.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Only allows numerical input.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Typically used with date pickers.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for time input, often with time pickers.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Multiline (</a:t>
            </a: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textMultiLine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Allows multiple lines of text input.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Differences Between TextView and EditText: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TextView</a:t>
            </a:r>
            <a:r>
              <a:rPr lang="en" sz="1500">
                <a:solidFill>
                  <a:schemeClr val="dk1"/>
                </a:solidFill>
              </a:rPr>
              <a:t>: Used for displaying read-only text.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EditText</a:t>
            </a:r>
            <a:r>
              <a:rPr lang="en" sz="1500">
                <a:solidFill>
                  <a:schemeClr val="dk1"/>
                </a:solidFill>
              </a:rPr>
              <a:t>: Used for text input and editing.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5" y="445025"/>
            <a:ext cx="7768351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900" y="445025"/>
            <a:ext cx="26962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Button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widget in Android is a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rectangular button that responds to user clicks or taps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can display text and/or an icon and can trigger an action when clicked.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and Icon: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Buttons can display both text and an icon, allowing for a combination of visual and textual cues.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Clickable: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responds to user interactions, triggering events defined in the code.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Appearance: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can style buttons with custom backgrounds, colors, shapes, and more.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445025"/>
            <a:ext cx="24933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.1 Introduction to Android Views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is the Android UI Framework?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Android UI framework is a </a:t>
            </a:r>
            <a:r>
              <a:rPr b="1" lang="en" sz="1500">
                <a:solidFill>
                  <a:schemeClr val="dk1"/>
                </a:solidFill>
              </a:rPr>
              <a:t>set of classes and tools provided by the Android platform to build user interfaces for Android applications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includes a wide range of </a:t>
            </a:r>
            <a:r>
              <a:rPr b="1" lang="en" sz="1500">
                <a:solidFill>
                  <a:schemeClr val="dk1"/>
                </a:solidFill>
              </a:rPr>
              <a:t>UI components (Views) and layouts that allow developers</a:t>
            </a:r>
            <a:r>
              <a:rPr lang="en" sz="1500">
                <a:solidFill>
                  <a:schemeClr val="dk1"/>
                </a:solidFill>
              </a:rPr>
              <a:t> to design and implement user interfaces efficiently.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Components of the Android UI Framework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Views:</a:t>
            </a:r>
            <a:r>
              <a:rPr lang="en" sz="1500">
                <a:solidFill>
                  <a:schemeClr val="dk1"/>
                </a:solidFill>
              </a:rPr>
              <a:t> Basic building blocks of the UI, representing visual elements such as text, images, buttons,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ViewGroups:</a:t>
            </a:r>
            <a:r>
              <a:rPr lang="en" sz="1500">
                <a:solidFill>
                  <a:schemeClr val="dk1"/>
                </a:solidFill>
              </a:rPr>
              <a:t> Containers that hold and manage multiple Views or other ViewGroups, controlling their layout and appearance.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Layouts:</a:t>
            </a:r>
            <a:r>
              <a:rPr lang="en" sz="1500">
                <a:solidFill>
                  <a:schemeClr val="dk1"/>
                </a:solidFill>
              </a:rPr>
              <a:t> Special types of ViewGroups that define the positioning and sizing of Views within them.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android:id="@+id/button"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android:text="Click Me"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Handling Click Events: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To handle button clicks, you can set 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lang="en" sz="1100"/>
              <a:t> in the activity or fragment's code: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Button button = findViewById(R.id.button);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button.setOnClickListener(new View.OnClickListener()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@Override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public void onClick(View v)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// Handle button click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ImageButton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58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ImageButton</a:t>
            </a:r>
            <a:r>
              <a:rPr lang="en" sz="1100">
                <a:solidFill>
                  <a:schemeClr val="dk1"/>
                </a:solidFill>
              </a:rPr>
              <a:t> is similar to a standard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100">
                <a:solidFill>
                  <a:schemeClr val="dk1"/>
                </a:solidFill>
              </a:rPr>
              <a:t> but uses an image as its content instead of text. It's useful for icons and graphic-based buttons.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&lt;ImageButton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android:id="@+id/imageButton"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android:layout_width="wrap_content"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android:layout_height="wrap_content"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android:src="@drawable/icon" /&gt;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00" y="758875"/>
            <a:ext cx="2286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ToggleButton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ToggleButton</a:t>
            </a:r>
            <a:r>
              <a:rPr lang="en" sz="1100">
                <a:solidFill>
                  <a:schemeClr val="dk1"/>
                </a:solidFill>
              </a:rPr>
              <a:t> is a two-state button that can be either "on" or "off." It is commonly used to represent a binary state, such as enabling or disabling a setting.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838" y="2263913"/>
            <a:ext cx="23717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&lt;ToggleButton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android:id="@+id/toggleButton"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android:textOn="ON"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android:textOff="OFF" /&gt;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RadioButton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RadioButton</a:t>
            </a:r>
            <a:r>
              <a:rPr lang="en" sz="1100">
                <a:solidFill>
                  <a:schemeClr val="dk1"/>
                </a:solidFill>
              </a:rPr>
              <a:t> is a part of a group where only one button can be selected at a time. It is typically used for selecting one option from a set of mutually exclusive choices.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&lt;RadioGroup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android:layout_width="wrap_content"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android:layout_height="wrap_content"&gt;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&lt;RadioButton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android:id="@+id/radioButton1"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android:text="Option 1" /&gt;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&lt;RadioButton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android:id="@+id/radioButton2"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android:text="Option 2" /&gt;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&lt;/RadioGroup&gt;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CheckBox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en" sz="1100">
                <a:solidFill>
                  <a:schemeClr val="dk1"/>
                </a:solidFill>
              </a:rPr>
              <a:t> is a two-state button that can be either checked or unchecked. Unlike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RadioButton</a:t>
            </a:r>
            <a:r>
              <a:rPr lang="en" sz="1100">
                <a:solidFill>
                  <a:schemeClr val="dk1"/>
                </a:solidFill>
              </a:rPr>
              <a:t>, multiple checkboxes can be checked at the same time. It is often used in forms where multiple options can be selected.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75" y="1986475"/>
            <a:ext cx="4762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&lt;CheckBox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android:id="@+id/checkBox"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android:text="Accept Terms and Conditions" /&gt;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FloatingActionButton (FAB)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FloatingActionButton</a:t>
            </a:r>
            <a:r>
              <a:rPr lang="en" sz="1100">
                <a:solidFill>
                  <a:schemeClr val="dk1"/>
                </a:solidFill>
              </a:rPr>
              <a:t> is a circular button that floats above the UI and is usually placed at a prominent location on the screen. It is often used for primary actions, such as creating new content.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&lt;com.google.android.material.floatingactionbutton.FloatingActionButton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android:id="@+id/fab"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android:layout_width="wrap_content"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android:layout_height="wrap_content"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android:src="@drawable/ic_add"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android:contentDescription="Add new item" /&gt;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9425"/>
            <a:ext cx="8520600" cy="4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909763"/>
            <a:ext cx="3457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Android development, a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Spinner</a:t>
            </a:r>
            <a:r>
              <a:rPr lang="en" sz="1200">
                <a:solidFill>
                  <a:schemeClr val="dk1"/>
                </a:solidFill>
              </a:rPr>
              <a:t> is a UI widget that provides a way to select one item from a dropdown menu. It is similar to a combo box in other programming environments.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Spinner</a:t>
            </a:r>
            <a:r>
              <a:rPr lang="en" sz="1200">
                <a:solidFill>
                  <a:schemeClr val="dk1"/>
                </a:solidFill>
              </a:rPr>
              <a:t> displays the currently selected item and, when clicked, presents a list of options for the user to choose from.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Features of Spinner: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Dropdown Menu:</a:t>
            </a:r>
            <a:r>
              <a:rPr lang="en" sz="1200">
                <a:solidFill>
                  <a:schemeClr val="dk1"/>
                </a:solidFill>
              </a:rPr>
              <a:t> Displays a dropdown list of items for selection.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Single Selection:</a:t>
            </a:r>
            <a:r>
              <a:rPr lang="en" sz="1200">
                <a:solidFill>
                  <a:schemeClr val="dk1"/>
                </a:solidFill>
              </a:rPr>
              <a:t> Allows the user to select only one item at a time.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Customizable Appearance:</a:t>
            </a:r>
            <a:r>
              <a:rPr lang="en" sz="1200">
                <a:solidFill>
                  <a:schemeClr val="dk1"/>
                </a:solidFill>
              </a:rPr>
              <a:t> Can be styled and customized to match the app's design.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63" y="445025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Views in Android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User Interaction: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Views are the primary means through which users interact with an application. They capture input (e.g., typing in a TextView or clicking a Button) and display information (e.g., showing text or images).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Visual Representation: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Views are responsible for rendering content on the screen. They display various types of data, from simple text and images to complex, interactive elements like forms and lists.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Customization and Flexibility: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Android provides a rich set of built-in Views that can be customized extensively to fit the design and functionality requirements of an application. Developers can also create custom Views for more specific needs.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2" y="0"/>
            <a:ext cx="84603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475" y="402700"/>
            <a:ext cx="3626550" cy="4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What are Layouts?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Layouts are ViewGroups that organize and arrange Views on the screen. They define how child Views are positioned and sized relative to each other and the parent container.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Common Layouts in Android: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LinearLayout:</a:t>
            </a:r>
            <a:r>
              <a:rPr lang="en" sz="1500">
                <a:solidFill>
                  <a:schemeClr val="dk1"/>
                </a:solidFill>
              </a:rPr>
              <a:t> Arranges child Views in a single row or column.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RelativeLayout:</a:t>
            </a:r>
            <a:r>
              <a:rPr lang="en" sz="1500">
                <a:solidFill>
                  <a:schemeClr val="dk1"/>
                </a:solidFill>
              </a:rPr>
              <a:t> Positions child Views relative to each other or the parent layout.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ConstraintLayout:</a:t>
            </a:r>
            <a:r>
              <a:rPr lang="en" sz="1500">
                <a:solidFill>
                  <a:schemeClr val="dk1"/>
                </a:solidFill>
              </a:rPr>
              <a:t> A more advanced and flexible layout that allows for positioning and sizing Views with constraints.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FrameLayout:</a:t>
            </a:r>
            <a:r>
              <a:rPr lang="en" sz="1500">
                <a:solidFill>
                  <a:schemeClr val="dk1"/>
                </a:solidFill>
              </a:rPr>
              <a:t> A simple layout that displays a single child View, with additional Views stacked on top of each other.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GridLayout:</a:t>
            </a:r>
            <a:r>
              <a:rPr lang="en" sz="1500">
                <a:solidFill>
                  <a:schemeClr val="dk1"/>
                </a:solidFill>
              </a:rPr>
              <a:t> Arranges child Views in a grid, allowing for complex row and column arrangements.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