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5459f9f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5459f9f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459f9f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459f9f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5459f9f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5459f9f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5459f9f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5459f9f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5459f9f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5459f9f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5459f9f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5459f9f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229397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229397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229397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22939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8229397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8229397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5459f9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5459f9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5459f9f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5459f9f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5459f9f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5459f9f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5459f9f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5459f9f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5459f9f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5459f9f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 Notifications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Sulaxan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850"/>
            <a:ext cx="914400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428625"/>
            <a:ext cx="71437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Dialog: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Dialog</a:t>
            </a:r>
            <a:r>
              <a:rPr lang="en" sz="1500">
                <a:solidFill>
                  <a:schemeClr val="dk1"/>
                </a:solidFill>
              </a:rPr>
              <a:t> is a more interactive type of notification that </a:t>
            </a:r>
            <a:r>
              <a:rPr b="1" lang="en" sz="1500">
                <a:solidFill>
                  <a:schemeClr val="dk1"/>
                </a:solidFill>
              </a:rPr>
              <a:t>blocks the UI</a:t>
            </a:r>
            <a:r>
              <a:rPr lang="en" sz="1500">
                <a:solidFill>
                  <a:schemeClr val="dk1"/>
                </a:solidFill>
              </a:rPr>
              <a:t> and requires user action to continue.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can contain various UI components, such as buttons, text fields, lists, and custom layouts.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Types of Dialogs:</a:t>
            </a:r>
            <a:r>
              <a:rPr lang="en" sz="1500">
                <a:solidFill>
                  <a:schemeClr val="dk1"/>
                </a:solidFill>
              </a:rPr>
              <a:t> AlertDialog, ProgressDialog, DatePickerDialog, etc.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 Cases:</a:t>
            </a:r>
            <a:r>
              <a:rPr lang="en" sz="1500">
                <a:solidFill>
                  <a:schemeClr val="dk1"/>
                </a:solidFill>
              </a:rPr>
              <a:t> Important alerts, confirmation dialogs, input forms, critical user decisions.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0"/>
            <a:ext cx="6686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Basic Toasts in Android 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Toasts are a simple and effective way to provide feedback to users in Android applications.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section, we will go through the process of creating basic Toast notifications using the Toast.makeText() method, explore how to control their duration, and provide a practical example of displaying a Toast on a button click.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Toast.makeText() Method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Toast.makeText() method is the primary method used to create and display Toast messages in Android.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has a simple syntax and is easy to implement in any Android application.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Syntax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Toast.makeText(Context context, CharSequence text, int duration).show();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Parameters: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Context:</a:t>
            </a:r>
            <a:r>
              <a:rPr lang="en" sz="1200">
                <a:solidFill>
                  <a:schemeClr val="dk1"/>
                </a:solidFill>
              </a:rPr>
              <a:t> The context in which the Toast should appear. This is usually the activity or application context.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CharSequence text:</a:t>
            </a:r>
            <a:r>
              <a:rPr lang="en" sz="1200">
                <a:solidFill>
                  <a:schemeClr val="dk1"/>
                </a:solidFill>
              </a:rPr>
              <a:t> The text that will be displayed in the Toast. This can be a string or any text-like object.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int duration:</a:t>
            </a:r>
            <a:r>
              <a:rPr lang="en" sz="1200">
                <a:solidFill>
                  <a:schemeClr val="dk1"/>
                </a:solidFill>
              </a:rPr>
              <a:t> The duration for which the Toast will be displayed. The duration can be either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Toast.LENGTH_SHORT</a:t>
            </a:r>
            <a:r>
              <a:rPr lang="en" sz="1200">
                <a:solidFill>
                  <a:schemeClr val="dk1"/>
                </a:solidFill>
              </a:rPr>
              <a:t> or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Toast.LENGTH_LONG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.show()</a:t>
            </a:r>
            <a:r>
              <a:rPr b="1" lang="en" sz="1200">
                <a:solidFill>
                  <a:schemeClr val="dk1"/>
                </a:solidFill>
              </a:rPr>
              <a:t> Method:</a:t>
            </a:r>
            <a:r>
              <a:rPr lang="en" sz="1200">
                <a:solidFill>
                  <a:schemeClr val="dk1"/>
                </a:solidFill>
              </a:rPr>
              <a:t> This method is called to display the Toast on the screen.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Toast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Are Toast Notifications?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</a:t>
            </a:r>
            <a:r>
              <a:rPr b="1" lang="en" sz="1500">
                <a:solidFill>
                  <a:schemeClr val="dk1"/>
                </a:solidFill>
              </a:rPr>
              <a:t>Toast</a:t>
            </a:r>
            <a:r>
              <a:rPr lang="en" sz="1500">
                <a:solidFill>
                  <a:schemeClr val="dk1"/>
                </a:solidFill>
              </a:rPr>
              <a:t> is a small message that appears at the bottom (or a custom position) of the screen and </a:t>
            </a:r>
            <a:r>
              <a:rPr b="1" lang="en" sz="1500">
                <a:solidFill>
                  <a:schemeClr val="dk1"/>
                </a:solidFill>
              </a:rPr>
              <a:t>automatically fades out after a short period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Toast notifications are designed to provide simple, unobtrusive feedback to the user.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They </a:t>
            </a:r>
            <a:r>
              <a:rPr b="1" lang="en" sz="1500">
                <a:solidFill>
                  <a:schemeClr val="dk1"/>
                </a:solidFill>
              </a:rPr>
              <a:t>do not block the user interface and do not require any user interaction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Duration:</a:t>
            </a:r>
            <a:r>
              <a:rPr lang="en" sz="1500">
                <a:solidFill>
                  <a:schemeClr val="dk1"/>
                </a:solidFill>
              </a:rPr>
              <a:t> Toasts are generally displayed for a short or long duration, and then they disappear automatically. Developers can specify the length of time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Toast.LENGTH_SHORT</a:t>
            </a:r>
            <a:r>
              <a:rPr lang="en" sz="1500">
                <a:solidFill>
                  <a:schemeClr val="dk1"/>
                </a:solidFill>
              </a:rPr>
              <a:t> or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Toast.LENGTH_LONG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Content:</a:t>
            </a:r>
            <a:r>
              <a:rPr lang="en" sz="1500">
                <a:solidFill>
                  <a:schemeClr val="dk1"/>
                </a:solidFill>
              </a:rPr>
              <a:t> A Toast can display simple text messages or custom layouts.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Position:</a:t>
            </a:r>
            <a:r>
              <a:rPr lang="en" sz="1500">
                <a:solidFill>
                  <a:schemeClr val="dk1"/>
                </a:solidFill>
              </a:rPr>
              <a:t> The default position is at the bottom of the screen, but it can be customized to appear elsewhere.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2447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4275"/>
            <a:ext cx="2447926" cy="20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540" y="445025"/>
            <a:ext cx="392176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8175" y="2806800"/>
            <a:ext cx="3524126" cy="1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Toast.makeText(getApplicationContext(), "This is a Toast message", Toast.LENGTH_SHORT).show();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When and Why to Use Toast Notifications?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Confirmation Messages:</a:t>
            </a:r>
            <a:r>
              <a:rPr lang="en" sz="1500">
                <a:solidFill>
                  <a:schemeClr val="dk1"/>
                </a:solidFill>
              </a:rPr>
              <a:t> Display a quick message to confirm an action (e.g., "Message Sent" after sending a message).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Informational Messages:</a:t>
            </a:r>
            <a:r>
              <a:rPr lang="en" sz="1500">
                <a:solidFill>
                  <a:schemeClr val="dk1"/>
                </a:solidFill>
              </a:rPr>
              <a:t> Provide feedback or information without interrupting the user experience (e.g., "Settings Saved").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Error Messages:</a:t>
            </a:r>
            <a:r>
              <a:rPr lang="en" sz="1500">
                <a:solidFill>
                  <a:schemeClr val="dk1"/>
                </a:solidFill>
              </a:rPr>
              <a:t> Show simple error messages that don’t require user action (e.g., "Network Error, Please Try Again").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Background Task Updates:</a:t>
            </a:r>
            <a:r>
              <a:rPr lang="en" sz="1500">
                <a:solidFill>
                  <a:schemeClr val="dk1"/>
                </a:solidFill>
              </a:rPr>
              <a:t> Inform the user about the progress or completion of background tasks (e.g., "File Uploaded Successfully").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No User Interaction Required:</a:t>
            </a:r>
            <a:r>
              <a:rPr lang="en" sz="1500">
                <a:solidFill>
                  <a:schemeClr val="dk1"/>
                </a:solidFill>
              </a:rPr>
              <a:t> When the notification does not require any user response or action.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Toast Notifications: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Non-Intrusive:</a:t>
            </a:r>
            <a:r>
              <a:rPr lang="en" sz="1500">
                <a:solidFill>
                  <a:schemeClr val="dk1"/>
                </a:solidFill>
              </a:rPr>
              <a:t> Toasts appear on the screen without interrupting the current activity.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Lightweight:</a:t>
            </a:r>
            <a:r>
              <a:rPr lang="en" sz="1500">
                <a:solidFill>
                  <a:schemeClr val="dk1"/>
                </a:solidFill>
              </a:rPr>
              <a:t> They are easy to implement and do not require much system overhead.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Quick Feedback:</a:t>
            </a:r>
            <a:r>
              <a:rPr lang="en" sz="1500">
                <a:solidFill>
                  <a:schemeClr val="dk1"/>
                </a:solidFill>
              </a:rPr>
              <a:t> Ideal for providing quick feedback to users about their actions or system events.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Customizable:</a:t>
            </a:r>
            <a:r>
              <a:rPr lang="en" sz="1500">
                <a:solidFill>
                  <a:schemeClr val="dk1"/>
                </a:solidFill>
              </a:rPr>
              <a:t> Developers can customize the appearance, duration, and position of Toast notifications.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Toast Notifications: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No User Interaction:</a:t>
            </a:r>
            <a:r>
              <a:rPr lang="en" sz="1500">
                <a:solidFill>
                  <a:schemeClr val="dk1"/>
                </a:solidFill>
              </a:rPr>
              <a:t> Toasts do not allow for user interaction, such as clicking or tapping to dismiss or take action.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Transient Nature:</a:t>
            </a:r>
            <a:r>
              <a:rPr lang="en" sz="1500">
                <a:solidFill>
                  <a:schemeClr val="dk1"/>
                </a:solidFill>
              </a:rPr>
              <a:t> They disappear after a short duration and cannot be recalled by the user if missed.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Not Suitable for Critical Information:</a:t>
            </a:r>
            <a:r>
              <a:rPr lang="en" sz="1500">
                <a:solidFill>
                  <a:schemeClr val="dk1"/>
                </a:solidFill>
              </a:rPr>
              <a:t> Toasts are not ideal for delivering important or persistent messages since they may go unnoticed.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Snackbar: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Snackbar</a:t>
            </a:r>
            <a:r>
              <a:rPr lang="en" sz="1500">
                <a:solidFill>
                  <a:schemeClr val="dk1"/>
                </a:solidFill>
              </a:rPr>
              <a:t> is similar to a Toast but is slightly more powerful and flexible.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appears at the bottom of the screen and can provide an </a:t>
            </a:r>
            <a:r>
              <a:rPr b="1" lang="en" sz="1500">
                <a:solidFill>
                  <a:schemeClr val="dk1"/>
                </a:solidFill>
              </a:rPr>
              <a:t>action button</a:t>
            </a:r>
            <a:r>
              <a:rPr lang="en" sz="1500">
                <a:solidFill>
                  <a:schemeClr val="dk1"/>
                </a:solidFill>
              </a:rPr>
              <a:t> (e.g., "UNDO" action after deleting an item).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Unlike Toasts, </a:t>
            </a:r>
            <a:r>
              <a:rPr b="1" lang="en" sz="1500">
                <a:solidFill>
                  <a:schemeClr val="dk1"/>
                </a:solidFill>
              </a:rPr>
              <a:t>Snacks</a:t>
            </a:r>
            <a:r>
              <a:rPr lang="en" sz="1500">
                <a:solidFill>
                  <a:schemeClr val="dk1"/>
                </a:solidFill>
              </a:rPr>
              <a:t> can be swiped away by the user, and they are more suitable for displaying messages that require user action.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 Cases:</a:t>
            </a:r>
            <a:r>
              <a:rPr lang="en" sz="1500">
                <a:solidFill>
                  <a:schemeClr val="dk1"/>
                </a:solidFill>
              </a:rPr>
              <a:t> Error messages with undo actions, notifications with simple options.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