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0ce48537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0ce48537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0ce48537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0ce48537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0ce48537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0ce48537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tweet tokenizer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tfidf + Countvoectorizer→ logreg as a classifier → pretty good already - average deviation 4.84 years, still outliers fe 35 years off → tried to optimize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0ce48537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0ce48537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0ce48537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0ce48537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0ce48537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0ce48537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0e27eb66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0e27eb66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200"/>
              <a:t>Using Author Profiling to determine the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200"/>
              <a:t>age of an Author</a:t>
            </a:r>
            <a:endParaRPr sz="5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666666"/>
                </a:solidFill>
              </a:rPr>
              <a:t>Text Mining - 02/06/2022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799740" y="4663225"/>
            <a:ext cx="1221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page </a:t>
            </a: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501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666666"/>
                </a:solidFill>
              </a:rPr>
              <a:t>Amsterdam University College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3648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200"/>
              <a:t>Dan Hagen &amp; Luca Nagel</a:t>
            </a:r>
            <a:endParaRPr sz="22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156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666666"/>
                </a:solidFill>
              </a:rPr>
              <a:t>_________________________________________________________________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4264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666666"/>
                </a:solidFill>
              </a:rPr>
              <a:t>_________________________________________________________________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Data Set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Blog Authorship Corpus from Kaggle: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>
                <a:solidFill>
                  <a:schemeClr val="dk1"/>
                </a:solidFill>
              </a:rPr>
              <a:t>681.288 blog posts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>
                <a:solidFill>
                  <a:schemeClr val="dk1"/>
                </a:solidFill>
              </a:rPr>
              <a:t>19.320 Authors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>
                <a:solidFill>
                  <a:schemeClr val="dk1"/>
                </a:solidFill>
              </a:rPr>
              <a:t>writte</a:t>
            </a:r>
            <a:r>
              <a:rPr lang="de">
                <a:solidFill>
                  <a:schemeClr val="dk1"/>
                </a:solidFill>
              </a:rPr>
              <a:t>n</a:t>
            </a:r>
            <a:r>
              <a:rPr lang="de">
                <a:solidFill>
                  <a:schemeClr val="dk1"/>
                </a:solidFill>
              </a:rPr>
              <a:t> in or before 2004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>
                <a:solidFill>
                  <a:schemeClr val="dk1"/>
                </a:solidFill>
              </a:rPr>
              <a:t>8240 blogs (ages 13-17)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>
                <a:solidFill>
                  <a:schemeClr val="dk1"/>
                </a:solidFill>
              </a:rPr>
              <a:t>8086 blogs (ages 23-27)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>
                <a:solidFill>
                  <a:schemeClr val="dk1"/>
                </a:solidFill>
              </a:rPr>
              <a:t>2994 blogs (ages 33-47)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de">
                <a:solidFill>
                  <a:schemeClr val="dk1"/>
                </a:solidFill>
              </a:rPr>
              <a:t>→ 700 mb CSV file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page </a:t>
            </a: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425" y="2217325"/>
            <a:ext cx="5370851" cy="13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Inspiration/ Idea from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631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>
                <a:solidFill>
                  <a:schemeClr val="dk1"/>
                </a:solidFill>
              </a:rPr>
              <a:t>Master thesis in Communication Technology (2019)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>
                <a:solidFill>
                  <a:schemeClr val="dk1"/>
                </a:solidFill>
              </a:rPr>
              <a:t>Eirik Holbæk of the </a:t>
            </a:r>
            <a:r>
              <a:rPr lang="de">
                <a:solidFill>
                  <a:schemeClr val="dk1"/>
                </a:solidFill>
              </a:rPr>
              <a:t>Norwegian</a:t>
            </a:r>
            <a:r>
              <a:rPr lang="de">
                <a:solidFill>
                  <a:schemeClr val="dk1"/>
                </a:solidFill>
              </a:rPr>
              <a:t> University of Science and Technology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>
                <a:solidFill>
                  <a:schemeClr val="dk1"/>
                </a:solidFill>
              </a:rPr>
              <a:t>Goal: </a:t>
            </a:r>
            <a:r>
              <a:rPr lang="de">
                <a:solidFill>
                  <a:schemeClr val="dk1"/>
                </a:solidFill>
              </a:rPr>
              <a:t>determining</a:t>
            </a:r>
            <a:r>
              <a:rPr lang="de">
                <a:solidFill>
                  <a:schemeClr val="dk1"/>
                </a:solidFill>
              </a:rPr>
              <a:t> the whether a text is written by a child (below the age of 18) or an adult (age 25 and above)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page </a:t>
            </a: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First </a:t>
            </a:r>
            <a:r>
              <a:rPr lang="de"/>
              <a:t>Approach</a:t>
            </a:r>
            <a:r>
              <a:rPr lang="de"/>
              <a:t> 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097525"/>
            <a:ext cx="8520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>
                <a:solidFill>
                  <a:schemeClr val="dk1"/>
                </a:solidFill>
              </a:rPr>
              <a:t>Data set </a:t>
            </a:r>
            <a:r>
              <a:rPr lang="de">
                <a:solidFill>
                  <a:schemeClr val="dk1"/>
                </a:solidFill>
              </a:rPr>
              <a:t>preparation</a:t>
            </a:r>
            <a:r>
              <a:rPr lang="de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de">
                <a:solidFill>
                  <a:schemeClr val="dk1"/>
                </a:solidFill>
              </a:rPr>
              <a:t>remove</a:t>
            </a:r>
            <a:r>
              <a:rPr lang="de">
                <a:solidFill>
                  <a:schemeClr val="dk1"/>
                </a:solidFill>
              </a:rPr>
              <a:t> stop words, links etc.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de">
                <a:solidFill>
                  <a:schemeClr val="dk1"/>
                </a:solidFill>
              </a:rPr>
              <a:t>tokenize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de">
                <a:solidFill>
                  <a:schemeClr val="dk1"/>
                </a:solidFill>
              </a:rPr>
              <a:t>TFidf + </a:t>
            </a:r>
            <a:r>
              <a:rPr lang="de">
                <a:solidFill>
                  <a:schemeClr val="dk1"/>
                </a:solidFill>
              </a:rPr>
              <a:t>CountVectorizer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>
                <a:solidFill>
                  <a:schemeClr val="dk1"/>
                </a:solidFill>
              </a:rPr>
              <a:t>LogisticRegression </a:t>
            </a:r>
            <a:r>
              <a:rPr lang="de">
                <a:solidFill>
                  <a:schemeClr val="dk1"/>
                </a:solidFill>
              </a:rPr>
              <a:t>classifier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5876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page </a:t>
            </a: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400" y="537026"/>
            <a:ext cx="4091400" cy="285373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3619075" y="1909550"/>
            <a:ext cx="8586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4665400" y="3522100"/>
            <a:ext cx="38112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</a:rPr>
              <a:t>Average deviation: 4.84 years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800">
                <a:solidFill>
                  <a:schemeClr val="dk1"/>
                </a:solidFill>
              </a:rPr>
              <a:t>Accuracy: 22%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Comparison model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Star Signs: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Accuracy: 16%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>
                <a:solidFill>
                  <a:schemeClr val="dk1"/>
                </a:solidFill>
              </a:rPr>
              <a:t>Average deviation: 4 months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7050" l="0" r="0" t="8311"/>
          <a:stretch/>
        </p:blipFill>
        <p:spPr>
          <a:xfrm>
            <a:off x="4192400" y="1152475"/>
            <a:ext cx="4000475" cy="228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919650">
            <a:off x="-508001" y="3613750"/>
            <a:ext cx="2590825" cy="19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Grouped ages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2 year groups: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Accuracy: 45%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Average deviation: 4,5 years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	        vs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>
                <a:solidFill>
                  <a:schemeClr val="dk1"/>
                </a:solidFill>
              </a:rPr>
              <a:t>Accuracy: 81%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page </a:t>
            </a: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125" y="1008300"/>
            <a:ext cx="4406075" cy="312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23" y="2934098"/>
            <a:ext cx="704525" cy="73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4799" y="2934102"/>
            <a:ext cx="778976" cy="7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Further </a:t>
            </a:r>
            <a:r>
              <a:rPr lang="de"/>
              <a:t>approaches</a:t>
            </a:r>
            <a:r>
              <a:rPr lang="de"/>
              <a:t> 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70500" y="1090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551">
                <a:solidFill>
                  <a:schemeClr val="dk1"/>
                </a:solidFill>
              </a:rPr>
              <a:t>Logreg + ngrams: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First run : </a:t>
            </a:r>
            <a:r>
              <a:rPr lang="de">
                <a:solidFill>
                  <a:schemeClr val="dk1"/>
                </a:solidFill>
              </a:rPr>
              <a:t>50.000</a:t>
            </a:r>
            <a:r>
              <a:rPr lang="de">
                <a:solidFill>
                  <a:schemeClr val="dk1"/>
                </a:solidFill>
              </a:rPr>
              <a:t> </a:t>
            </a:r>
            <a:r>
              <a:rPr lang="de">
                <a:solidFill>
                  <a:schemeClr val="dk1"/>
                </a:solidFill>
              </a:rPr>
              <a:t>blog</a:t>
            </a:r>
            <a:r>
              <a:rPr lang="de">
                <a:solidFill>
                  <a:schemeClr val="dk1"/>
                </a:solidFill>
              </a:rPr>
              <a:t> entries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→ </a:t>
            </a:r>
            <a:r>
              <a:rPr lang="de">
                <a:solidFill>
                  <a:schemeClr val="dk1"/>
                </a:solidFill>
              </a:rPr>
              <a:t>Accuracy</a:t>
            </a:r>
            <a:r>
              <a:rPr lang="de">
                <a:solidFill>
                  <a:schemeClr val="dk1"/>
                </a:solidFill>
              </a:rPr>
              <a:t> 17%     — Model very data hungry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→ Runtime 3h+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Second run: ~600.000 blog entries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→ Accuracy 30%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→ Runtime 7h+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86212">
            <a:off x="5249258" y="986515"/>
            <a:ext cx="3205484" cy="1623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145635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7300"/>
              <a:t>Thanks For Listening </a:t>
            </a:r>
            <a:endParaRPr sz="7300"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