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pta Slab Medium"/>
      <p:regular r:id="rId15"/>
      <p:bold r:id="rId16"/>
    </p:embeddedFont>
    <p:embeddedFont>
      <p:font typeface="Hepta Slab"/>
      <p:regular r:id="rId17"/>
      <p:bold r:id="rId18"/>
    </p:embeddedFont>
    <p:embeddedFont>
      <p:font typeface="Average"/>
      <p:regular r:id="rId19"/>
    </p:embeddedFont>
    <p:embeddedFont>
      <p:font typeface="Barlow Medium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Barlow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regular.fntdata"/><Relationship Id="rId22" Type="http://schemas.openxmlformats.org/officeDocument/2006/relationships/font" Target="fonts/BarlowMedium-italic.fntdata"/><Relationship Id="rId21" Type="http://schemas.openxmlformats.org/officeDocument/2006/relationships/font" Target="fonts/BarlowMedium-bold.fntdata"/><Relationship Id="rId24" Type="http://schemas.openxmlformats.org/officeDocument/2006/relationships/font" Target="fonts/Oswald-regular.fntdata"/><Relationship Id="rId23" Type="http://schemas.openxmlformats.org/officeDocument/2006/relationships/font" Target="fonts/Barlow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regular.fntdata"/><Relationship Id="rId25" Type="http://schemas.openxmlformats.org/officeDocument/2006/relationships/font" Target="fonts/Oswald-bold.fntdata"/><Relationship Id="rId28" Type="http://schemas.openxmlformats.org/officeDocument/2006/relationships/font" Target="fonts/BarlowLight-italic.fntdata"/><Relationship Id="rId27" Type="http://schemas.openxmlformats.org/officeDocument/2006/relationships/font" Target="fonts/Barlow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HeptaSlabMedium-regular.fntdata"/><Relationship Id="rId14" Type="http://schemas.openxmlformats.org/officeDocument/2006/relationships/slide" Target="slides/slide9.xml"/><Relationship Id="rId17" Type="http://schemas.openxmlformats.org/officeDocument/2006/relationships/font" Target="fonts/HeptaSlab-regular.fntdata"/><Relationship Id="rId16" Type="http://schemas.openxmlformats.org/officeDocument/2006/relationships/font" Target="fonts/HeptaSlabMedium-bold.fntdata"/><Relationship Id="rId19" Type="http://schemas.openxmlformats.org/officeDocument/2006/relationships/font" Target="fonts/Average-regular.fntdata"/><Relationship Id="rId18" Type="http://schemas.openxmlformats.org/officeDocument/2006/relationships/font" Target="fonts/Hepta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059972f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059972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059972fb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059972fb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c0b3e6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c0b3e6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059972fb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059972fb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059972fb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059972fb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bc0b3e6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bc0b3e6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059972fb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059972fb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059972fb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059972fb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059972fb1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059972fb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JVeFLdOisss" TargetMode="External"/><Relationship Id="rId4" Type="http://schemas.openxmlformats.org/officeDocument/2006/relationships/hyperlink" Target="http://www.youtube.com/watch?v=JVeFLdOisss" TargetMode="External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32850" y="1456238"/>
            <a:ext cx="78783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EzFinance</a:t>
            </a:r>
            <a:endParaRPr/>
          </a:p>
        </p:txBody>
      </p:sp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1666050" y="2380363"/>
            <a:ext cx="58119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ct val="42307"/>
              <a:buNone/>
            </a:pPr>
            <a:r>
              <a:rPr lang="en"/>
              <a:t>Object Oriented Computing Course Project</a:t>
            </a:r>
            <a:endParaRPr/>
          </a:p>
        </p:txBody>
      </p:sp>
      <p:sp>
        <p:nvSpPr>
          <p:cNvPr id="70" name="Google Shape;70;p15"/>
          <p:cNvSpPr txBox="1"/>
          <p:nvPr>
            <p:ph idx="2" type="subTitle"/>
          </p:nvPr>
        </p:nvSpPr>
        <p:spPr>
          <a:xfrm>
            <a:off x="2286150" y="2875620"/>
            <a:ext cx="45717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r>
              <a:rPr lang="en" sz="1600">
                <a:solidFill>
                  <a:srgbClr val="D9D9D9"/>
                </a:solidFill>
              </a:rPr>
              <a:t>Daniel Kraemer</a:t>
            </a:r>
            <a:endParaRPr sz="1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97350" y="902925"/>
            <a:ext cx="7749300" cy="23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pta Slab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Needed an app that had unique features to meet my needs for </a:t>
            </a: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ensuring safe budgeting and use of my income.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76" name="Google Shape;76;p16"/>
          <p:cNvSpPr txBox="1"/>
          <p:nvPr>
            <p:ph idx="2" type="title"/>
          </p:nvPr>
        </p:nvSpPr>
        <p:spPr>
          <a:xfrm>
            <a:off x="0" y="106425"/>
            <a:ext cx="58731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Problem Statement</a:t>
            </a:r>
            <a:endParaRPr i="1" sz="4000"/>
          </a:p>
        </p:txBody>
      </p:sp>
      <p:sp>
        <p:nvSpPr>
          <p:cNvPr id="77" name="Google Shape;77;p16"/>
          <p:cNvSpPr txBox="1"/>
          <p:nvPr/>
        </p:nvSpPr>
        <p:spPr>
          <a:xfrm>
            <a:off x="3356650" y="4896100"/>
            <a:ext cx="58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80600" y="1198875"/>
            <a:ext cx="8782800" cy="3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pta Slab"/>
              <a:buChar char="●"/>
            </a:pPr>
            <a:r>
              <a:rPr lang="en" sz="20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 wanted to create a program that manages my personal finances. </a:t>
            </a:r>
            <a:endParaRPr sz="20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pta Slab"/>
              <a:buChar char="●"/>
            </a:pPr>
            <a:r>
              <a:rPr lang="en" sz="20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managing your finances can be a lot and cause a lot of stress. </a:t>
            </a:r>
            <a:endParaRPr sz="20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pta Slab"/>
              <a:buChar char="●"/>
            </a:pPr>
            <a:r>
              <a:rPr lang="en" sz="20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This program would contain features such as being able to count and manage sources of income, total income, be able to provide a budget system, amount of spending per month, etc. </a:t>
            </a:r>
            <a:endParaRPr sz="20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pta Slab"/>
              <a:buChar char="●"/>
            </a:pPr>
            <a:r>
              <a:rPr lang="en" sz="20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This program will be used on a daily basis for most users, and can be used as a tool for helping to be more organized and be on top of one's finances. </a:t>
            </a:r>
            <a:endParaRPr sz="20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0" y="106425"/>
            <a:ext cx="58731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Scenario</a:t>
            </a:r>
            <a:endParaRPr i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92200" y="1298025"/>
            <a:ext cx="8559600" cy="23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pta Slab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EzFinance was created </a:t>
            </a: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solely</a:t>
            </a: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 by me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pta Slab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EzFinance uses data stored by the user to calculate budgets and total income by </a:t>
            </a: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monthly. It takes the difference between income and budgets to give you a number that represents your leftover funds after tax. 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pta Slab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Used suggestions from classmates to improve the system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89" name="Google Shape;89;p18"/>
          <p:cNvSpPr txBox="1"/>
          <p:nvPr>
            <p:ph idx="2" type="title"/>
          </p:nvPr>
        </p:nvSpPr>
        <p:spPr>
          <a:xfrm>
            <a:off x="0" y="106425"/>
            <a:ext cx="4016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functionality</a:t>
            </a:r>
            <a:endParaRPr i="1" sz="4000"/>
          </a:p>
        </p:txBody>
      </p:sp>
      <p:sp>
        <p:nvSpPr>
          <p:cNvPr id="90" name="Google Shape;90;p18"/>
          <p:cNvSpPr txBox="1"/>
          <p:nvPr/>
        </p:nvSpPr>
        <p:spPr>
          <a:xfrm>
            <a:off x="3356650" y="4896100"/>
            <a:ext cx="58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 rot="-412241">
            <a:off x="4062267" y="2024576"/>
            <a:ext cx="1492115" cy="53032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(absolute mess)</a:t>
            </a:r>
            <a:endParaRPr sz="1200"/>
          </a:p>
        </p:txBody>
      </p:sp>
      <p:sp>
        <p:nvSpPr>
          <p:cNvPr id="96" name="Google Shape;96;p19"/>
          <p:cNvSpPr txBox="1"/>
          <p:nvPr>
            <p:ph idx="2" type="title"/>
          </p:nvPr>
        </p:nvSpPr>
        <p:spPr>
          <a:xfrm>
            <a:off x="0" y="106425"/>
            <a:ext cx="16668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UML</a:t>
            </a:r>
            <a:endParaRPr i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/>
          </a:p>
        </p:txBody>
      </p:sp>
      <p:sp>
        <p:nvSpPr>
          <p:cNvPr id="97" name="Google Shape;97;p19"/>
          <p:cNvSpPr txBox="1"/>
          <p:nvPr/>
        </p:nvSpPr>
        <p:spPr>
          <a:xfrm>
            <a:off x="3356650" y="4896100"/>
            <a:ext cx="58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98" name="Google Shape;98;p19" title="new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825" y="511300"/>
            <a:ext cx="3462675" cy="398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 title="ogUM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96" y="1275225"/>
            <a:ext cx="3986780" cy="28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1437388" y="4119625"/>
            <a:ext cx="1331400" cy="8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original</a:t>
            </a:r>
            <a:endParaRPr sz="2000"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6818700" y="4391175"/>
            <a:ext cx="774900" cy="8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new</a:t>
            </a:r>
            <a:endParaRPr sz="2000"/>
          </a:p>
        </p:txBody>
      </p:sp>
      <p:cxnSp>
        <p:nvCxnSpPr>
          <p:cNvPr id="102" name="Google Shape;102;p19"/>
          <p:cNvCxnSpPr>
            <a:stCxn id="99" idx="3"/>
            <a:endCxn id="98" idx="1"/>
          </p:cNvCxnSpPr>
          <p:nvPr/>
        </p:nvCxnSpPr>
        <p:spPr>
          <a:xfrm flipH="1" rot="10800000">
            <a:off x="4096475" y="2503625"/>
            <a:ext cx="1378200" cy="19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97350" y="902925"/>
            <a:ext cx="7749300" cy="23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pta Slab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Saving user data after user closes the program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Hepta Slab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Creating the input tables for budgets and income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108" name="Google Shape;108;p20"/>
          <p:cNvSpPr txBox="1"/>
          <p:nvPr>
            <p:ph idx="2" type="title"/>
          </p:nvPr>
        </p:nvSpPr>
        <p:spPr>
          <a:xfrm>
            <a:off x="0" y="106425"/>
            <a:ext cx="47226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Challenges</a:t>
            </a:r>
            <a:endParaRPr i="1" sz="4000"/>
          </a:p>
        </p:txBody>
      </p:sp>
      <p:sp>
        <p:nvSpPr>
          <p:cNvPr id="109" name="Google Shape;109;p20"/>
          <p:cNvSpPr txBox="1"/>
          <p:nvPr/>
        </p:nvSpPr>
        <p:spPr>
          <a:xfrm>
            <a:off x="3356650" y="4896100"/>
            <a:ext cx="58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97350" y="1308050"/>
            <a:ext cx="7749300" cy="23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pta Slab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Making calculations and using JavaFX to create a useful program that I will be using in the future. 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pta Slab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Saving user data in a program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pta Slab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Coding style and work process.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115" name="Google Shape;115;p21"/>
          <p:cNvSpPr txBox="1"/>
          <p:nvPr>
            <p:ph idx="2" type="title"/>
          </p:nvPr>
        </p:nvSpPr>
        <p:spPr>
          <a:xfrm>
            <a:off x="0" y="106425"/>
            <a:ext cx="47226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What I learned</a:t>
            </a:r>
            <a:endParaRPr i="1" sz="4000"/>
          </a:p>
        </p:txBody>
      </p:sp>
      <p:sp>
        <p:nvSpPr>
          <p:cNvPr id="116" name="Google Shape;116;p21"/>
          <p:cNvSpPr txBox="1"/>
          <p:nvPr/>
        </p:nvSpPr>
        <p:spPr>
          <a:xfrm>
            <a:off x="3356650" y="4896100"/>
            <a:ext cx="58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2" type="title"/>
          </p:nvPr>
        </p:nvSpPr>
        <p:spPr>
          <a:xfrm>
            <a:off x="0" y="106425"/>
            <a:ext cx="21762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Demo</a:t>
            </a:r>
            <a:endParaRPr i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/>
          </a:p>
        </p:txBody>
      </p:sp>
      <p:sp>
        <p:nvSpPr>
          <p:cNvPr id="122" name="Google Shape;122;p22"/>
          <p:cNvSpPr txBox="1"/>
          <p:nvPr/>
        </p:nvSpPr>
        <p:spPr>
          <a:xfrm>
            <a:off x="3993300" y="4381125"/>
            <a:ext cx="1157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Demo</a:t>
            </a:r>
            <a:endParaRPr sz="27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23" name="Google Shape;123;p22" title="Object Oriented Computing Course Project 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0263" y="902925"/>
            <a:ext cx="6183479" cy="34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32850" y="2034438"/>
            <a:ext cx="78783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