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CEA599-DDCC-4114-8E44-1C2D86E8DE6D}">
          <p14:sldIdLst>
            <p14:sldId id="256"/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BB3D7-8545-4653-9E6B-83CD24FE76D6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7C756CC4-04F6-46B6-9D98-80A1A8AD115D}">
      <dgm:prSet/>
      <dgm:spPr/>
      <dgm:t>
        <a:bodyPr/>
        <a:lstStyle/>
        <a:p>
          <a:r>
            <a:rPr lang="en-US"/>
            <a:t>The Problem: </a:t>
          </a:r>
        </a:p>
      </dgm:t>
    </dgm:pt>
    <dgm:pt modelId="{7CC5BC5B-599E-4942-9047-D0146F776A9D}" type="parTrans" cxnId="{632A301C-1BD6-4B9B-A9B3-DDBCF4A0AF7A}">
      <dgm:prSet/>
      <dgm:spPr/>
      <dgm:t>
        <a:bodyPr/>
        <a:lstStyle/>
        <a:p>
          <a:endParaRPr lang="en-US"/>
        </a:p>
      </dgm:t>
    </dgm:pt>
    <dgm:pt modelId="{55D2C2F7-A980-4349-AA4C-1A466AFF4359}" type="sibTrans" cxnId="{632A301C-1BD6-4B9B-A9B3-DDBCF4A0AF7A}">
      <dgm:prSet/>
      <dgm:spPr/>
      <dgm:t>
        <a:bodyPr/>
        <a:lstStyle/>
        <a:p>
          <a:endParaRPr lang="en-US"/>
        </a:p>
      </dgm:t>
    </dgm:pt>
    <dgm:pt modelId="{D62CC22D-2732-4AA0-9C7C-0A84F50ABBF4}">
      <dgm:prSet/>
      <dgm:spPr/>
      <dgm:t>
        <a:bodyPr/>
        <a:lstStyle/>
        <a:p>
          <a:r>
            <a:rPr lang="en-US"/>
            <a:t>Distinguish mutations that contribute to tumor growth (drivers) from the neutral mutations (passengers).</a:t>
          </a:r>
        </a:p>
      </dgm:t>
    </dgm:pt>
    <dgm:pt modelId="{46D16CCB-19F2-4F7E-AFC1-06C9D2168806}" type="parTrans" cxnId="{68A1CAA8-7531-4CF5-B7CF-87736E2D48C1}">
      <dgm:prSet/>
      <dgm:spPr/>
      <dgm:t>
        <a:bodyPr/>
        <a:lstStyle/>
        <a:p>
          <a:endParaRPr lang="en-US"/>
        </a:p>
      </dgm:t>
    </dgm:pt>
    <dgm:pt modelId="{B9304C96-C13F-4841-A37F-DAFCDEE0B68F}" type="sibTrans" cxnId="{68A1CAA8-7531-4CF5-B7CF-87736E2D48C1}">
      <dgm:prSet/>
      <dgm:spPr/>
      <dgm:t>
        <a:bodyPr/>
        <a:lstStyle/>
        <a:p>
          <a:endParaRPr lang="en-US"/>
        </a:p>
      </dgm:t>
    </dgm:pt>
    <dgm:pt modelId="{ED5EEB14-6721-439C-9B72-25C0811720AB}">
      <dgm:prSet/>
      <dgm:spPr/>
      <dgm:t>
        <a:bodyPr/>
        <a:lstStyle/>
        <a:p>
          <a:r>
            <a:rPr lang="en-US"/>
            <a:t>Currently, this interpretation of genetic mutations is being done manually.</a:t>
          </a:r>
        </a:p>
      </dgm:t>
    </dgm:pt>
    <dgm:pt modelId="{55AEF7D7-3C02-4067-BB55-63E7B8E66591}" type="parTrans" cxnId="{17AFFDFD-2069-4043-8D85-D41AFA98D037}">
      <dgm:prSet/>
      <dgm:spPr/>
      <dgm:t>
        <a:bodyPr/>
        <a:lstStyle/>
        <a:p>
          <a:endParaRPr lang="en-US"/>
        </a:p>
      </dgm:t>
    </dgm:pt>
    <dgm:pt modelId="{B9B748EF-30B2-4F9B-BDD7-D6D313CAE90C}" type="sibTrans" cxnId="{17AFFDFD-2069-4043-8D85-D41AFA98D037}">
      <dgm:prSet/>
      <dgm:spPr/>
      <dgm:t>
        <a:bodyPr/>
        <a:lstStyle/>
        <a:p>
          <a:endParaRPr lang="en-US"/>
        </a:p>
      </dgm:t>
    </dgm:pt>
    <dgm:pt modelId="{DDA16280-1BBA-43E3-94FA-B3812BDEC83A}">
      <dgm:prSet/>
      <dgm:spPr/>
      <dgm:t>
        <a:bodyPr/>
        <a:lstStyle/>
        <a:p>
          <a:r>
            <a:rPr lang="en-US"/>
            <a:t>Data:</a:t>
          </a:r>
        </a:p>
      </dgm:t>
    </dgm:pt>
    <dgm:pt modelId="{CF26E4E5-3277-44C8-A8BC-FA82A3A64F21}" type="parTrans" cxnId="{7D93F671-988B-4615-8AA9-822F8CE9DB21}">
      <dgm:prSet/>
      <dgm:spPr/>
      <dgm:t>
        <a:bodyPr/>
        <a:lstStyle/>
        <a:p>
          <a:endParaRPr lang="en-US"/>
        </a:p>
      </dgm:t>
    </dgm:pt>
    <dgm:pt modelId="{690410D0-600A-414D-9A1F-2ADC9A55C6CC}" type="sibTrans" cxnId="{7D93F671-988B-4615-8AA9-822F8CE9DB21}">
      <dgm:prSet/>
      <dgm:spPr/>
      <dgm:t>
        <a:bodyPr/>
        <a:lstStyle/>
        <a:p>
          <a:endParaRPr lang="en-US"/>
        </a:p>
      </dgm:t>
    </dgm:pt>
    <dgm:pt modelId="{24039D1B-5C9B-463E-BBFC-25788AB983F5}">
      <dgm:prSet/>
      <dgm:spPr/>
      <dgm:t>
        <a:bodyPr/>
        <a:lstStyle/>
        <a:p>
          <a:r>
            <a:rPr lang="en-US"/>
            <a:t>An expert-annotated knowledge base of mutations.</a:t>
          </a:r>
        </a:p>
      </dgm:t>
    </dgm:pt>
    <dgm:pt modelId="{6C98A4BC-E0F8-4305-B353-FA3998E958FA}" type="parTrans" cxnId="{ED4CE1E4-EAC4-49D0-A932-6D6E42B3F6EF}">
      <dgm:prSet/>
      <dgm:spPr/>
      <dgm:t>
        <a:bodyPr/>
        <a:lstStyle/>
        <a:p>
          <a:endParaRPr lang="en-US"/>
        </a:p>
      </dgm:t>
    </dgm:pt>
    <dgm:pt modelId="{8EDF960B-9F27-43AE-8237-B428A82B5267}" type="sibTrans" cxnId="{ED4CE1E4-EAC4-49D0-A932-6D6E42B3F6EF}">
      <dgm:prSet/>
      <dgm:spPr/>
      <dgm:t>
        <a:bodyPr/>
        <a:lstStyle/>
        <a:p>
          <a:endParaRPr lang="en-US"/>
        </a:p>
      </dgm:t>
    </dgm:pt>
    <dgm:pt modelId="{8A269826-F386-4CC4-81CE-C8AA69076171}">
      <dgm:prSet/>
      <dgm:spPr/>
      <dgm:t>
        <a:bodyPr/>
        <a:lstStyle/>
        <a:p>
          <a:r>
            <a:rPr lang="en-US"/>
            <a:t>Two data sets:</a:t>
          </a:r>
        </a:p>
      </dgm:t>
    </dgm:pt>
    <dgm:pt modelId="{3E64CF96-A9F7-4A29-9BF4-15C2AE93D488}" type="parTrans" cxnId="{D716E609-27FA-4EA4-BF6F-DEA6A6690053}">
      <dgm:prSet/>
      <dgm:spPr/>
      <dgm:t>
        <a:bodyPr/>
        <a:lstStyle/>
        <a:p>
          <a:endParaRPr lang="en-US"/>
        </a:p>
      </dgm:t>
    </dgm:pt>
    <dgm:pt modelId="{AD0532BC-CAA5-431F-B4AB-08423965C8EB}" type="sibTrans" cxnId="{D716E609-27FA-4EA4-BF6F-DEA6A6690053}">
      <dgm:prSet/>
      <dgm:spPr/>
      <dgm:t>
        <a:bodyPr/>
        <a:lstStyle/>
        <a:p>
          <a:endParaRPr lang="en-US"/>
        </a:p>
      </dgm:t>
    </dgm:pt>
    <dgm:pt modelId="{8BA6B340-FA10-405A-ACCD-FD5A521E022A}">
      <dgm:prSet/>
      <dgm:spPr/>
      <dgm:t>
        <a:bodyPr/>
        <a:lstStyle/>
        <a:p>
          <a:r>
            <a:rPr lang="en-US"/>
            <a:t>test_variants: CSV file with gene identifier information (ID, Gene, Variation)</a:t>
          </a:r>
        </a:p>
      </dgm:t>
    </dgm:pt>
    <dgm:pt modelId="{2E04F621-2464-41B8-A69F-632E5AF01930}" type="parTrans" cxnId="{8B776606-BA4D-470F-8B87-7F244145AF26}">
      <dgm:prSet/>
      <dgm:spPr/>
      <dgm:t>
        <a:bodyPr/>
        <a:lstStyle/>
        <a:p>
          <a:endParaRPr lang="en-US"/>
        </a:p>
      </dgm:t>
    </dgm:pt>
    <dgm:pt modelId="{3249C4E4-34AD-441A-A1D0-70149B7D7FA6}" type="sibTrans" cxnId="{8B776606-BA4D-470F-8B87-7F244145AF26}">
      <dgm:prSet/>
      <dgm:spPr/>
      <dgm:t>
        <a:bodyPr/>
        <a:lstStyle/>
        <a:p>
          <a:endParaRPr lang="en-US"/>
        </a:p>
      </dgm:t>
    </dgm:pt>
    <dgm:pt modelId="{2AD42295-A529-4352-A794-8D1399036A11}">
      <dgm:prSet/>
      <dgm:spPr/>
      <dgm:t>
        <a:bodyPr/>
        <a:lstStyle/>
        <a:p>
          <a:r>
            <a:rPr lang="en-US"/>
            <a:t>Test_text: a double pipie (||) delimited file containing clinical evidence to the genetic mutation (ID and test fields).</a:t>
          </a:r>
        </a:p>
      </dgm:t>
    </dgm:pt>
    <dgm:pt modelId="{D0259035-8E53-499C-8F99-01A2987F7A39}" type="parTrans" cxnId="{4AB3379E-D2FE-4E01-ABF6-05EAA024EF38}">
      <dgm:prSet/>
      <dgm:spPr/>
      <dgm:t>
        <a:bodyPr/>
        <a:lstStyle/>
        <a:p>
          <a:endParaRPr lang="en-US"/>
        </a:p>
      </dgm:t>
    </dgm:pt>
    <dgm:pt modelId="{65763FAB-A85C-4DA3-B480-46397AEB832D}" type="sibTrans" cxnId="{4AB3379E-D2FE-4E01-ABF6-05EAA024EF38}">
      <dgm:prSet/>
      <dgm:spPr/>
      <dgm:t>
        <a:bodyPr/>
        <a:lstStyle/>
        <a:p>
          <a:endParaRPr lang="en-US"/>
        </a:p>
      </dgm:t>
    </dgm:pt>
    <dgm:pt modelId="{492F1BFE-3E63-42AE-B1DD-E559AA1F65E3}">
      <dgm:prSet/>
      <dgm:spPr/>
      <dgm:t>
        <a:bodyPr/>
        <a:lstStyle/>
        <a:p>
          <a:r>
            <a:rPr lang="en-US"/>
            <a:t>Goal:</a:t>
          </a:r>
        </a:p>
      </dgm:t>
    </dgm:pt>
    <dgm:pt modelId="{8B8CF2AD-FEBC-4169-9563-6E7349BD05C9}" type="parTrans" cxnId="{BCAD6D95-7DD0-4C83-BDAD-9753C457C319}">
      <dgm:prSet/>
      <dgm:spPr/>
      <dgm:t>
        <a:bodyPr/>
        <a:lstStyle/>
        <a:p>
          <a:endParaRPr lang="en-US"/>
        </a:p>
      </dgm:t>
    </dgm:pt>
    <dgm:pt modelId="{37F724D0-E8D3-46E4-84A5-5B36BA119DC5}" type="sibTrans" cxnId="{BCAD6D95-7DD0-4C83-BDAD-9753C457C319}">
      <dgm:prSet/>
      <dgm:spPr/>
      <dgm:t>
        <a:bodyPr/>
        <a:lstStyle/>
        <a:p>
          <a:endParaRPr lang="en-US"/>
        </a:p>
      </dgm:t>
    </dgm:pt>
    <dgm:pt modelId="{BF5D1B23-9BB7-4E3F-ABCE-31DB9ADAFFB1}">
      <dgm:prSet/>
      <dgm:spPr/>
      <dgm:t>
        <a:bodyPr/>
        <a:lstStyle/>
        <a:p>
          <a:r>
            <a:rPr lang="en-US"/>
            <a:t>Develop a Machine Learning algorithm to automatically classify genetic variations. </a:t>
          </a:r>
        </a:p>
      </dgm:t>
    </dgm:pt>
    <dgm:pt modelId="{1F1695E3-65D9-4A5C-A176-F9F45B2D02B3}" type="parTrans" cxnId="{F681D411-DB25-46A6-A00D-27B9344C2D83}">
      <dgm:prSet/>
      <dgm:spPr/>
      <dgm:t>
        <a:bodyPr/>
        <a:lstStyle/>
        <a:p>
          <a:endParaRPr lang="en-US"/>
        </a:p>
      </dgm:t>
    </dgm:pt>
    <dgm:pt modelId="{B2B39197-4735-4154-8D06-9284B8259692}" type="sibTrans" cxnId="{F681D411-DB25-46A6-A00D-27B9344C2D83}">
      <dgm:prSet/>
      <dgm:spPr/>
      <dgm:t>
        <a:bodyPr/>
        <a:lstStyle/>
        <a:p>
          <a:endParaRPr lang="en-US"/>
        </a:p>
      </dgm:t>
    </dgm:pt>
    <dgm:pt modelId="{5A08CE90-D40C-46CD-B472-F2EB8F3DABDF}" type="pres">
      <dgm:prSet presAssocID="{BCCBB3D7-8545-4653-9E6B-83CD24FE76D6}" presName="Name0" presStyleCnt="0">
        <dgm:presLayoutVars>
          <dgm:dir/>
          <dgm:animLvl val="lvl"/>
          <dgm:resizeHandles val="exact"/>
        </dgm:presLayoutVars>
      </dgm:prSet>
      <dgm:spPr/>
    </dgm:pt>
    <dgm:pt modelId="{7D6D4D8F-5894-40FC-A2DA-7A43EA2E751E}" type="pres">
      <dgm:prSet presAssocID="{7C756CC4-04F6-46B6-9D98-80A1A8AD115D}" presName="linNode" presStyleCnt="0"/>
      <dgm:spPr/>
    </dgm:pt>
    <dgm:pt modelId="{91ACE5AF-143B-4651-A43B-48FA127832C3}" type="pres">
      <dgm:prSet presAssocID="{7C756CC4-04F6-46B6-9D98-80A1A8AD115D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8A89B92C-9894-464B-B86F-A40D5CF66F63}" type="pres">
      <dgm:prSet presAssocID="{7C756CC4-04F6-46B6-9D98-80A1A8AD115D}" presName="descendantText" presStyleLbl="alignAccFollowNode1" presStyleIdx="0" presStyleCnt="3">
        <dgm:presLayoutVars>
          <dgm:bulletEnabled/>
        </dgm:presLayoutVars>
      </dgm:prSet>
      <dgm:spPr/>
    </dgm:pt>
    <dgm:pt modelId="{CDC58AFB-2786-4E59-AEBB-2AA1D6DF3F40}" type="pres">
      <dgm:prSet presAssocID="{55D2C2F7-A980-4349-AA4C-1A466AFF4359}" presName="sp" presStyleCnt="0"/>
      <dgm:spPr/>
    </dgm:pt>
    <dgm:pt modelId="{FD141B3C-BF31-4FD0-AE7D-C28D0D546610}" type="pres">
      <dgm:prSet presAssocID="{DDA16280-1BBA-43E3-94FA-B3812BDEC83A}" presName="linNode" presStyleCnt="0"/>
      <dgm:spPr/>
    </dgm:pt>
    <dgm:pt modelId="{37BDEB6E-D5B5-476A-A81A-15AC217F8B95}" type="pres">
      <dgm:prSet presAssocID="{DDA16280-1BBA-43E3-94FA-B3812BDEC83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D3CA40CB-6E15-4878-A00C-81D13EBCEE6A}" type="pres">
      <dgm:prSet presAssocID="{DDA16280-1BBA-43E3-94FA-B3812BDEC83A}" presName="descendantText" presStyleLbl="alignAccFollowNode1" presStyleIdx="1" presStyleCnt="3">
        <dgm:presLayoutVars>
          <dgm:bulletEnabled/>
        </dgm:presLayoutVars>
      </dgm:prSet>
      <dgm:spPr/>
    </dgm:pt>
    <dgm:pt modelId="{4C1FCBC5-6BD8-426B-92DE-7F71BD1AE4F9}" type="pres">
      <dgm:prSet presAssocID="{690410D0-600A-414D-9A1F-2ADC9A55C6CC}" presName="sp" presStyleCnt="0"/>
      <dgm:spPr/>
    </dgm:pt>
    <dgm:pt modelId="{AD8DF1FC-57C9-4A2E-B8CA-F6B4AC478F0E}" type="pres">
      <dgm:prSet presAssocID="{492F1BFE-3E63-42AE-B1DD-E559AA1F65E3}" presName="linNode" presStyleCnt="0"/>
      <dgm:spPr/>
    </dgm:pt>
    <dgm:pt modelId="{30577D17-7F35-44E1-A461-2E88D9D9BC0C}" type="pres">
      <dgm:prSet presAssocID="{492F1BFE-3E63-42AE-B1DD-E559AA1F65E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A333ECB6-CF34-4B4D-A02C-ADA29E3E5B39}" type="pres">
      <dgm:prSet presAssocID="{492F1BFE-3E63-42AE-B1DD-E559AA1F65E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B776606-BA4D-470F-8B87-7F244145AF26}" srcId="{8A269826-F386-4CC4-81CE-C8AA69076171}" destId="{8BA6B340-FA10-405A-ACCD-FD5A521E022A}" srcOrd="0" destOrd="0" parTransId="{2E04F621-2464-41B8-A69F-632E5AF01930}" sibTransId="{3249C4E4-34AD-441A-A1D0-70149B7D7FA6}"/>
    <dgm:cxn modelId="{D716E609-27FA-4EA4-BF6F-DEA6A6690053}" srcId="{DDA16280-1BBA-43E3-94FA-B3812BDEC83A}" destId="{8A269826-F386-4CC4-81CE-C8AA69076171}" srcOrd="1" destOrd="0" parTransId="{3E64CF96-A9F7-4A29-9BF4-15C2AE93D488}" sibTransId="{AD0532BC-CAA5-431F-B4AB-08423965C8EB}"/>
    <dgm:cxn modelId="{F681D411-DB25-46A6-A00D-27B9344C2D83}" srcId="{492F1BFE-3E63-42AE-B1DD-E559AA1F65E3}" destId="{BF5D1B23-9BB7-4E3F-ABCE-31DB9ADAFFB1}" srcOrd="0" destOrd="0" parTransId="{1F1695E3-65D9-4A5C-A176-F9F45B2D02B3}" sibTransId="{B2B39197-4735-4154-8D06-9284B8259692}"/>
    <dgm:cxn modelId="{632A301C-1BD6-4B9B-A9B3-DDBCF4A0AF7A}" srcId="{BCCBB3D7-8545-4653-9E6B-83CD24FE76D6}" destId="{7C756CC4-04F6-46B6-9D98-80A1A8AD115D}" srcOrd="0" destOrd="0" parTransId="{7CC5BC5B-599E-4942-9047-D0146F776A9D}" sibTransId="{55D2C2F7-A980-4349-AA4C-1A466AFF4359}"/>
    <dgm:cxn modelId="{44B12923-089B-4286-983B-F885FCBD7CEE}" type="presOf" srcId="{2AD42295-A529-4352-A794-8D1399036A11}" destId="{D3CA40CB-6E15-4878-A00C-81D13EBCEE6A}" srcOrd="0" destOrd="3" presId="urn:microsoft.com/office/officeart/2016/7/layout/VerticalSolidActionList"/>
    <dgm:cxn modelId="{46EE2F31-AEDB-4595-9563-9A7C91E2747A}" type="presOf" srcId="{7C756CC4-04F6-46B6-9D98-80A1A8AD115D}" destId="{91ACE5AF-143B-4651-A43B-48FA127832C3}" srcOrd="0" destOrd="0" presId="urn:microsoft.com/office/officeart/2016/7/layout/VerticalSolidActionList"/>
    <dgm:cxn modelId="{FD0B5C46-D1F6-4C80-9E7A-3843FBE4800C}" type="presOf" srcId="{24039D1B-5C9B-463E-BBFC-25788AB983F5}" destId="{D3CA40CB-6E15-4878-A00C-81D13EBCEE6A}" srcOrd="0" destOrd="0" presId="urn:microsoft.com/office/officeart/2016/7/layout/VerticalSolidActionList"/>
    <dgm:cxn modelId="{7D93F671-988B-4615-8AA9-822F8CE9DB21}" srcId="{BCCBB3D7-8545-4653-9E6B-83CD24FE76D6}" destId="{DDA16280-1BBA-43E3-94FA-B3812BDEC83A}" srcOrd="1" destOrd="0" parTransId="{CF26E4E5-3277-44C8-A8BC-FA82A3A64F21}" sibTransId="{690410D0-600A-414D-9A1F-2ADC9A55C6CC}"/>
    <dgm:cxn modelId="{DD357173-153E-476B-A49A-DC4B55FCB9B4}" type="presOf" srcId="{BF5D1B23-9BB7-4E3F-ABCE-31DB9ADAFFB1}" destId="{A333ECB6-CF34-4B4D-A02C-ADA29E3E5B39}" srcOrd="0" destOrd="0" presId="urn:microsoft.com/office/officeart/2016/7/layout/VerticalSolidActionList"/>
    <dgm:cxn modelId="{D7427153-6A64-4AE5-8A23-72C06DF4F75D}" type="presOf" srcId="{8A269826-F386-4CC4-81CE-C8AA69076171}" destId="{D3CA40CB-6E15-4878-A00C-81D13EBCEE6A}" srcOrd="0" destOrd="1" presId="urn:microsoft.com/office/officeart/2016/7/layout/VerticalSolidActionList"/>
    <dgm:cxn modelId="{1480D888-939C-41F8-B3FE-60045EF18154}" type="presOf" srcId="{BCCBB3D7-8545-4653-9E6B-83CD24FE76D6}" destId="{5A08CE90-D40C-46CD-B472-F2EB8F3DABDF}" srcOrd="0" destOrd="0" presId="urn:microsoft.com/office/officeart/2016/7/layout/VerticalSolidActionList"/>
    <dgm:cxn modelId="{BCAD6D95-7DD0-4C83-BDAD-9753C457C319}" srcId="{BCCBB3D7-8545-4653-9E6B-83CD24FE76D6}" destId="{492F1BFE-3E63-42AE-B1DD-E559AA1F65E3}" srcOrd="2" destOrd="0" parTransId="{8B8CF2AD-FEBC-4169-9563-6E7349BD05C9}" sibTransId="{37F724D0-E8D3-46E4-84A5-5B36BA119DC5}"/>
    <dgm:cxn modelId="{7EE78997-0CE7-4FAC-AFD7-77346C59A658}" type="presOf" srcId="{D62CC22D-2732-4AA0-9C7C-0A84F50ABBF4}" destId="{8A89B92C-9894-464B-B86F-A40D5CF66F63}" srcOrd="0" destOrd="0" presId="urn:microsoft.com/office/officeart/2016/7/layout/VerticalSolidActionList"/>
    <dgm:cxn modelId="{4AB3379E-D2FE-4E01-ABF6-05EAA024EF38}" srcId="{8A269826-F386-4CC4-81CE-C8AA69076171}" destId="{2AD42295-A529-4352-A794-8D1399036A11}" srcOrd="1" destOrd="0" parTransId="{D0259035-8E53-499C-8F99-01A2987F7A39}" sibTransId="{65763FAB-A85C-4DA3-B480-46397AEB832D}"/>
    <dgm:cxn modelId="{68A1CAA8-7531-4CF5-B7CF-87736E2D48C1}" srcId="{7C756CC4-04F6-46B6-9D98-80A1A8AD115D}" destId="{D62CC22D-2732-4AA0-9C7C-0A84F50ABBF4}" srcOrd="0" destOrd="0" parTransId="{46D16CCB-19F2-4F7E-AFC1-06C9D2168806}" sibTransId="{B9304C96-C13F-4841-A37F-DAFCDEE0B68F}"/>
    <dgm:cxn modelId="{F716BDDD-5A13-4B33-8E1F-B7C18F832507}" type="presOf" srcId="{DDA16280-1BBA-43E3-94FA-B3812BDEC83A}" destId="{37BDEB6E-D5B5-476A-A81A-15AC217F8B95}" srcOrd="0" destOrd="0" presId="urn:microsoft.com/office/officeart/2016/7/layout/VerticalSolidActionList"/>
    <dgm:cxn modelId="{ED4CE1E4-EAC4-49D0-A932-6D6E42B3F6EF}" srcId="{DDA16280-1BBA-43E3-94FA-B3812BDEC83A}" destId="{24039D1B-5C9B-463E-BBFC-25788AB983F5}" srcOrd="0" destOrd="0" parTransId="{6C98A4BC-E0F8-4305-B353-FA3998E958FA}" sibTransId="{8EDF960B-9F27-43AE-8237-B428A82B5267}"/>
    <dgm:cxn modelId="{76EC2FEB-FF8F-45A7-A0CC-F57BFE8AEC9A}" type="presOf" srcId="{8BA6B340-FA10-405A-ACCD-FD5A521E022A}" destId="{D3CA40CB-6E15-4878-A00C-81D13EBCEE6A}" srcOrd="0" destOrd="2" presId="urn:microsoft.com/office/officeart/2016/7/layout/VerticalSolidActionList"/>
    <dgm:cxn modelId="{788EC5F2-3994-4DFB-B5C4-A47738E5A066}" type="presOf" srcId="{ED5EEB14-6721-439C-9B72-25C0811720AB}" destId="{8A89B92C-9894-464B-B86F-A40D5CF66F63}" srcOrd="0" destOrd="1" presId="urn:microsoft.com/office/officeart/2016/7/layout/VerticalSolidActionList"/>
    <dgm:cxn modelId="{44E59AF4-4F9E-4F5A-BEB6-A96BBFA03B69}" type="presOf" srcId="{492F1BFE-3E63-42AE-B1DD-E559AA1F65E3}" destId="{30577D17-7F35-44E1-A461-2E88D9D9BC0C}" srcOrd="0" destOrd="0" presId="urn:microsoft.com/office/officeart/2016/7/layout/VerticalSolidActionList"/>
    <dgm:cxn modelId="{17AFFDFD-2069-4043-8D85-D41AFA98D037}" srcId="{7C756CC4-04F6-46B6-9D98-80A1A8AD115D}" destId="{ED5EEB14-6721-439C-9B72-25C0811720AB}" srcOrd="1" destOrd="0" parTransId="{55AEF7D7-3C02-4067-BB55-63E7B8E66591}" sibTransId="{B9B748EF-30B2-4F9B-BDD7-D6D313CAE90C}"/>
    <dgm:cxn modelId="{E510D2E5-502A-4CF7-9F9A-AECCD179D898}" type="presParOf" srcId="{5A08CE90-D40C-46CD-B472-F2EB8F3DABDF}" destId="{7D6D4D8F-5894-40FC-A2DA-7A43EA2E751E}" srcOrd="0" destOrd="0" presId="urn:microsoft.com/office/officeart/2016/7/layout/VerticalSolidActionList"/>
    <dgm:cxn modelId="{00CA894C-CB03-4479-B67D-34A34364F034}" type="presParOf" srcId="{7D6D4D8F-5894-40FC-A2DA-7A43EA2E751E}" destId="{91ACE5AF-143B-4651-A43B-48FA127832C3}" srcOrd="0" destOrd="0" presId="urn:microsoft.com/office/officeart/2016/7/layout/VerticalSolidActionList"/>
    <dgm:cxn modelId="{230A05FB-0324-4C9D-92EF-47F459F19770}" type="presParOf" srcId="{7D6D4D8F-5894-40FC-A2DA-7A43EA2E751E}" destId="{8A89B92C-9894-464B-B86F-A40D5CF66F63}" srcOrd="1" destOrd="0" presId="urn:microsoft.com/office/officeart/2016/7/layout/VerticalSolidActionList"/>
    <dgm:cxn modelId="{DA930FE3-6ED3-4D36-A003-F6EFFF6F5C3B}" type="presParOf" srcId="{5A08CE90-D40C-46CD-B472-F2EB8F3DABDF}" destId="{CDC58AFB-2786-4E59-AEBB-2AA1D6DF3F40}" srcOrd="1" destOrd="0" presId="urn:microsoft.com/office/officeart/2016/7/layout/VerticalSolidActionList"/>
    <dgm:cxn modelId="{0AC7AB4A-7A49-4ED0-AAA5-F6894F92499A}" type="presParOf" srcId="{5A08CE90-D40C-46CD-B472-F2EB8F3DABDF}" destId="{FD141B3C-BF31-4FD0-AE7D-C28D0D546610}" srcOrd="2" destOrd="0" presId="urn:microsoft.com/office/officeart/2016/7/layout/VerticalSolidActionList"/>
    <dgm:cxn modelId="{51D90922-9734-49A8-9247-93C56AC31D91}" type="presParOf" srcId="{FD141B3C-BF31-4FD0-AE7D-C28D0D546610}" destId="{37BDEB6E-D5B5-476A-A81A-15AC217F8B95}" srcOrd="0" destOrd="0" presId="urn:microsoft.com/office/officeart/2016/7/layout/VerticalSolidActionList"/>
    <dgm:cxn modelId="{5D5E4598-1252-4350-832A-DA77A563999D}" type="presParOf" srcId="{FD141B3C-BF31-4FD0-AE7D-C28D0D546610}" destId="{D3CA40CB-6E15-4878-A00C-81D13EBCEE6A}" srcOrd="1" destOrd="0" presId="urn:microsoft.com/office/officeart/2016/7/layout/VerticalSolidActionList"/>
    <dgm:cxn modelId="{E4BAE5E6-16F7-457B-AF9D-332476ADE554}" type="presParOf" srcId="{5A08CE90-D40C-46CD-B472-F2EB8F3DABDF}" destId="{4C1FCBC5-6BD8-426B-92DE-7F71BD1AE4F9}" srcOrd="3" destOrd="0" presId="urn:microsoft.com/office/officeart/2016/7/layout/VerticalSolidActionList"/>
    <dgm:cxn modelId="{0546C72E-084D-434A-B71B-769D4813673C}" type="presParOf" srcId="{5A08CE90-D40C-46CD-B472-F2EB8F3DABDF}" destId="{AD8DF1FC-57C9-4A2E-B8CA-F6B4AC478F0E}" srcOrd="4" destOrd="0" presId="urn:microsoft.com/office/officeart/2016/7/layout/VerticalSolidActionList"/>
    <dgm:cxn modelId="{F6117199-F677-4337-82A8-3C1B76B967CD}" type="presParOf" srcId="{AD8DF1FC-57C9-4A2E-B8CA-F6B4AC478F0E}" destId="{30577D17-7F35-44E1-A461-2E88D9D9BC0C}" srcOrd="0" destOrd="0" presId="urn:microsoft.com/office/officeart/2016/7/layout/VerticalSolidActionList"/>
    <dgm:cxn modelId="{824300FA-66C5-4428-84BA-4FA4A511DD70}" type="presParOf" srcId="{AD8DF1FC-57C9-4A2E-B8CA-F6B4AC478F0E}" destId="{A333ECB6-CF34-4B4D-A02C-ADA29E3E5B3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B06FC-D024-4875-B513-0703F6FFB59B}" type="doc">
      <dgm:prSet loTypeId="urn:microsoft.com/office/officeart/2005/8/layout/vList5" loCatId="Inbox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8326D64E-85A2-462B-AF20-35ABFBA7428B}">
      <dgm:prSet/>
      <dgm:spPr/>
      <dgm:t>
        <a:bodyPr/>
        <a:lstStyle/>
        <a:p>
          <a:r>
            <a:rPr lang="en-US"/>
            <a:t>The Problem:</a:t>
          </a:r>
        </a:p>
      </dgm:t>
    </dgm:pt>
    <dgm:pt modelId="{F2748BC2-F835-4F52-B5BD-E9EC922A72CB}" type="parTrans" cxnId="{D2B3478F-2F06-4DA1-A610-8432B3DBE4ED}">
      <dgm:prSet/>
      <dgm:spPr/>
      <dgm:t>
        <a:bodyPr/>
        <a:lstStyle/>
        <a:p>
          <a:endParaRPr lang="en-US"/>
        </a:p>
      </dgm:t>
    </dgm:pt>
    <dgm:pt modelId="{5010EC6A-54D5-4072-8010-2A09BEA0BB01}" type="sibTrans" cxnId="{D2B3478F-2F06-4DA1-A610-8432B3DBE4ED}">
      <dgm:prSet/>
      <dgm:spPr/>
      <dgm:t>
        <a:bodyPr/>
        <a:lstStyle/>
        <a:p>
          <a:endParaRPr lang="en-US"/>
        </a:p>
      </dgm:t>
    </dgm:pt>
    <dgm:pt modelId="{16AD4110-CC63-4CC6-AF10-2EE2CC3CA8B4}">
      <dgm:prSet/>
      <dgm:spPr/>
      <dgm:t>
        <a:bodyPr/>
        <a:lstStyle/>
        <a:p>
          <a:r>
            <a:rPr lang="en-US"/>
            <a:t>Identify digits from a dataset of handwritten images.</a:t>
          </a:r>
        </a:p>
      </dgm:t>
    </dgm:pt>
    <dgm:pt modelId="{7DC450FF-1751-4330-9579-E155878B90E9}" type="parTrans" cxnId="{56C7B4EC-EFEE-4CA1-9BFB-F951824A6824}">
      <dgm:prSet/>
      <dgm:spPr/>
      <dgm:t>
        <a:bodyPr/>
        <a:lstStyle/>
        <a:p>
          <a:endParaRPr lang="en-US"/>
        </a:p>
      </dgm:t>
    </dgm:pt>
    <dgm:pt modelId="{6E474ED0-43DC-4B43-A198-8E772EC23456}" type="sibTrans" cxnId="{56C7B4EC-EFEE-4CA1-9BFB-F951824A6824}">
      <dgm:prSet/>
      <dgm:spPr/>
      <dgm:t>
        <a:bodyPr/>
        <a:lstStyle/>
        <a:p>
          <a:endParaRPr lang="en-US"/>
        </a:p>
      </dgm:t>
    </dgm:pt>
    <dgm:pt modelId="{2210394B-3A79-4A57-81BC-284458CED4C2}">
      <dgm:prSet/>
      <dgm:spPr/>
      <dgm:t>
        <a:bodyPr/>
        <a:lstStyle/>
        <a:p>
          <a:r>
            <a:rPr lang="en-US"/>
            <a:t>The Data:</a:t>
          </a:r>
        </a:p>
      </dgm:t>
    </dgm:pt>
    <dgm:pt modelId="{73809A2C-50FA-44AE-B6FB-E9D03D19D12B}" type="parTrans" cxnId="{ED8B316C-63C5-403E-925E-15BFFE10DCEC}">
      <dgm:prSet/>
      <dgm:spPr/>
      <dgm:t>
        <a:bodyPr/>
        <a:lstStyle/>
        <a:p>
          <a:endParaRPr lang="en-US"/>
        </a:p>
      </dgm:t>
    </dgm:pt>
    <dgm:pt modelId="{DF6A1114-2D7E-4D6E-A099-95D3A08DBEA9}" type="sibTrans" cxnId="{ED8B316C-63C5-403E-925E-15BFFE10DCEC}">
      <dgm:prSet/>
      <dgm:spPr/>
      <dgm:t>
        <a:bodyPr/>
        <a:lstStyle/>
        <a:p>
          <a:endParaRPr lang="en-US"/>
        </a:p>
      </dgm:t>
    </dgm:pt>
    <dgm:pt modelId="{B4278052-66EC-4486-B102-38EAFD312297}">
      <dgm:prSet/>
      <dgm:spPr/>
      <dgm:t>
        <a:bodyPr/>
        <a:lstStyle/>
        <a:p>
          <a:r>
            <a:rPr lang="en-US"/>
            <a:t>Dataset is from MNIST (Modified National Institute of Standards and Technology).</a:t>
          </a:r>
        </a:p>
      </dgm:t>
    </dgm:pt>
    <dgm:pt modelId="{7F6FBE96-4FAE-49C5-BE00-B24FF4718827}" type="parTrans" cxnId="{78E27A22-C3FE-4FD0-9264-53AB7130A80D}">
      <dgm:prSet/>
      <dgm:spPr/>
      <dgm:t>
        <a:bodyPr/>
        <a:lstStyle/>
        <a:p>
          <a:endParaRPr lang="en-US"/>
        </a:p>
      </dgm:t>
    </dgm:pt>
    <dgm:pt modelId="{54BC6E68-3E18-473F-831D-F521BBCD553A}" type="sibTrans" cxnId="{78E27A22-C3FE-4FD0-9264-53AB7130A80D}">
      <dgm:prSet/>
      <dgm:spPr/>
      <dgm:t>
        <a:bodyPr/>
        <a:lstStyle/>
        <a:p>
          <a:endParaRPr lang="en-US"/>
        </a:p>
      </dgm:t>
    </dgm:pt>
    <dgm:pt modelId="{57D62C2D-24E7-422B-8453-797B3E2B6FBD}">
      <dgm:prSet/>
      <dgm:spPr/>
      <dgm:t>
        <a:bodyPr/>
        <a:lstStyle/>
        <a:p>
          <a:r>
            <a:rPr lang="en-US"/>
            <a:t>CSV file of gray-scale images of hand-drawn digits from zero through nine.  </a:t>
          </a:r>
        </a:p>
      </dgm:t>
    </dgm:pt>
    <dgm:pt modelId="{226AEE8D-96CA-44AC-AC0C-7F73B0E0DC66}" type="parTrans" cxnId="{34122FA6-0193-4296-BBF5-712E4A5DDF74}">
      <dgm:prSet/>
      <dgm:spPr/>
      <dgm:t>
        <a:bodyPr/>
        <a:lstStyle/>
        <a:p>
          <a:endParaRPr lang="en-US"/>
        </a:p>
      </dgm:t>
    </dgm:pt>
    <dgm:pt modelId="{ABB1FE28-63A7-4C33-9FBB-85EE841DB4EC}" type="sibTrans" cxnId="{34122FA6-0193-4296-BBF5-712E4A5DDF74}">
      <dgm:prSet/>
      <dgm:spPr/>
      <dgm:t>
        <a:bodyPr/>
        <a:lstStyle/>
        <a:p>
          <a:endParaRPr lang="en-US"/>
        </a:p>
      </dgm:t>
    </dgm:pt>
    <dgm:pt modelId="{D46AEA40-0346-4157-91FB-4A5D528EFD9B}">
      <dgm:prSet/>
      <dgm:spPr/>
      <dgm:t>
        <a:bodyPr/>
        <a:lstStyle/>
        <a:p>
          <a:r>
            <a:rPr lang="en-US"/>
            <a:t>Goal:</a:t>
          </a:r>
        </a:p>
      </dgm:t>
    </dgm:pt>
    <dgm:pt modelId="{C49AFA59-E9F7-4CE1-BC17-BA6242FB2969}" type="parTrans" cxnId="{4EC4B3D3-6377-49F0-BA56-CD4995D4BBA1}">
      <dgm:prSet/>
      <dgm:spPr/>
      <dgm:t>
        <a:bodyPr/>
        <a:lstStyle/>
        <a:p>
          <a:endParaRPr lang="en-US"/>
        </a:p>
      </dgm:t>
    </dgm:pt>
    <dgm:pt modelId="{50B3701C-54E6-47FC-A8AA-3A7B3C90B39C}" type="sibTrans" cxnId="{4EC4B3D3-6377-49F0-BA56-CD4995D4BBA1}">
      <dgm:prSet/>
      <dgm:spPr/>
      <dgm:t>
        <a:bodyPr/>
        <a:lstStyle/>
        <a:p>
          <a:endParaRPr lang="en-US"/>
        </a:p>
      </dgm:t>
    </dgm:pt>
    <dgm:pt modelId="{18BFC8E5-5819-4D74-AC46-7ED1398324F1}">
      <dgm:prSet/>
      <dgm:spPr/>
      <dgm:t>
        <a:bodyPr/>
        <a:lstStyle/>
        <a:p>
          <a:r>
            <a:rPr lang="en-US"/>
            <a:t>Correctly identify handwritten digits.</a:t>
          </a:r>
        </a:p>
      </dgm:t>
    </dgm:pt>
    <dgm:pt modelId="{55617ED4-5EA5-4B45-A150-B95EF6912ED0}" type="parTrans" cxnId="{D518D417-2F1E-4BF2-A8AB-6C87AA117451}">
      <dgm:prSet/>
      <dgm:spPr/>
      <dgm:t>
        <a:bodyPr/>
        <a:lstStyle/>
        <a:p>
          <a:endParaRPr lang="en-US"/>
        </a:p>
      </dgm:t>
    </dgm:pt>
    <dgm:pt modelId="{6972DC4F-69F6-4E5F-9EF5-7A9A7C260C61}" type="sibTrans" cxnId="{D518D417-2F1E-4BF2-A8AB-6C87AA117451}">
      <dgm:prSet/>
      <dgm:spPr/>
      <dgm:t>
        <a:bodyPr/>
        <a:lstStyle/>
        <a:p>
          <a:endParaRPr lang="en-US"/>
        </a:p>
      </dgm:t>
    </dgm:pt>
    <dgm:pt modelId="{00E53BB6-1F88-4460-BBCF-1940B5940973}" type="pres">
      <dgm:prSet presAssocID="{351B06FC-D024-4875-B513-0703F6FFB59B}" presName="Name0" presStyleCnt="0">
        <dgm:presLayoutVars>
          <dgm:dir/>
          <dgm:animLvl val="lvl"/>
          <dgm:resizeHandles val="exact"/>
        </dgm:presLayoutVars>
      </dgm:prSet>
      <dgm:spPr/>
    </dgm:pt>
    <dgm:pt modelId="{E102A575-9662-4D0F-8FC0-A5115FAD65AB}" type="pres">
      <dgm:prSet presAssocID="{8326D64E-85A2-462B-AF20-35ABFBA7428B}" presName="linNode" presStyleCnt="0"/>
      <dgm:spPr/>
    </dgm:pt>
    <dgm:pt modelId="{CAE93D0D-7277-4F2C-B2BA-5C7BA0BD7A7D}" type="pres">
      <dgm:prSet presAssocID="{8326D64E-85A2-462B-AF20-35ABFBA7428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BDEE578-B6E8-4A1C-920E-3408A9B32594}" type="pres">
      <dgm:prSet presAssocID="{8326D64E-85A2-462B-AF20-35ABFBA7428B}" presName="descendantText" presStyleLbl="alignAccFollowNode1" presStyleIdx="0" presStyleCnt="3">
        <dgm:presLayoutVars>
          <dgm:bulletEnabled val="1"/>
        </dgm:presLayoutVars>
      </dgm:prSet>
      <dgm:spPr/>
    </dgm:pt>
    <dgm:pt modelId="{F5F09147-502D-4993-86A8-7F00B17DB6A5}" type="pres">
      <dgm:prSet presAssocID="{5010EC6A-54D5-4072-8010-2A09BEA0BB01}" presName="sp" presStyleCnt="0"/>
      <dgm:spPr/>
    </dgm:pt>
    <dgm:pt modelId="{DBB4F1C1-7BF0-4A1B-9A00-DF75DF8E5E1F}" type="pres">
      <dgm:prSet presAssocID="{2210394B-3A79-4A57-81BC-284458CED4C2}" presName="linNode" presStyleCnt="0"/>
      <dgm:spPr/>
    </dgm:pt>
    <dgm:pt modelId="{E0B56DD6-E271-4EE1-B976-1EE275B60086}" type="pres">
      <dgm:prSet presAssocID="{2210394B-3A79-4A57-81BC-284458CED4C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BE37857-2832-4556-A820-54F78CE902E2}" type="pres">
      <dgm:prSet presAssocID="{2210394B-3A79-4A57-81BC-284458CED4C2}" presName="descendantText" presStyleLbl="alignAccFollowNode1" presStyleIdx="1" presStyleCnt="3">
        <dgm:presLayoutVars>
          <dgm:bulletEnabled val="1"/>
        </dgm:presLayoutVars>
      </dgm:prSet>
      <dgm:spPr/>
    </dgm:pt>
    <dgm:pt modelId="{EC735389-0BFC-4629-8471-58B0AAD01208}" type="pres">
      <dgm:prSet presAssocID="{DF6A1114-2D7E-4D6E-A099-95D3A08DBEA9}" presName="sp" presStyleCnt="0"/>
      <dgm:spPr/>
    </dgm:pt>
    <dgm:pt modelId="{28814E71-4F46-4D0C-86F6-9FABF9227033}" type="pres">
      <dgm:prSet presAssocID="{D46AEA40-0346-4157-91FB-4A5D528EFD9B}" presName="linNode" presStyleCnt="0"/>
      <dgm:spPr/>
    </dgm:pt>
    <dgm:pt modelId="{71CF8C6D-4D05-45A7-B97C-00FB08957FF5}" type="pres">
      <dgm:prSet presAssocID="{D46AEA40-0346-4157-91FB-4A5D528EFD9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905A1DF-4BEA-4FF7-A5C7-93C4FB33D6B2}" type="pres">
      <dgm:prSet presAssocID="{D46AEA40-0346-4157-91FB-4A5D528EFD9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518D417-2F1E-4BF2-A8AB-6C87AA117451}" srcId="{D46AEA40-0346-4157-91FB-4A5D528EFD9B}" destId="{18BFC8E5-5819-4D74-AC46-7ED1398324F1}" srcOrd="0" destOrd="0" parTransId="{55617ED4-5EA5-4B45-A150-B95EF6912ED0}" sibTransId="{6972DC4F-69F6-4E5F-9EF5-7A9A7C260C61}"/>
    <dgm:cxn modelId="{C377E81F-A2FD-4E57-9DD6-AF355D673E00}" type="presOf" srcId="{351B06FC-D024-4875-B513-0703F6FFB59B}" destId="{00E53BB6-1F88-4460-BBCF-1940B5940973}" srcOrd="0" destOrd="0" presId="urn:microsoft.com/office/officeart/2005/8/layout/vList5"/>
    <dgm:cxn modelId="{78E27A22-C3FE-4FD0-9264-53AB7130A80D}" srcId="{2210394B-3A79-4A57-81BC-284458CED4C2}" destId="{B4278052-66EC-4486-B102-38EAFD312297}" srcOrd="0" destOrd="0" parTransId="{7F6FBE96-4FAE-49C5-BE00-B24FF4718827}" sibTransId="{54BC6E68-3E18-473F-831D-F521BBCD553A}"/>
    <dgm:cxn modelId="{1DDC1E3F-E804-464D-9555-8514920314E4}" type="presOf" srcId="{57D62C2D-24E7-422B-8453-797B3E2B6FBD}" destId="{9BE37857-2832-4556-A820-54F78CE902E2}" srcOrd="0" destOrd="1" presId="urn:microsoft.com/office/officeart/2005/8/layout/vList5"/>
    <dgm:cxn modelId="{41362440-4DB0-40A4-A918-542A946D548F}" type="presOf" srcId="{18BFC8E5-5819-4D74-AC46-7ED1398324F1}" destId="{9905A1DF-4BEA-4FF7-A5C7-93C4FB33D6B2}" srcOrd="0" destOrd="0" presId="urn:microsoft.com/office/officeart/2005/8/layout/vList5"/>
    <dgm:cxn modelId="{ED8B316C-63C5-403E-925E-15BFFE10DCEC}" srcId="{351B06FC-D024-4875-B513-0703F6FFB59B}" destId="{2210394B-3A79-4A57-81BC-284458CED4C2}" srcOrd="1" destOrd="0" parTransId="{73809A2C-50FA-44AE-B6FB-E9D03D19D12B}" sibTransId="{DF6A1114-2D7E-4D6E-A099-95D3A08DBEA9}"/>
    <dgm:cxn modelId="{1F5C966E-6724-4CDB-A6A9-0308B90333B8}" type="presOf" srcId="{8326D64E-85A2-462B-AF20-35ABFBA7428B}" destId="{CAE93D0D-7277-4F2C-B2BA-5C7BA0BD7A7D}" srcOrd="0" destOrd="0" presId="urn:microsoft.com/office/officeart/2005/8/layout/vList5"/>
    <dgm:cxn modelId="{496E9C76-13EA-48E4-ABA6-221D63045AD8}" type="presOf" srcId="{D46AEA40-0346-4157-91FB-4A5D528EFD9B}" destId="{71CF8C6D-4D05-45A7-B97C-00FB08957FF5}" srcOrd="0" destOrd="0" presId="urn:microsoft.com/office/officeart/2005/8/layout/vList5"/>
    <dgm:cxn modelId="{D2B3478F-2F06-4DA1-A610-8432B3DBE4ED}" srcId="{351B06FC-D024-4875-B513-0703F6FFB59B}" destId="{8326D64E-85A2-462B-AF20-35ABFBA7428B}" srcOrd="0" destOrd="0" parTransId="{F2748BC2-F835-4F52-B5BD-E9EC922A72CB}" sibTransId="{5010EC6A-54D5-4072-8010-2A09BEA0BB01}"/>
    <dgm:cxn modelId="{EC9FD5A3-82D8-4780-A5CC-87E96553CF69}" type="presOf" srcId="{16AD4110-CC63-4CC6-AF10-2EE2CC3CA8B4}" destId="{DBDEE578-B6E8-4A1C-920E-3408A9B32594}" srcOrd="0" destOrd="0" presId="urn:microsoft.com/office/officeart/2005/8/layout/vList5"/>
    <dgm:cxn modelId="{34122FA6-0193-4296-BBF5-712E4A5DDF74}" srcId="{2210394B-3A79-4A57-81BC-284458CED4C2}" destId="{57D62C2D-24E7-422B-8453-797B3E2B6FBD}" srcOrd="1" destOrd="0" parTransId="{226AEE8D-96CA-44AC-AC0C-7F73B0E0DC66}" sibTransId="{ABB1FE28-63A7-4C33-9FBB-85EE841DB4EC}"/>
    <dgm:cxn modelId="{E31453B5-9072-4F90-AC67-3640A578DD95}" type="presOf" srcId="{2210394B-3A79-4A57-81BC-284458CED4C2}" destId="{E0B56DD6-E271-4EE1-B976-1EE275B60086}" srcOrd="0" destOrd="0" presId="urn:microsoft.com/office/officeart/2005/8/layout/vList5"/>
    <dgm:cxn modelId="{4EC4B3D3-6377-49F0-BA56-CD4995D4BBA1}" srcId="{351B06FC-D024-4875-B513-0703F6FFB59B}" destId="{D46AEA40-0346-4157-91FB-4A5D528EFD9B}" srcOrd="2" destOrd="0" parTransId="{C49AFA59-E9F7-4CE1-BC17-BA6242FB2969}" sibTransId="{50B3701C-54E6-47FC-A8AA-3A7B3C90B39C}"/>
    <dgm:cxn modelId="{56C7B4EC-EFEE-4CA1-9BFB-F951824A6824}" srcId="{8326D64E-85A2-462B-AF20-35ABFBA7428B}" destId="{16AD4110-CC63-4CC6-AF10-2EE2CC3CA8B4}" srcOrd="0" destOrd="0" parTransId="{7DC450FF-1751-4330-9579-E155878B90E9}" sibTransId="{6E474ED0-43DC-4B43-A198-8E772EC23456}"/>
    <dgm:cxn modelId="{FCD4ADF1-500C-4705-A6A9-61F0965D1AFF}" type="presOf" srcId="{B4278052-66EC-4486-B102-38EAFD312297}" destId="{9BE37857-2832-4556-A820-54F78CE902E2}" srcOrd="0" destOrd="0" presId="urn:microsoft.com/office/officeart/2005/8/layout/vList5"/>
    <dgm:cxn modelId="{BD3DE792-2572-4D91-93F8-C826545E84A1}" type="presParOf" srcId="{00E53BB6-1F88-4460-BBCF-1940B5940973}" destId="{E102A575-9662-4D0F-8FC0-A5115FAD65AB}" srcOrd="0" destOrd="0" presId="urn:microsoft.com/office/officeart/2005/8/layout/vList5"/>
    <dgm:cxn modelId="{D204D4DB-E3FC-41AE-B6FD-F8F6B49E3630}" type="presParOf" srcId="{E102A575-9662-4D0F-8FC0-A5115FAD65AB}" destId="{CAE93D0D-7277-4F2C-B2BA-5C7BA0BD7A7D}" srcOrd="0" destOrd="0" presId="urn:microsoft.com/office/officeart/2005/8/layout/vList5"/>
    <dgm:cxn modelId="{44DD6684-FCBB-43B0-8142-CB1EFD877EC1}" type="presParOf" srcId="{E102A575-9662-4D0F-8FC0-A5115FAD65AB}" destId="{DBDEE578-B6E8-4A1C-920E-3408A9B32594}" srcOrd="1" destOrd="0" presId="urn:microsoft.com/office/officeart/2005/8/layout/vList5"/>
    <dgm:cxn modelId="{250D5350-5D45-4045-8C0B-A1C9C90B4CE4}" type="presParOf" srcId="{00E53BB6-1F88-4460-BBCF-1940B5940973}" destId="{F5F09147-502D-4993-86A8-7F00B17DB6A5}" srcOrd="1" destOrd="0" presId="urn:microsoft.com/office/officeart/2005/8/layout/vList5"/>
    <dgm:cxn modelId="{D22D34E4-2787-4C36-8F8B-92E9AD408F3F}" type="presParOf" srcId="{00E53BB6-1F88-4460-BBCF-1940B5940973}" destId="{DBB4F1C1-7BF0-4A1B-9A00-DF75DF8E5E1F}" srcOrd="2" destOrd="0" presId="urn:microsoft.com/office/officeart/2005/8/layout/vList5"/>
    <dgm:cxn modelId="{34F86496-ACF8-4880-BB43-473EDDD835AF}" type="presParOf" srcId="{DBB4F1C1-7BF0-4A1B-9A00-DF75DF8E5E1F}" destId="{E0B56DD6-E271-4EE1-B976-1EE275B60086}" srcOrd="0" destOrd="0" presId="urn:microsoft.com/office/officeart/2005/8/layout/vList5"/>
    <dgm:cxn modelId="{D3C9C4AB-FF13-4522-A175-FAD41CB2072F}" type="presParOf" srcId="{DBB4F1C1-7BF0-4A1B-9A00-DF75DF8E5E1F}" destId="{9BE37857-2832-4556-A820-54F78CE902E2}" srcOrd="1" destOrd="0" presId="urn:microsoft.com/office/officeart/2005/8/layout/vList5"/>
    <dgm:cxn modelId="{FE59B26F-0B66-497E-82E0-C04D9E4661FE}" type="presParOf" srcId="{00E53BB6-1F88-4460-BBCF-1940B5940973}" destId="{EC735389-0BFC-4629-8471-58B0AAD01208}" srcOrd="3" destOrd="0" presId="urn:microsoft.com/office/officeart/2005/8/layout/vList5"/>
    <dgm:cxn modelId="{AF8C5DAF-4F28-4658-8960-ADA42A550D3B}" type="presParOf" srcId="{00E53BB6-1F88-4460-BBCF-1940B5940973}" destId="{28814E71-4F46-4D0C-86F6-9FABF9227033}" srcOrd="4" destOrd="0" presId="urn:microsoft.com/office/officeart/2005/8/layout/vList5"/>
    <dgm:cxn modelId="{BF03965A-74C9-480F-A87E-6CA114FD2561}" type="presParOf" srcId="{28814E71-4F46-4D0C-86F6-9FABF9227033}" destId="{71CF8C6D-4D05-45A7-B97C-00FB08957FF5}" srcOrd="0" destOrd="0" presId="urn:microsoft.com/office/officeart/2005/8/layout/vList5"/>
    <dgm:cxn modelId="{CA2DE907-8A49-4357-B417-A20D522EC34C}" type="presParOf" srcId="{28814E71-4F46-4D0C-86F6-9FABF9227033}" destId="{9905A1DF-4BEA-4FF7-A5C7-93C4FB33D6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D7EC46-17C6-4F9C-AB1C-7FB1CAFE2895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9B322B95-F1F3-44E3-8930-C7D95F7DD954}">
      <dgm:prSet/>
      <dgm:spPr/>
      <dgm:t>
        <a:bodyPr/>
        <a:lstStyle/>
        <a:p>
          <a:r>
            <a:rPr lang="en-US"/>
            <a:t>The Problem:</a:t>
          </a:r>
        </a:p>
      </dgm:t>
    </dgm:pt>
    <dgm:pt modelId="{AD92B54B-0E83-4E00-AD9C-8C188A4A6138}" type="parTrans" cxnId="{1E32310F-E8B2-4738-AC68-0DB92C0F2749}">
      <dgm:prSet/>
      <dgm:spPr/>
      <dgm:t>
        <a:bodyPr/>
        <a:lstStyle/>
        <a:p>
          <a:endParaRPr lang="en-US"/>
        </a:p>
      </dgm:t>
    </dgm:pt>
    <dgm:pt modelId="{2387D6A7-CCDA-4F2D-94DA-528CD2F36430}" type="sibTrans" cxnId="{1E32310F-E8B2-4738-AC68-0DB92C0F2749}">
      <dgm:prSet/>
      <dgm:spPr/>
      <dgm:t>
        <a:bodyPr/>
        <a:lstStyle/>
        <a:p>
          <a:endParaRPr lang="en-US"/>
        </a:p>
      </dgm:t>
    </dgm:pt>
    <dgm:pt modelId="{F26BC5F8-94B7-46B1-BFB5-BA3725004D55}">
      <dgm:prSet/>
      <dgm:spPr/>
      <dgm:t>
        <a:bodyPr/>
        <a:lstStyle/>
        <a:p>
          <a:r>
            <a:rPr lang="en-US"/>
            <a:t>Predict internal failures in the Bosch manufacturing line.</a:t>
          </a:r>
        </a:p>
      </dgm:t>
    </dgm:pt>
    <dgm:pt modelId="{BC22AD62-260E-49ED-80F6-64DCCBF72700}" type="parTrans" cxnId="{E1BF5F87-5E1D-4F84-A0DF-446187CEF902}">
      <dgm:prSet/>
      <dgm:spPr/>
      <dgm:t>
        <a:bodyPr/>
        <a:lstStyle/>
        <a:p>
          <a:endParaRPr lang="en-US"/>
        </a:p>
      </dgm:t>
    </dgm:pt>
    <dgm:pt modelId="{FBA6BD10-9824-413D-BBC4-90333F565F3B}" type="sibTrans" cxnId="{E1BF5F87-5E1D-4F84-A0DF-446187CEF902}">
      <dgm:prSet/>
      <dgm:spPr/>
      <dgm:t>
        <a:bodyPr/>
        <a:lstStyle/>
        <a:p>
          <a:endParaRPr lang="en-US"/>
        </a:p>
      </dgm:t>
    </dgm:pt>
    <dgm:pt modelId="{6911A687-6C18-4625-9BF0-8648FE3BD728}">
      <dgm:prSet/>
      <dgm:spPr/>
      <dgm:t>
        <a:bodyPr/>
        <a:lstStyle/>
        <a:p>
          <a:r>
            <a:rPr lang="en-US"/>
            <a:t>The Data:</a:t>
          </a:r>
        </a:p>
      </dgm:t>
    </dgm:pt>
    <dgm:pt modelId="{A0F92B13-918C-4965-9860-E2046997A570}" type="parTrans" cxnId="{6A14D3DE-05A7-4DA8-963D-F6030296A05D}">
      <dgm:prSet/>
      <dgm:spPr/>
      <dgm:t>
        <a:bodyPr/>
        <a:lstStyle/>
        <a:p>
          <a:endParaRPr lang="en-US"/>
        </a:p>
      </dgm:t>
    </dgm:pt>
    <dgm:pt modelId="{91D153EE-FF6D-4B45-8B0F-B37D625620FD}" type="sibTrans" cxnId="{6A14D3DE-05A7-4DA8-963D-F6030296A05D}">
      <dgm:prSet/>
      <dgm:spPr/>
      <dgm:t>
        <a:bodyPr/>
        <a:lstStyle/>
        <a:p>
          <a:endParaRPr lang="en-US"/>
        </a:p>
      </dgm:t>
    </dgm:pt>
    <dgm:pt modelId="{B5E4B0B6-6EAC-487B-900A-86941E6D5EFE}">
      <dgm:prSet/>
      <dgm:spPr/>
      <dgm:t>
        <a:bodyPr/>
        <a:lstStyle/>
        <a:p>
          <a:r>
            <a:rPr lang="en-US"/>
            <a:t>Bosch manufacturing process data.</a:t>
          </a:r>
        </a:p>
      </dgm:t>
    </dgm:pt>
    <dgm:pt modelId="{C605ED31-4A7E-4E13-ABCC-14F9013C9215}" type="parTrans" cxnId="{B9566140-5C9E-4CEB-8C9D-4E5D24FC907F}">
      <dgm:prSet/>
      <dgm:spPr/>
      <dgm:t>
        <a:bodyPr/>
        <a:lstStyle/>
        <a:p>
          <a:endParaRPr lang="en-US"/>
        </a:p>
      </dgm:t>
    </dgm:pt>
    <dgm:pt modelId="{C9743042-1948-41B2-9236-A6D246C728E4}" type="sibTrans" cxnId="{B9566140-5C9E-4CEB-8C9D-4E5D24FC907F}">
      <dgm:prSet/>
      <dgm:spPr/>
      <dgm:t>
        <a:bodyPr/>
        <a:lstStyle/>
        <a:p>
          <a:endParaRPr lang="en-US"/>
        </a:p>
      </dgm:t>
    </dgm:pt>
    <dgm:pt modelId="{CF25C075-7E4E-44BD-83A3-8C483CB3AF70}">
      <dgm:prSet/>
      <dgm:spPr/>
      <dgm:t>
        <a:bodyPr/>
        <a:lstStyle/>
        <a:p>
          <a:r>
            <a:rPr lang="en-US"/>
            <a:t>Three very large data sets of manufacturing data:</a:t>
          </a:r>
        </a:p>
      </dgm:t>
    </dgm:pt>
    <dgm:pt modelId="{220B8B23-8A35-4AB3-8FE2-DE384E288A0D}" type="parTrans" cxnId="{26B374F4-073F-46AD-B2CD-D5D900CC244D}">
      <dgm:prSet/>
      <dgm:spPr/>
      <dgm:t>
        <a:bodyPr/>
        <a:lstStyle/>
        <a:p>
          <a:endParaRPr lang="en-US"/>
        </a:p>
      </dgm:t>
    </dgm:pt>
    <dgm:pt modelId="{6518AD62-F1F8-4B13-A9B1-71DCBF09B685}" type="sibTrans" cxnId="{26B374F4-073F-46AD-B2CD-D5D900CC244D}">
      <dgm:prSet/>
      <dgm:spPr/>
      <dgm:t>
        <a:bodyPr/>
        <a:lstStyle/>
        <a:p>
          <a:endParaRPr lang="en-US"/>
        </a:p>
      </dgm:t>
    </dgm:pt>
    <dgm:pt modelId="{B51DE889-5E22-41D0-976F-9165DF409419}">
      <dgm:prSet/>
      <dgm:spPr/>
      <dgm:t>
        <a:bodyPr/>
        <a:lstStyle/>
        <a:p>
          <a:r>
            <a:rPr lang="en-US"/>
            <a:t>Numerical features of manufacturing data.</a:t>
          </a:r>
        </a:p>
      </dgm:t>
    </dgm:pt>
    <dgm:pt modelId="{96889D65-6C81-4AD2-BDD8-FB28E277D664}" type="parTrans" cxnId="{82FE6F83-CFBD-48DB-B59D-C1049077103C}">
      <dgm:prSet/>
      <dgm:spPr/>
      <dgm:t>
        <a:bodyPr/>
        <a:lstStyle/>
        <a:p>
          <a:endParaRPr lang="en-US"/>
        </a:p>
      </dgm:t>
    </dgm:pt>
    <dgm:pt modelId="{0D763577-5253-4D86-8D06-7D8C36A5F8ED}" type="sibTrans" cxnId="{82FE6F83-CFBD-48DB-B59D-C1049077103C}">
      <dgm:prSet/>
      <dgm:spPr/>
      <dgm:t>
        <a:bodyPr/>
        <a:lstStyle/>
        <a:p>
          <a:endParaRPr lang="en-US"/>
        </a:p>
      </dgm:t>
    </dgm:pt>
    <dgm:pt modelId="{C2033935-2C08-4062-99F6-F4AF1AB814A8}">
      <dgm:prSet/>
      <dgm:spPr/>
      <dgm:t>
        <a:bodyPr/>
        <a:lstStyle/>
        <a:p>
          <a:r>
            <a:rPr lang="en-US"/>
            <a:t>Categorical features of manufacturing data.</a:t>
          </a:r>
        </a:p>
      </dgm:t>
    </dgm:pt>
    <dgm:pt modelId="{B6EC8B50-8A74-418E-AC3C-B47A4C7BCB59}" type="parTrans" cxnId="{6D07D549-073F-4337-8246-F6FBD37192E6}">
      <dgm:prSet/>
      <dgm:spPr/>
      <dgm:t>
        <a:bodyPr/>
        <a:lstStyle/>
        <a:p>
          <a:endParaRPr lang="en-US"/>
        </a:p>
      </dgm:t>
    </dgm:pt>
    <dgm:pt modelId="{2458EED7-FEDF-44DB-AC97-654BA2C92EEE}" type="sibTrans" cxnId="{6D07D549-073F-4337-8246-F6FBD37192E6}">
      <dgm:prSet/>
      <dgm:spPr/>
      <dgm:t>
        <a:bodyPr/>
        <a:lstStyle/>
        <a:p>
          <a:endParaRPr lang="en-US"/>
        </a:p>
      </dgm:t>
    </dgm:pt>
    <dgm:pt modelId="{9C8A32CF-79B8-4627-AFA1-D5FF7FCEC784}">
      <dgm:prSet/>
      <dgm:spPr/>
      <dgm:t>
        <a:bodyPr/>
        <a:lstStyle/>
        <a:p>
          <a:r>
            <a:rPr lang="en-US"/>
            <a:t>Dates of manufacturing data.</a:t>
          </a:r>
        </a:p>
      </dgm:t>
    </dgm:pt>
    <dgm:pt modelId="{604F362A-1971-4123-BE87-F942A422366E}" type="parTrans" cxnId="{FFE39B78-98E3-4CAF-A737-030E9468B144}">
      <dgm:prSet/>
      <dgm:spPr/>
      <dgm:t>
        <a:bodyPr/>
        <a:lstStyle/>
        <a:p>
          <a:endParaRPr lang="en-US"/>
        </a:p>
      </dgm:t>
    </dgm:pt>
    <dgm:pt modelId="{92B676C1-ED5E-46E3-93B8-E0D5A50A8D84}" type="sibTrans" cxnId="{FFE39B78-98E3-4CAF-A737-030E9468B144}">
      <dgm:prSet/>
      <dgm:spPr/>
      <dgm:t>
        <a:bodyPr/>
        <a:lstStyle/>
        <a:p>
          <a:endParaRPr lang="en-US"/>
        </a:p>
      </dgm:t>
    </dgm:pt>
    <dgm:pt modelId="{A5A55603-C0A1-4B1A-A14C-FF2122D633E1}">
      <dgm:prSet/>
      <dgm:spPr/>
      <dgm:t>
        <a:bodyPr/>
        <a:lstStyle/>
        <a:p>
          <a:r>
            <a:rPr lang="en-US"/>
            <a:t>Goal:</a:t>
          </a:r>
        </a:p>
      </dgm:t>
    </dgm:pt>
    <dgm:pt modelId="{685B8300-7F96-49FC-8F81-DF64CBBA1233}" type="parTrans" cxnId="{A3D9474A-667D-47B0-B254-859EF46C3E4D}">
      <dgm:prSet/>
      <dgm:spPr/>
      <dgm:t>
        <a:bodyPr/>
        <a:lstStyle/>
        <a:p>
          <a:endParaRPr lang="en-US"/>
        </a:p>
      </dgm:t>
    </dgm:pt>
    <dgm:pt modelId="{16F02FBB-8182-4668-ABA0-B3C52CEDF266}" type="sibTrans" cxnId="{A3D9474A-667D-47B0-B254-859EF46C3E4D}">
      <dgm:prSet/>
      <dgm:spPr/>
      <dgm:t>
        <a:bodyPr/>
        <a:lstStyle/>
        <a:p>
          <a:endParaRPr lang="en-US"/>
        </a:p>
      </dgm:t>
    </dgm:pt>
    <dgm:pt modelId="{8E69B08A-54C7-4F36-8DA4-C58A0AFBAF40}">
      <dgm:prSet/>
      <dgm:spPr/>
      <dgm:t>
        <a:bodyPr/>
        <a:lstStyle/>
        <a:p>
          <a:r>
            <a:rPr lang="en-US"/>
            <a:t>Predict which part will fail quality control.</a:t>
          </a:r>
        </a:p>
      </dgm:t>
    </dgm:pt>
    <dgm:pt modelId="{002155C3-F36E-4CF9-A7DB-BF943B43AA7E}" type="parTrans" cxnId="{04893C9C-F2BC-4355-9E7F-307A14D701FC}">
      <dgm:prSet/>
      <dgm:spPr/>
      <dgm:t>
        <a:bodyPr/>
        <a:lstStyle/>
        <a:p>
          <a:endParaRPr lang="en-US"/>
        </a:p>
      </dgm:t>
    </dgm:pt>
    <dgm:pt modelId="{27EA87E9-0549-4995-B251-806D5DDFB521}" type="sibTrans" cxnId="{04893C9C-F2BC-4355-9E7F-307A14D701FC}">
      <dgm:prSet/>
      <dgm:spPr/>
      <dgm:t>
        <a:bodyPr/>
        <a:lstStyle/>
        <a:p>
          <a:endParaRPr lang="en-US"/>
        </a:p>
      </dgm:t>
    </dgm:pt>
    <dgm:pt modelId="{9FADAB44-F5BC-414C-9308-DD2617E877DA}" type="pres">
      <dgm:prSet presAssocID="{8BD7EC46-17C6-4F9C-AB1C-7FB1CAFE2895}" presName="Name0" presStyleCnt="0">
        <dgm:presLayoutVars>
          <dgm:dir/>
          <dgm:animLvl val="lvl"/>
          <dgm:resizeHandles val="exact"/>
        </dgm:presLayoutVars>
      </dgm:prSet>
      <dgm:spPr/>
    </dgm:pt>
    <dgm:pt modelId="{0AE407A3-DC6B-4FB1-B334-C65457FCDC21}" type="pres">
      <dgm:prSet presAssocID="{A5A55603-C0A1-4B1A-A14C-FF2122D633E1}" presName="boxAndChildren" presStyleCnt="0"/>
      <dgm:spPr/>
    </dgm:pt>
    <dgm:pt modelId="{81926ECD-9FC5-4865-AFE6-2F69207924B8}" type="pres">
      <dgm:prSet presAssocID="{A5A55603-C0A1-4B1A-A14C-FF2122D633E1}" presName="parentTextBox" presStyleLbl="alignNode1" presStyleIdx="0" presStyleCnt="3"/>
      <dgm:spPr/>
    </dgm:pt>
    <dgm:pt modelId="{577B358A-287C-4089-8FEE-D2FC508ACC16}" type="pres">
      <dgm:prSet presAssocID="{A5A55603-C0A1-4B1A-A14C-FF2122D633E1}" presName="descendantBox" presStyleLbl="bgAccFollowNode1" presStyleIdx="0" presStyleCnt="3"/>
      <dgm:spPr/>
    </dgm:pt>
    <dgm:pt modelId="{E5E50F82-34F1-47D0-A50F-E6DE3834B9A0}" type="pres">
      <dgm:prSet presAssocID="{91D153EE-FF6D-4B45-8B0F-B37D625620FD}" presName="sp" presStyleCnt="0"/>
      <dgm:spPr/>
    </dgm:pt>
    <dgm:pt modelId="{2978665D-396F-42F6-9BE9-A21DCE94EC34}" type="pres">
      <dgm:prSet presAssocID="{6911A687-6C18-4625-9BF0-8648FE3BD728}" presName="arrowAndChildren" presStyleCnt="0"/>
      <dgm:spPr/>
    </dgm:pt>
    <dgm:pt modelId="{060053D4-74F3-4013-BC8C-6DDC7FFDA230}" type="pres">
      <dgm:prSet presAssocID="{6911A687-6C18-4625-9BF0-8648FE3BD728}" presName="parentTextArrow" presStyleLbl="node1" presStyleIdx="0" presStyleCnt="0"/>
      <dgm:spPr/>
    </dgm:pt>
    <dgm:pt modelId="{FB114970-8960-41F0-80CE-08B6670CB6F2}" type="pres">
      <dgm:prSet presAssocID="{6911A687-6C18-4625-9BF0-8648FE3BD728}" presName="arrow" presStyleLbl="alignNode1" presStyleIdx="1" presStyleCnt="3"/>
      <dgm:spPr/>
    </dgm:pt>
    <dgm:pt modelId="{1B6050F0-FA8E-4A0A-84D4-EFBB85644E7E}" type="pres">
      <dgm:prSet presAssocID="{6911A687-6C18-4625-9BF0-8648FE3BD728}" presName="descendantArrow" presStyleLbl="bgAccFollowNode1" presStyleIdx="1" presStyleCnt="3"/>
      <dgm:spPr/>
    </dgm:pt>
    <dgm:pt modelId="{6EC7275A-2F37-4260-9747-F8F611073381}" type="pres">
      <dgm:prSet presAssocID="{2387D6A7-CCDA-4F2D-94DA-528CD2F36430}" presName="sp" presStyleCnt="0"/>
      <dgm:spPr/>
    </dgm:pt>
    <dgm:pt modelId="{4F362A1C-5842-4393-85C4-77F4E2D6EE38}" type="pres">
      <dgm:prSet presAssocID="{9B322B95-F1F3-44E3-8930-C7D95F7DD954}" presName="arrowAndChildren" presStyleCnt="0"/>
      <dgm:spPr/>
    </dgm:pt>
    <dgm:pt modelId="{ECA864D5-E9E4-4D80-ACA0-CF8FED62DFDC}" type="pres">
      <dgm:prSet presAssocID="{9B322B95-F1F3-44E3-8930-C7D95F7DD954}" presName="parentTextArrow" presStyleLbl="node1" presStyleIdx="0" presStyleCnt="0"/>
      <dgm:spPr/>
    </dgm:pt>
    <dgm:pt modelId="{B3316861-1B56-4DC6-9E62-A91722C5B6CF}" type="pres">
      <dgm:prSet presAssocID="{9B322B95-F1F3-44E3-8930-C7D95F7DD954}" presName="arrow" presStyleLbl="alignNode1" presStyleIdx="2" presStyleCnt="3"/>
      <dgm:spPr/>
    </dgm:pt>
    <dgm:pt modelId="{68D17C42-663D-4809-9BE5-AD4FAA2B8512}" type="pres">
      <dgm:prSet presAssocID="{9B322B95-F1F3-44E3-8930-C7D95F7DD954}" presName="descendantArrow" presStyleLbl="bgAccFollowNode1" presStyleIdx="2" presStyleCnt="3"/>
      <dgm:spPr/>
    </dgm:pt>
  </dgm:ptLst>
  <dgm:cxnLst>
    <dgm:cxn modelId="{4474DC05-E719-4BAF-B8EE-0A60D10B5059}" type="presOf" srcId="{6911A687-6C18-4625-9BF0-8648FE3BD728}" destId="{060053D4-74F3-4013-BC8C-6DDC7FFDA230}" srcOrd="0" destOrd="0" presId="urn:microsoft.com/office/officeart/2016/7/layout/VerticalDownArrowProcess"/>
    <dgm:cxn modelId="{1E32310F-E8B2-4738-AC68-0DB92C0F2749}" srcId="{8BD7EC46-17C6-4F9C-AB1C-7FB1CAFE2895}" destId="{9B322B95-F1F3-44E3-8930-C7D95F7DD954}" srcOrd="0" destOrd="0" parTransId="{AD92B54B-0E83-4E00-AD9C-8C188A4A6138}" sibTransId="{2387D6A7-CCDA-4F2D-94DA-528CD2F36430}"/>
    <dgm:cxn modelId="{177B5A0F-7573-4B4B-A171-2B1EAF4377B6}" type="presOf" srcId="{6911A687-6C18-4625-9BF0-8648FE3BD728}" destId="{FB114970-8960-41F0-80CE-08B6670CB6F2}" srcOrd="1" destOrd="0" presId="urn:microsoft.com/office/officeart/2016/7/layout/VerticalDownArrowProcess"/>
    <dgm:cxn modelId="{E83AAA16-0241-482C-887E-87077009580A}" type="presOf" srcId="{9B322B95-F1F3-44E3-8930-C7D95F7DD954}" destId="{B3316861-1B56-4DC6-9E62-A91722C5B6CF}" srcOrd="1" destOrd="0" presId="urn:microsoft.com/office/officeart/2016/7/layout/VerticalDownArrowProcess"/>
    <dgm:cxn modelId="{5E196833-7201-4F55-A7E1-4B9D0C599F4D}" type="presOf" srcId="{A5A55603-C0A1-4B1A-A14C-FF2122D633E1}" destId="{81926ECD-9FC5-4865-AFE6-2F69207924B8}" srcOrd="0" destOrd="0" presId="urn:microsoft.com/office/officeart/2016/7/layout/VerticalDownArrowProcess"/>
    <dgm:cxn modelId="{B9566140-5C9E-4CEB-8C9D-4E5D24FC907F}" srcId="{6911A687-6C18-4625-9BF0-8648FE3BD728}" destId="{B5E4B0B6-6EAC-487B-900A-86941E6D5EFE}" srcOrd="0" destOrd="0" parTransId="{C605ED31-4A7E-4E13-ABCC-14F9013C9215}" sibTransId="{C9743042-1948-41B2-9236-A6D246C728E4}"/>
    <dgm:cxn modelId="{57A2C445-2859-43D5-905D-5896FB1F6816}" type="presOf" srcId="{CF25C075-7E4E-44BD-83A3-8C483CB3AF70}" destId="{1B6050F0-FA8E-4A0A-84D4-EFBB85644E7E}" srcOrd="0" destOrd="1" presId="urn:microsoft.com/office/officeart/2016/7/layout/VerticalDownArrowProcess"/>
    <dgm:cxn modelId="{6D07D549-073F-4337-8246-F6FBD37192E6}" srcId="{CF25C075-7E4E-44BD-83A3-8C483CB3AF70}" destId="{C2033935-2C08-4062-99F6-F4AF1AB814A8}" srcOrd="1" destOrd="0" parTransId="{B6EC8B50-8A74-418E-AC3C-B47A4C7BCB59}" sibTransId="{2458EED7-FEDF-44DB-AC97-654BA2C92EEE}"/>
    <dgm:cxn modelId="{A3D9474A-667D-47B0-B254-859EF46C3E4D}" srcId="{8BD7EC46-17C6-4F9C-AB1C-7FB1CAFE2895}" destId="{A5A55603-C0A1-4B1A-A14C-FF2122D633E1}" srcOrd="2" destOrd="0" parTransId="{685B8300-7F96-49FC-8F81-DF64CBBA1233}" sibTransId="{16F02FBB-8182-4668-ABA0-B3C52CEDF266}"/>
    <dgm:cxn modelId="{EC29E04B-3822-4108-8885-8A8EFFCD97A5}" type="presOf" srcId="{F26BC5F8-94B7-46B1-BFB5-BA3725004D55}" destId="{68D17C42-663D-4809-9BE5-AD4FAA2B8512}" srcOrd="0" destOrd="0" presId="urn:microsoft.com/office/officeart/2016/7/layout/VerticalDownArrowProcess"/>
    <dgm:cxn modelId="{BB6C3671-A0C4-48F4-B7A4-93CD919B96E3}" type="presOf" srcId="{B5E4B0B6-6EAC-487B-900A-86941E6D5EFE}" destId="{1B6050F0-FA8E-4A0A-84D4-EFBB85644E7E}" srcOrd="0" destOrd="0" presId="urn:microsoft.com/office/officeart/2016/7/layout/VerticalDownArrowProcess"/>
    <dgm:cxn modelId="{FFE39B78-98E3-4CAF-A737-030E9468B144}" srcId="{CF25C075-7E4E-44BD-83A3-8C483CB3AF70}" destId="{9C8A32CF-79B8-4627-AFA1-D5FF7FCEC784}" srcOrd="2" destOrd="0" parTransId="{604F362A-1971-4123-BE87-F942A422366E}" sibTransId="{92B676C1-ED5E-46E3-93B8-E0D5A50A8D84}"/>
    <dgm:cxn modelId="{82FE6F83-CFBD-48DB-B59D-C1049077103C}" srcId="{CF25C075-7E4E-44BD-83A3-8C483CB3AF70}" destId="{B51DE889-5E22-41D0-976F-9165DF409419}" srcOrd="0" destOrd="0" parTransId="{96889D65-6C81-4AD2-BDD8-FB28E277D664}" sibTransId="{0D763577-5253-4D86-8D06-7D8C36A5F8ED}"/>
    <dgm:cxn modelId="{E1BF5F87-5E1D-4F84-A0DF-446187CEF902}" srcId="{9B322B95-F1F3-44E3-8930-C7D95F7DD954}" destId="{F26BC5F8-94B7-46B1-BFB5-BA3725004D55}" srcOrd="0" destOrd="0" parTransId="{BC22AD62-260E-49ED-80F6-64DCCBF72700}" sibTransId="{FBA6BD10-9824-413D-BBC4-90333F565F3B}"/>
    <dgm:cxn modelId="{0DE22A93-517A-4567-8805-4757702E5CBE}" type="presOf" srcId="{8E69B08A-54C7-4F36-8DA4-C58A0AFBAF40}" destId="{577B358A-287C-4089-8FEE-D2FC508ACC16}" srcOrd="0" destOrd="0" presId="urn:microsoft.com/office/officeart/2016/7/layout/VerticalDownArrowProcess"/>
    <dgm:cxn modelId="{04893C9C-F2BC-4355-9E7F-307A14D701FC}" srcId="{A5A55603-C0A1-4B1A-A14C-FF2122D633E1}" destId="{8E69B08A-54C7-4F36-8DA4-C58A0AFBAF40}" srcOrd="0" destOrd="0" parTransId="{002155C3-F36E-4CF9-A7DB-BF943B43AA7E}" sibTransId="{27EA87E9-0549-4995-B251-806D5DDFB521}"/>
    <dgm:cxn modelId="{9F8A1FBC-85AC-4F69-A202-3BEE876A3113}" type="presOf" srcId="{C2033935-2C08-4062-99F6-F4AF1AB814A8}" destId="{1B6050F0-FA8E-4A0A-84D4-EFBB85644E7E}" srcOrd="0" destOrd="3" presId="urn:microsoft.com/office/officeart/2016/7/layout/VerticalDownArrowProcess"/>
    <dgm:cxn modelId="{BEBFFECA-B65A-4297-B246-8A86C5C6176D}" type="presOf" srcId="{B51DE889-5E22-41D0-976F-9165DF409419}" destId="{1B6050F0-FA8E-4A0A-84D4-EFBB85644E7E}" srcOrd="0" destOrd="2" presId="urn:microsoft.com/office/officeart/2016/7/layout/VerticalDownArrowProcess"/>
    <dgm:cxn modelId="{3D695ED0-FA86-4256-9C25-41113E0B8A5E}" type="presOf" srcId="{9B322B95-F1F3-44E3-8930-C7D95F7DD954}" destId="{ECA864D5-E9E4-4D80-ACA0-CF8FED62DFDC}" srcOrd="0" destOrd="0" presId="urn:microsoft.com/office/officeart/2016/7/layout/VerticalDownArrowProcess"/>
    <dgm:cxn modelId="{2E951ED1-6875-4141-AADC-FD48E0826507}" type="presOf" srcId="{9C8A32CF-79B8-4627-AFA1-D5FF7FCEC784}" destId="{1B6050F0-FA8E-4A0A-84D4-EFBB85644E7E}" srcOrd="0" destOrd="4" presId="urn:microsoft.com/office/officeart/2016/7/layout/VerticalDownArrowProcess"/>
    <dgm:cxn modelId="{6A14D3DE-05A7-4DA8-963D-F6030296A05D}" srcId="{8BD7EC46-17C6-4F9C-AB1C-7FB1CAFE2895}" destId="{6911A687-6C18-4625-9BF0-8648FE3BD728}" srcOrd="1" destOrd="0" parTransId="{A0F92B13-918C-4965-9860-E2046997A570}" sibTransId="{91D153EE-FF6D-4B45-8B0F-B37D625620FD}"/>
    <dgm:cxn modelId="{26B374F4-073F-46AD-B2CD-D5D900CC244D}" srcId="{6911A687-6C18-4625-9BF0-8648FE3BD728}" destId="{CF25C075-7E4E-44BD-83A3-8C483CB3AF70}" srcOrd="1" destOrd="0" parTransId="{220B8B23-8A35-4AB3-8FE2-DE384E288A0D}" sibTransId="{6518AD62-F1F8-4B13-A9B1-71DCBF09B685}"/>
    <dgm:cxn modelId="{CAE1F1F9-4F20-496B-AA43-E0F8A90A7360}" type="presOf" srcId="{8BD7EC46-17C6-4F9C-AB1C-7FB1CAFE2895}" destId="{9FADAB44-F5BC-414C-9308-DD2617E877DA}" srcOrd="0" destOrd="0" presId="urn:microsoft.com/office/officeart/2016/7/layout/VerticalDownArrowProcess"/>
    <dgm:cxn modelId="{03BD0081-B6DF-4D7F-A6CD-1E262EF258F7}" type="presParOf" srcId="{9FADAB44-F5BC-414C-9308-DD2617E877DA}" destId="{0AE407A3-DC6B-4FB1-B334-C65457FCDC21}" srcOrd="0" destOrd="0" presId="urn:microsoft.com/office/officeart/2016/7/layout/VerticalDownArrowProcess"/>
    <dgm:cxn modelId="{7D9849A2-3AAD-49EA-8CB0-072F4AD52CAB}" type="presParOf" srcId="{0AE407A3-DC6B-4FB1-B334-C65457FCDC21}" destId="{81926ECD-9FC5-4865-AFE6-2F69207924B8}" srcOrd="0" destOrd="0" presId="urn:microsoft.com/office/officeart/2016/7/layout/VerticalDownArrowProcess"/>
    <dgm:cxn modelId="{F012ED16-0247-4918-954B-3D1FEDE22284}" type="presParOf" srcId="{0AE407A3-DC6B-4FB1-B334-C65457FCDC21}" destId="{577B358A-287C-4089-8FEE-D2FC508ACC16}" srcOrd="1" destOrd="0" presId="urn:microsoft.com/office/officeart/2016/7/layout/VerticalDownArrowProcess"/>
    <dgm:cxn modelId="{C0AAFBEB-5C1F-45A1-AF46-E88D0F40ED2A}" type="presParOf" srcId="{9FADAB44-F5BC-414C-9308-DD2617E877DA}" destId="{E5E50F82-34F1-47D0-A50F-E6DE3834B9A0}" srcOrd="1" destOrd="0" presId="urn:microsoft.com/office/officeart/2016/7/layout/VerticalDownArrowProcess"/>
    <dgm:cxn modelId="{A2EF3C1B-6588-4521-962A-AA33280C43EE}" type="presParOf" srcId="{9FADAB44-F5BC-414C-9308-DD2617E877DA}" destId="{2978665D-396F-42F6-9BE9-A21DCE94EC34}" srcOrd="2" destOrd="0" presId="urn:microsoft.com/office/officeart/2016/7/layout/VerticalDownArrowProcess"/>
    <dgm:cxn modelId="{045B089C-CAE4-4228-BA44-DAD46A3A3F44}" type="presParOf" srcId="{2978665D-396F-42F6-9BE9-A21DCE94EC34}" destId="{060053D4-74F3-4013-BC8C-6DDC7FFDA230}" srcOrd="0" destOrd="0" presId="urn:microsoft.com/office/officeart/2016/7/layout/VerticalDownArrowProcess"/>
    <dgm:cxn modelId="{CF96E23C-9C2F-474B-B420-6493F9F47D5A}" type="presParOf" srcId="{2978665D-396F-42F6-9BE9-A21DCE94EC34}" destId="{FB114970-8960-41F0-80CE-08B6670CB6F2}" srcOrd="1" destOrd="0" presId="urn:microsoft.com/office/officeart/2016/7/layout/VerticalDownArrowProcess"/>
    <dgm:cxn modelId="{EBB2C1D0-58AC-46DE-B216-C6D8C90D407B}" type="presParOf" srcId="{2978665D-396F-42F6-9BE9-A21DCE94EC34}" destId="{1B6050F0-FA8E-4A0A-84D4-EFBB85644E7E}" srcOrd="2" destOrd="0" presId="urn:microsoft.com/office/officeart/2016/7/layout/VerticalDownArrowProcess"/>
    <dgm:cxn modelId="{E19B3C8E-8632-4AE9-9947-044B5691A528}" type="presParOf" srcId="{9FADAB44-F5BC-414C-9308-DD2617E877DA}" destId="{6EC7275A-2F37-4260-9747-F8F611073381}" srcOrd="3" destOrd="0" presId="urn:microsoft.com/office/officeart/2016/7/layout/VerticalDownArrowProcess"/>
    <dgm:cxn modelId="{AC40B5BE-E191-426A-8CDF-5F474CD5C1F3}" type="presParOf" srcId="{9FADAB44-F5BC-414C-9308-DD2617E877DA}" destId="{4F362A1C-5842-4393-85C4-77F4E2D6EE38}" srcOrd="4" destOrd="0" presId="urn:microsoft.com/office/officeart/2016/7/layout/VerticalDownArrowProcess"/>
    <dgm:cxn modelId="{53318F52-8A6E-4381-B34B-0B2826D9F667}" type="presParOf" srcId="{4F362A1C-5842-4393-85C4-77F4E2D6EE38}" destId="{ECA864D5-E9E4-4D80-ACA0-CF8FED62DFDC}" srcOrd="0" destOrd="0" presId="urn:microsoft.com/office/officeart/2016/7/layout/VerticalDownArrowProcess"/>
    <dgm:cxn modelId="{235B8A94-306D-4537-A4FE-A314E0236004}" type="presParOf" srcId="{4F362A1C-5842-4393-85C4-77F4E2D6EE38}" destId="{B3316861-1B56-4DC6-9E62-A91722C5B6CF}" srcOrd="1" destOrd="0" presId="urn:microsoft.com/office/officeart/2016/7/layout/VerticalDownArrowProcess"/>
    <dgm:cxn modelId="{5C2F03B9-5B34-47B4-86A8-F7029369EDFD}" type="presParOf" srcId="{4F362A1C-5842-4393-85C4-77F4E2D6EE38}" destId="{68D17C42-663D-4809-9BE5-AD4FAA2B851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9B92C-9894-464B-B86F-A40D5CF66F63}">
      <dsp:nvSpPr>
        <dsp:cNvPr id="0" name=""/>
        <dsp:cNvSpPr/>
      </dsp:nvSpPr>
      <dsp:spPr>
        <a:xfrm>
          <a:off x="1121410" y="1539"/>
          <a:ext cx="4485640" cy="15783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400906" rIns="87034" bIns="4009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Distinguish mutations that contribute to tumor growth (drivers) from the neutral mutations (passengers).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Currently, this interpretation of genetic mutations is being done manually.</a:t>
          </a:r>
        </a:p>
      </dsp:txBody>
      <dsp:txXfrm>
        <a:off x="1121410" y="1539"/>
        <a:ext cx="4485640" cy="1578371"/>
      </dsp:txXfrm>
    </dsp:sp>
    <dsp:sp modelId="{91ACE5AF-143B-4651-A43B-48FA127832C3}">
      <dsp:nvSpPr>
        <dsp:cNvPr id="0" name=""/>
        <dsp:cNvSpPr/>
      </dsp:nvSpPr>
      <dsp:spPr>
        <a:xfrm>
          <a:off x="0" y="1539"/>
          <a:ext cx="1121410" cy="15783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155908" rIns="59341" bIns="1559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Problem: </a:t>
          </a:r>
        </a:p>
      </dsp:txBody>
      <dsp:txXfrm>
        <a:off x="0" y="1539"/>
        <a:ext cx="1121410" cy="1578371"/>
      </dsp:txXfrm>
    </dsp:sp>
    <dsp:sp modelId="{D3CA40CB-6E15-4878-A00C-81D13EBCEE6A}">
      <dsp:nvSpPr>
        <dsp:cNvPr id="0" name=""/>
        <dsp:cNvSpPr/>
      </dsp:nvSpPr>
      <dsp:spPr>
        <a:xfrm>
          <a:off x="1121410" y="1674614"/>
          <a:ext cx="4485640" cy="1578371"/>
        </a:xfrm>
        <a:prstGeom prst="rect">
          <a:avLst/>
        </a:prstGeom>
        <a:solidFill>
          <a:schemeClr val="accent3">
            <a:tint val="40000"/>
            <a:alpha val="90000"/>
            <a:hueOff val="1861993"/>
            <a:satOff val="-16220"/>
            <a:lumOff val="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861993"/>
              <a:satOff val="-16220"/>
              <a:lumOff val="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400906" rIns="87034" bIns="400906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 expert-annotated knowledge base of mutations.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Two data sets: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test_variants: CSV file with gene identifier information (ID, Gene, Variation)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Test_text: a double pipie (||) delimited file containing clinical evidence to the genetic mutation (ID and test fields).</a:t>
          </a:r>
        </a:p>
      </dsp:txBody>
      <dsp:txXfrm>
        <a:off x="1121410" y="1674614"/>
        <a:ext cx="4485640" cy="1578371"/>
      </dsp:txXfrm>
    </dsp:sp>
    <dsp:sp modelId="{37BDEB6E-D5B5-476A-A81A-15AC217F8B95}">
      <dsp:nvSpPr>
        <dsp:cNvPr id="0" name=""/>
        <dsp:cNvSpPr/>
      </dsp:nvSpPr>
      <dsp:spPr>
        <a:xfrm>
          <a:off x="0" y="1674614"/>
          <a:ext cx="1121410" cy="1578371"/>
        </a:xfrm>
        <a:prstGeom prst="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554279"/>
              <a:satOff val="-2299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155908" rIns="59341" bIns="1559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Data:</a:t>
          </a:r>
        </a:p>
      </dsp:txBody>
      <dsp:txXfrm>
        <a:off x="0" y="1674614"/>
        <a:ext cx="1121410" cy="1578371"/>
      </dsp:txXfrm>
    </dsp:sp>
    <dsp:sp modelId="{A333ECB6-CF34-4B4D-A02C-ADA29E3E5B39}">
      <dsp:nvSpPr>
        <dsp:cNvPr id="0" name=""/>
        <dsp:cNvSpPr/>
      </dsp:nvSpPr>
      <dsp:spPr>
        <a:xfrm>
          <a:off x="1121410" y="3347688"/>
          <a:ext cx="4485640" cy="1578371"/>
        </a:xfrm>
        <a:prstGeom prst="rect">
          <a:avLst/>
        </a:prstGeom>
        <a:solidFill>
          <a:schemeClr val="accent3">
            <a:tint val="40000"/>
            <a:alpha val="90000"/>
            <a:hueOff val="3723986"/>
            <a:satOff val="-32440"/>
            <a:lumOff val="18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723986"/>
              <a:satOff val="-32440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4" tIns="400906" rIns="87034" bIns="40090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a Machine Learning algorithm to automatically classify genetic variations. </a:t>
          </a:r>
        </a:p>
      </dsp:txBody>
      <dsp:txXfrm>
        <a:off x="1121410" y="3347688"/>
        <a:ext cx="4485640" cy="1578371"/>
      </dsp:txXfrm>
    </dsp:sp>
    <dsp:sp modelId="{30577D17-7F35-44E1-A461-2E88D9D9BC0C}">
      <dsp:nvSpPr>
        <dsp:cNvPr id="0" name=""/>
        <dsp:cNvSpPr/>
      </dsp:nvSpPr>
      <dsp:spPr>
        <a:xfrm>
          <a:off x="0" y="3347688"/>
          <a:ext cx="1121410" cy="1578371"/>
        </a:xfrm>
        <a:prstGeom prst="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3108557"/>
              <a:satOff val="-4598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341" tIns="155908" rIns="59341" bIns="1559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Goal:</a:t>
          </a:r>
        </a:p>
      </dsp:txBody>
      <dsp:txXfrm>
        <a:off x="0" y="3347688"/>
        <a:ext cx="1121410" cy="157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EE578-B6E8-4A1C-920E-3408A9B32594}">
      <dsp:nvSpPr>
        <dsp:cNvPr id="0" name=""/>
        <dsp:cNvSpPr/>
      </dsp:nvSpPr>
      <dsp:spPr>
        <a:xfrm rot="5400000">
          <a:off x="3177595" y="-997851"/>
          <a:ext cx="1270396" cy="358851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Identify digits from a dataset of handwritten images.</a:t>
          </a:r>
        </a:p>
      </dsp:txBody>
      <dsp:txXfrm rot="-5400000">
        <a:off x="2018537" y="223223"/>
        <a:ext cx="3526496" cy="1146364"/>
      </dsp:txXfrm>
    </dsp:sp>
    <dsp:sp modelId="{CAE93D0D-7277-4F2C-B2BA-5C7BA0BD7A7D}">
      <dsp:nvSpPr>
        <dsp:cNvPr id="0" name=""/>
        <dsp:cNvSpPr/>
      </dsp:nvSpPr>
      <dsp:spPr>
        <a:xfrm>
          <a:off x="0" y="2406"/>
          <a:ext cx="2018538" cy="15879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Problem:</a:t>
          </a:r>
        </a:p>
      </dsp:txBody>
      <dsp:txXfrm>
        <a:off x="77520" y="79926"/>
        <a:ext cx="1863498" cy="1432956"/>
      </dsp:txXfrm>
    </dsp:sp>
    <dsp:sp modelId="{9BE37857-2832-4556-A820-54F78CE902E2}">
      <dsp:nvSpPr>
        <dsp:cNvPr id="0" name=""/>
        <dsp:cNvSpPr/>
      </dsp:nvSpPr>
      <dsp:spPr>
        <a:xfrm rot="5400000">
          <a:off x="3177595" y="669543"/>
          <a:ext cx="1270396" cy="3588512"/>
        </a:xfrm>
        <a:prstGeom prst="round2SameRect">
          <a:avLst/>
        </a:prstGeom>
        <a:solidFill>
          <a:schemeClr val="accent3">
            <a:tint val="40000"/>
            <a:alpha val="90000"/>
            <a:hueOff val="1861993"/>
            <a:satOff val="-16220"/>
            <a:lumOff val="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861993"/>
              <a:satOff val="-16220"/>
              <a:lumOff val="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Dataset is from MNIST (Modified National Institute of Standards and Technology).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file of gray-scale images of hand-drawn digits from zero through nine.  </a:t>
          </a:r>
        </a:p>
      </dsp:txBody>
      <dsp:txXfrm rot="-5400000">
        <a:off x="2018537" y="1890617"/>
        <a:ext cx="3526496" cy="1146364"/>
      </dsp:txXfrm>
    </dsp:sp>
    <dsp:sp modelId="{E0B56DD6-E271-4EE1-B976-1EE275B60086}">
      <dsp:nvSpPr>
        <dsp:cNvPr id="0" name=""/>
        <dsp:cNvSpPr/>
      </dsp:nvSpPr>
      <dsp:spPr>
        <a:xfrm>
          <a:off x="0" y="1669801"/>
          <a:ext cx="2018538" cy="1587996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Data:</a:t>
          </a:r>
        </a:p>
      </dsp:txBody>
      <dsp:txXfrm>
        <a:off x="77520" y="1747321"/>
        <a:ext cx="1863498" cy="1432956"/>
      </dsp:txXfrm>
    </dsp:sp>
    <dsp:sp modelId="{9905A1DF-4BEA-4FF7-A5C7-93C4FB33D6B2}">
      <dsp:nvSpPr>
        <dsp:cNvPr id="0" name=""/>
        <dsp:cNvSpPr/>
      </dsp:nvSpPr>
      <dsp:spPr>
        <a:xfrm rot="5400000">
          <a:off x="3177595" y="2336939"/>
          <a:ext cx="1270396" cy="3588512"/>
        </a:xfrm>
        <a:prstGeom prst="round2SameRect">
          <a:avLst/>
        </a:prstGeom>
        <a:solidFill>
          <a:schemeClr val="accent3">
            <a:tint val="40000"/>
            <a:alpha val="90000"/>
            <a:hueOff val="3723986"/>
            <a:satOff val="-32440"/>
            <a:lumOff val="18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723986"/>
              <a:satOff val="-32440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Correctly identify handwritten digits.</a:t>
          </a:r>
        </a:p>
      </dsp:txBody>
      <dsp:txXfrm rot="-5400000">
        <a:off x="2018537" y="3558013"/>
        <a:ext cx="3526496" cy="1146364"/>
      </dsp:txXfrm>
    </dsp:sp>
    <dsp:sp modelId="{71CF8C6D-4D05-45A7-B97C-00FB08957FF5}">
      <dsp:nvSpPr>
        <dsp:cNvPr id="0" name=""/>
        <dsp:cNvSpPr/>
      </dsp:nvSpPr>
      <dsp:spPr>
        <a:xfrm>
          <a:off x="0" y="3337197"/>
          <a:ext cx="2018538" cy="1587996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Goal:</a:t>
          </a:r>
        </a:p>
      </dsp:txBody>
      <dsp:txXfrm>
        <a:off x="77520" y="3414717"/>
        <a:ext cx="1863498" cy="1432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26ECD-9FC5-4865-AFE6-2F69207924B8}">
      <dsp:nvSpPr>
        <dsp:cNvPr id="0" name=""/>
        <dsp:cNvSpPr/>
      </dsp:nvSpPr>
      <dsp:spPr>
        <a:xfrm>
          <a:off x="0" y="3709265"/>
          <a:ext cx="1401762" cy="121746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84912" rIns="99693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Goal:</a:t>
          </a:r>
        </a:p>
      </dsp:txBody>
      <dsp:txXfrm>
        <a:off x="0" y="3709265"/>
        <a:ext cx="1401762" cy="1217463"/>
      </dsp:txXfrm>
    </dsp:sp>
    <dsp:sp modelId="{577B358A-287C-4089-8FEE-D2FC508ACC16}">
      <dsp:nvSpPr>
        <dsp:cNvPr id="0" name=""/>
        <dsp:cNvSpPr/>
      </dsp:nvSpPr>
      <dsp:spPr>
        <a:xfrm>
          <a:off x="1401762" y="3709265"/>
          <a:ext cx="4205287" cy="12174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52400" rIns="85303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 which part will fail quality control.</a:t>
          </a:r>
        </a:p>
      </dsp:txBody>
      <dsp:txXfrm>
        <a:off x="1401762" y="3709265"/>
        <a:ext cx="4205287" cy="1217463"/>
      </dsp:txXfrm>
    </dsp:sp>
    <dsp:sp modelId="{FB114970-8960-41F0-80CE-08B6670CB6F2}">
      <dsp:nvSpPr>
        <dsp:cNvPr id="0" name=""/>
        <dsp:cNvSpPr/>
      </dsp:nvSpPr>
      <dsp:spPr>
        <a:xfrm rot="10800000">
          <a:off x="0" y="1855068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554279"/>
              <a:satOff val="-2299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84912" rIns="99693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Data:</a:t>
          </a:r>
        </a:p>
      </dsp:txBody>
      <dsp:txXfrm rot="-10800000">
        <a:off x="0" y="1855068"/>
        <a:ext cx="1401762" cy="1217098"/>
      </dsp:txXfrm>
    </dsp:sp>
    <dsp:sp modelId="{1B6050F0-FA8E-4A0A-84D4-EFBB85644E7E}">
      <dsp:nvSpPr>
        <dsp:cNvPr id="0" name=""/>
        <dsp:cNvSpPr/>
      </dsp:nvSpPr>
      <dsp:spPr>
        <a:xfrm>
          <a:off x="1401762" y="1855068"/>
          <a:ext cx="4205287" cy="1217098"/>
        </a:xfrm>
        <a:prstGeom prst="rect">
          <a:avLst/>
        </a:prstGeom>
        <a:solidFill>
          <a:schemeClr val="accent3">
            <a:tint val="40000"/>
            <a:alpha val="90000"/>
            <a:hueOff val="1861993"/>
            <a:satOff val="-16220"/>
            <a:lumOff val="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861993"/>
              <a:satOff val="-16220"/>
              <a:lumOff val="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52400" rIns="85303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Bosch manufacturing process data.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Three very large data sets of manufacturing data: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Numerical features of manufacturing data.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Categorical features of manufacturing data.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Dates of manufacturing data.</a:t>
          </a:r>
        </a:p>
      </dsp:txBody>
      <dsp:txXfrm>
        <a:off x="1401762" y="1855068"/>
        <a:ext cx="4205287" cy="1217098"/>
      </dsp:txXfrm>
    </dsp:sp>
    <dsp:sp modelId="{B3316861-1B56-4DC6-9E62-A91722C5B6CF}">
      <dsp:nvSpPr>
        <dsp:cNvPr id="0" name=""/>
        <dsp:cNvSpPr/>
      </dsp:nvSpPr>
      <dsp:spPr>
        <a:xfrm rot="10800000">
          <a:off x="0" y="870"/>
          <a:ext cx="1401762" cy="18724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3108557"/>
              <a:satOff val="-4598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693" tIns="184912" rIns="99693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Problem:</a:t>
          </a:r>
        </a:p>
      </dsp:txBody>
      <dsp:txXfrm rot="-10800000">
        <a:off x="0" y="870"/>
        <a:ext cx="1401762" cy="1217098"/>
      </dsp:txXfrm>
    </dsp:sp>
    <dsp:sp modelId="{68D17C42-663D-4809-9BE5-AD4FAA2B8512}">
      <dsp:nvSpPr>
        <dsp:cNvPr id="0" name=""/>
        <dsp:cNvSpPr/>
      </dsp:nvSpPr>
      <dsp:spPr>
        <a:xfrm>
          <a:off x="1401762" y="870"/>
          <a:ext cx="4205287" cy="1217098"/>
        </a:xfrm>
        <a:prstGeom prst="rect">
          <a:avLst/>
        </a:prstGeom>
        <a:solidFill>
          <a:schemeClr val="accent3">
            <a:tint val="40000"/>
            <a:alpha val="90000"/>
            <a:hueOff val="3723986"/>
            <a:satOff val="-32440"/>
            <a:lumOff val="18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723986"/>
              <a:satOff val="-32440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03" tIns="152400" rIns="85303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Predict internal failures in the Bosch manufacturing line.</a:t>
          </a:r>
        </a:p>
      </dsp:txBody>
      <dsp:txXfrm>
        <a:off x="1401762" y="870"/>
        <a:ext cx="4205287" cy="1217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F6B4-3F80-4BE1-AA13-68F937DA4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br>
              <a:rPr lang="en-US" dirty="0"/>
            </a:br>
            <a:r>
              <a:rPr lang="en-US" dirty="0"/>
              <a:t>Final Project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EC9F5-764C-49D8-BE27-5EF19B908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7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C0D19-CB0E-4B33-8C9C-BD601876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2"/>
            <a:ext cx="3363974" cy="2267969"/>
          </a:xfrm>
          <a:noFill/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Proposal 1: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Personalized medicine: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Redefining Cancer Treatment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(Kaggle Competition)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2968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43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23EA5-3A14-4AF8-AAD8-CB785C8B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234338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Proposal 2: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Digit Recognizer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(Kaggle Competition)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14682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45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580AB-D721-424E-9228-699810AF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216427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Proposal 3: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Bosch Production Line Performance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(Kaggle Competition)</a:t>
            </a:r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53423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8289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</TotalTime>
  <Words>213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Data Science  Final Project Proposals</vt:lpstr>
      <vt:lpstr>Proposal 1:  Personalized medicine:  Redefining Cancer Treatment (Kaggle Competition)</vt:lpstr>
      <vt:lpstr>Proposal 2: Digit Recognizer (Kaggle Competition)</vt:lpstr>
      <vt:lpstr>Proposal 3: Bosch Production Line Performance (Kaggle Competition)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Final Project Proposals</dc:title>
  <dc:creator>Dan Kelliher</dc:creator>
  <cp:lastModifiedBy>Dan Kelliher</cp:lastModifiedBy>
  <cp:revision>10</cp:revision>
  <dcterms:created xsi:type="dcterms:W3CDTF">2017-10-12T22:22:43Z</dcterms:created>
  <dcterms:modified xsi:type="dcterms:W3CDTF">2017-10-17T19:53:32Z</dcterms:modified>
</cp:coreProperties>
</file>