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F6B4-3F80-4BE1-AA13-68F937DA4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br>
              <a:rPr lang="en-US" dirty="0"/>
            </a:br>
            <a:r>
              <a:rPr lang="en-US" dirty="0"/>
              <a:t>Final Project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EC9F5-764C-49D8-BE27-5EF19B908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0D19-CB0E-4B33-8C9C-BD601876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01BF-F56D-4F56-87D9-DE6D0FF4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 to evaluate chromatograms to flag anomalies</a:t>
            </a:r>
          </a:p>
          <a:p>
            <a:endParaRPr lang="en-US" dirty="0"/>
          </a:p>
          <a:p>
            <a:r>
              <a:rPr lang="en-US" dirty="0"/>
              <a:t>Data Source: Process Monitoring System</a:t>
            </a:r>
          </a:p>
          <a:p>
            <a:r>
              <a:rPr lang="en-US" dirty="0"/>
              <a:t>Driver: Continuous process improvement</a:t>
            </a:r>
          </a:p>
          <a:p>
            <a:endParaRPr lang="en-US" dirty="0"/>
          </a:p>
          <a:p>
            <a:r>
              <a:rPr lang="en-US" dirty="0"/>
              <a:t>(Might change idea or data source)</a:t>
            </a:r>
          </a:p>
        </p:txBody>
      </p:sp>
    </p:spTree>
    <p:extLst>
      <p:ext uri="{BB962C8B-B14F-4D97-AF65-F5344CB8AC3E}">
        <p14:creationId xmlns:p14="http://schemas.microsoft.com/office/powerpoint/2010/main" val="362443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3EA5-3A14-4AF8-AAD8-CB785C8B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27D1-3F79-4C51-AC55-4A902079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astrology work?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Source: Okay Cupid Data set (saw this available somewhere)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Determine if birth data can predict engagement. Otherwise, identify key predictors of for engagement.</a:t>
            </a:r>
          </a:p>
        </p:txBody>
      </p:sp>
    </p:spTree>
    <p:extLst>
      <p:ext uri="{BB962C8B-B14F-4D97-AF65-F5344CB8AC3E}">
        <p14:creationId xmlns:p14="http://schemas.microsoft.com/office/powerpoint/2010/main" val="151745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80AB-D721-424E-9228-699810AF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83F0-C48F-4FEA-ACF3-62BB7F02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age of onset of Type 2 Diabetes based on type of carbohydrate consumption.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Source: Unknown*</a:t>
            </a:r>
            <a:br>
              <a:rPr lang="en-US" dirty="0"/>
            </a:br>
            <a:r>
              <a:rPr lang="en-US" dirty="0"/>
              <a:t>* Hard to predict the difficulty of obtaining the right data.</a:t>
            </a:r>
          </a:p>
          <a:p>
            <a:r>
              <a:rPr lang="en-US" dirty="0"/>
              <a:t>Driver: Currently reading a book “Wheat Belly” that, among other things, argues that wheat has a higher glycemic index than table sugar.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289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</TotalTime>
  <Words>54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Data Science  Final Project Proposals</vt:lpstr>
      <vt:lpstr>Proposal 1</vt:lpstr>
      <vt:lpstr>Proposal 2</vt:lpstr>
      <vt:lpstr>Proposal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Final Project Proposals</dc:title>
  <dc:creator>Dan Kelliher</dc:creator>
  <cp:lastModifiedBy>Dan Kelliher</cp:lastModifiedBy>
  <cp:revision>3</cp:revision>
  <dcterms:created xsi:type="dcterms:W3CDTF">2017-10-12T22:22:43Z</dcterms:created>
  <dcterms:modified xsi:type="dcterms:W3CDTF">2017-10-13T01:13:19Z</dcterms:modified>
</cp:coreProperties>
</file>