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CD1C1D-913E-41CD-B431-60352AC43F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A7A023-86B7-448F-91A7-3B0CF7529CD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1249560" y="3641040"/>
            <a:ext cx="969264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1310840" y="194760"/>
            <a:ext cx="590760" cy="59076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1206720" y="1365480"/>
            <a:ext cx="969264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11310840" y="194760"/>
            <a:ext cx="590760" cy="59076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"/>
          <p:cNvPicPr/>
          <p:nvPr/>
        </p:nvPicPr>
        <p:blipFill>
          <a:blip r:embed="rId2"/>
          <a:stretch/>
        </p:blipFill>
        <p:spPr>
          <a:xfrm>
            <a:off x="5270400" y="4562280"/>
            <a:ext cx="1650240" cy="149184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150200" y="5437080"/>
            <a:ext cx="26715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1097280" y="2926080"/>
            <a:ext cx="603504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Chat Workshop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097280" y="4297680"/>
            <a:ext cx="1720080" cy="67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Dejan Kos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Tedi Perković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49560" y="2633040"/>
            <a:ext cx="969192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Intro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07080" y="245160"/>
            <a:ext cx="969192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Cilj radionice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207080" y="1802880"/>
            <a:ext cx="10124640" cy="42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Izdrada chat aplikacije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Client server arhitektura</a:t>
            </a: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207080" y="245160"/>
            <a:ext cx="969192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Tehnologije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07080" y="1802880"/>
            <a:ext cx="10124640" cy="42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Spring Boot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Websockets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Html/Css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H2 Database</a:t>
            </a: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207080" y="245160"/>
            <a:ext cx="969192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Format radionice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07080" y="1802880"/>
            <a:ext cx="10124640" cy="42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 by step implementacija</a:t>
            </a:r>
            <a:endParaRPr b="0" lang="en-US" sz="2400" spc="-1" strike="noStrike">
              <a:latin typeface="Arial"/>
            </a:endParaRPr>
          </a:p>
          <a:p>
            <a:pPr lvl="1" marL="536400" indent="-2642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6cad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714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013280" y="2531520"/>
            <a:ext cx="4452120" cy="7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The End </a:t>
            </a: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8496"/>
      </a:dk2>
      <a:lt2>
        <a:srgbClr val="eeece1"/>
      </a:lt2>
      <a:accent1>
        <a:srgbClr val="e7eef1"/>
      </a:accent1>
      <a:accent2>
        <a:srgbClr val="f2f6f8"/>
      </a:accent2>
      <a:accent3>
        <a:srgbClr val="789cac"/>
      </a:accent3>
      <a:accent4>
        <a:srgbClr val="ffffff"/>
      </a:accent4>
      <a:accent5>
        <a:srgbClr val="5c8496"/>
      </a:accent5>
      <a:accent6>
        <a:srgbClr val="ff7000"/>
      </a:accent6>
      <a:hlink>
        <a:srgbClr val="ff7000"/>
      </a:hlink>
      <a:folHlink>
        <a:srgbClr val="ea6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8496"/>
      </a:dk2>
      <a:lt2>
        <a:srgbClr val="eeece1"/>
      </a:lt2>
      <a:accent1>
        <a:srgbClr val="e7eef1"/>
      </a:accent1>
      <a:accent2>
        <a:srgbClr val="f2f6f8"/>
      </a:accent2>
      <a:accent3>
        <a:srgbClr val="789cac"/>
      </a:accent3>
      <a:accent4>
        <a:srgbClr val="ffffff"/>
      </a:accent4>
      <a:accent5>
        <a:srgbClr val="5c8496"/>
      </a:accent5>
      <a:accent6>
        <a:srgbClr val="ff7000"/>
      </a:accent6>
      <a:hlink>
        <a:srgbClr val="ff7000"/>
      </a:hlink>
      <a:folHlink>
        <a:srgbClr val="ea6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8496"/>
      </a:dk2>
      <a:lt2>
        <a:srgbClr val="eeece1"/>
      </a:lt2>
      <a:accent1>
        <a:srgbClr val="e7eef1"/>
      </a:accent1>
      <a:accent2>
        <a:srgbClr val="f2f6f8"/>
      </a:accent2>
      <a:accent3>
        <a:srgbClr val="789cac"/>
      </a:accent3>
      <a:accent4>
        <a:srgbClr val="ffffff"/>
      </a:accent4>
      <a:accent5>
        <a:srgbClr val="5c8496"/>
      </a:accent5>
      <a:accent6>
        <a:srgbClr val="ff7000"/>
      </a:accent6>
      <a:hlink>
        <a:srgbClr val="ff7000"/>
      </a:hlink>
      <a:folHlink>
        <a:srgbClr val="ea6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8496"/>
      </a:dk2>
      <a:lt2>
        <a:srgbClr val="eeece1"/>
      </a:lt2>
      <a:accent1>
        <a:srgbClr val="e7eef1"/>
      </a:accent1>
      <a:accent2>
        <a:srgbClr val="f2f6f8"/>
      </a:accent2>
      <a:accent3>
        <a:srgbClr val="789cac"/>
      </a:accent3>
      <a:accent4>
        <a:srgbClr val="ffffff"/>
      </a:accent4>
      <a:accent5>
        <a:srgbClr val="5c8496"/>
      </a:accent5>
      <a:accent6>
        <a:srgbClr val="ff7000"/>
      </a:accent6>
      <a:hlink>
        <a:srgbClr val="ff7000"/>
      </a:hlink>
      <a:folHlink>
        <a:srgbClr val="ea6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8496"/>
      </a:dk2>
      <a:lt2>
        <a:srgbClr val="eeece1"/>
      </a:lt2>
      <a:accent1>
        <a:srgbClr val="e7eef1"/>
      </a:accent1>
      <a:accent2>
        <a:srgbClr val="f2f6f8"/>
      </a:accent2>
      <a:accent3>
        <a:srgbClr val="789cac"/>
      </a:accent3>
      <a:accent4>
        <a:srgbClr val="ffffff"/>
      </a:accent4>
      <a:accent5>
        <a:srgbClr val="5c8496"/>
      </a:accent5>
      <a:accent6>
        <a:srgbClr val="ff7000"/>
      </a:accent6>
      <a:hlink>
        <a:srgbClr val="ff7000"/>
      </a:hlink>
      <a:folHlink>
        <a:srgbClr val="ea64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14676</TotalTime>
  <Application>LibreOffice/6.0.7.3$Linux_X86_64 LibreOffice_project/00m0$Build-3</Application>
  <Words>1499</Words>
  <Paragraphs>379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2013-02-14T14:59:03Z</dcterms:created>
  <dc:creator>Ivan Bracic</dc:creator>
  <dc:description/>
  <dc:language>en-US</dc:language>
  <cp:lastModifiedBy/>
  <dcterms:modified xsi:type="dcterms:W3CDTF">2019-05-24T13:16:15Z</dcterms:modified>
  <cp:revision>577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0x010100B458B2F29E886E41848475B7B0987835008B3CCD8FCC20624FA135A92EFECC9C81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  <property fmtid="{D5CDD505-2E9C-101B-9397-08002B2CF9AE}" pid="13" name="_dlc_DocIdItemGuid">
    <vt:lpwstr>26b3fc4c-b5e1-481e-80cb-cf698358d57b</vt:lpwstr>
  </property>
</Properties>
</file>