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</p:sldMasterIdLst>
  <p:notesMasterIdLst>
    <p:notesMasterId r:id="rId17"/>
  </p:notesMasterIdLst>
  <p:sldIdLst>
    <p:sldId id="273" r:id="rId2"/>
    <p:sldId id="274" r:id="rId3"/>
    <p:sldId id="285" r:id="rId4"/>
    <p:sldId id="276" r:id="rId5"/>
    <p:sldId id="278" r:id="rId6"/>
    <p:sldId id="280" r:id="rId7"/>
    <p:sldId id="282" r:id="rId8"/>
    <p:sldId id="296" r:id="rId9"/>
    <p:sldId id="295" r:id="rId10"/>
    <p:sldId id="293" r:id="rId11"/>
    <p:sldId id="286" r:id="rId12"/>
    <p:sldId id="297" r:id="rId13"/>
    <p:sldId id="284" r:id="rId14"/>
    <p:sldId id="289" r:id="rId15"/>
    <p:sldId id="287" r:id="rId1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2DBA6-4496-4061-B07D-52549D3B55E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3DFA13-62BD-4705-9DBE-AB0FB31F654C}">
      <dgm:prSet custT="1"/>
      <dgm:spPr>
        <a:solidFill>
          <a:schemeClr val="accent2">
            <a:lumMod val="50000"/>
          </a:schemeClr>
        </a:solidFill>
        <a:ln>
          <a:noFill/>
        </a:ln>
      </dgm:spPr>
      <dgm:t>
        <a:bodyPr/>
        <a:lstStyle/>
        <a:p>
          <a:r>
            <a:rPr lang="uk-UA" sz="1600" b="1" dirty="0"/>
            <a:t>Користь використання метрик покриття коду</a:t>
          </a:r>
          <a:endParaRPr lang="en-US" sz="1600" dirty="0"/>
        </a:p>
      </dgm:t>
    </dgm:pt>
    <dgm:pt modelId="{6069EDDC-279C-46F0-B794-A16125F470EE}" type="parTrans" cxnId="{6BF314E9-E937-4910-9630-3F01C7C60438}">
      <dgm:prSet/>
      <dgm:spPr/>
      <dgm:t>
        <a:bodyPr/>
        <a:lstStyle/>
        <a:p>
          <a:endParaRPr lang="en-US"/>
        </a:p>
      </dgm:t>
    </dgm:pt>
    <dgm:pt modelId="{BBF05C5E-DB65-430F-AC2A-FE5716B0A216}" type="sibTrans" cxnId="{6BF314E9-E937-4910-9630-3F01C7C60438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EDD7888-359F-4A9C-82D3-C1A5D264413A}">
      <dgm:prSet custT="1"/>
      <dgm:spPr>
        <a:solidFill>
          <a:schemeClr val="accent2">
            <a:lumMod val="50000"/>
          </a:schemeClr>
        </a:solidFill>
        <a:ln>
          <a:noFill/>
        </a:ln>
      </dgm:spPr>
      <dgm:t>
        <a:bodyPr/>
        <a:lstStyle/>
        <a:p>
          <a:r>
            <a:rPr lang="uk-UA" sz="1600" b="1" dirty="0"/>
            <a:t>Недоліки використання метрик покриття коду</a:t>
          </a:r>
          <a:endParaRPr lang="en-US" sz="1600" dirty="0"/>
        </a:p>
      </dgm:t>
    </dgm:pt>
    <dgm:pt modelId="{E64838B2-3E99-4AF7-ABD7-6351FC4609B3}" type="parTrans" cxnId="{FF37650C-6665-4FC4-92EB-BC46F92F0C96}">
      <dgm:prSet/>
      <dgm:spPr/>
      <dgm:t>
        <a:bodyPr/>
        <a:lstStyle/>
        <a:p>
          <a:endParaRPr lang="en-US"/>
        </a:p>
      </dgm:t>
    </dgm:pt>
    <dgm:pt modelId="{55C16212-32DB-4910-BE7E-208286FD86A8}" type="sibTrans" cxnId="{FF37650C-6665-4FC4-92EB-BC46F92F0C96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7FC8BF0A-5458-46C3-83C3-35D82123B881}" type="pres">
      <dgm:prSet presAssocID="{7552DBA6-4496-4061-B07D-52549D3B55EF}" presName="Name0" presStyleCnt="0">
        <dgm:presLayoutVars>
          <dgm:animLvl val="lvl"/>
          <dgm:resizeHandles val="exact"/>
        </dgm:presLayoutVars>
      </dgm:prSet>
      <dgm:spPr/>
    </dgm:pt>
    <dgm:pt modelId="{CA5185D8-7AE6-4CB3-950E-C430B30F60D7}" type="pres">
      <dgm:prSet presAssocID="{403DFA13-62BD-4705-9DBE-AB0FB31F654C}" presName="compositeNode" presStyleCnt="0">
        <dgm:presLayoutVars>
          <dgm:bulletEnabled val="1"/>
        </dgm:presLayoutVars>
      </dgm:prSet>
      <dgm:spPr/>
    </dgm:pt>
    <dgm:pt modelId="{318AF8FE-270D-4614-B3B3-A1B85BEA0D88}" type="pres">
      <dgm:prSet presAssocID="{403DFA13-62BD-4705-9DBE-AB0FB31F654C}" presName="bgRect" presStyleLbl="alignNode1" presStyleIdx="0" presStyleCnt="2"/>
      <dgm:spPr/>
    </dgm:pt>
    <dgm:pt modelId="{2FC3F255-D02D-40F9-814A-0FE64E4F58B7}" type="pres">
      <dgm:prSet presAssocID="{BBF05C5E-DB65-430F-AC2A-FE5716B0A21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2B51F32-BB82-4772-87B3-7B21D73035B5}" type="pres">
      <dgm:prSet presAssocID="{403DFA13-62BD-4705-9DBE-AB0FB31F654C}" presName="nodeRect" presStyleLbl="alignNode1" presStyleIdx="0" presStyleCnt="2">
        <dgm:presLayoutVars>
          <dgm:bulletEnabled val="1"/>
        </dgm:presLayoutVars>
      </dgm:prSet>
      <dgm:spPr/>
    </dgm:pt>
    <dgm:pt modelId="{BF5E4C4A-897F-41C2-B9F5-0D762602C1C2}" type="pres">
      <dgm:prSet presAssocID="{BBF05C5E-DB65-430F-AC2A-FE5716B0A216}" presName="sibTrans" presStyleCnt="0"/>
      <dgm:spPr/>
    </dgm:pt>
    <dgm:pt modelId="{532CFF71-3836-4FE4-BE03-2D05CBF0D621}" type="pres">
      <dgm:prSet presAssocID="{8EDD7888-359F-4A9C-82D3-C1A5D264413A}" presName="compositeNode" presStyleCnt="0">
        <dgm:presLayoutVars>
          <dgm:bulletEnabled val="1"/>
        </dgm:presLayoutVars>
      </dgm:prSet>
      <dgm:spPr/>
    </dgm:pt>
    <dgm:pt modelId="{B00F96C6-341E-4921-B4F8-661643609556}" type="pres">
      <dgm:prSet presAssocID="{8EDD7888-359F-4A9C-82D3-C1A5D264413A}" presName="bgRect" presStyleLbl="alignNode1" presStyleIdx="1" presStyleCnt="2"/>
      <dgm:spPr/>
    </dgm:pt>
    <dgm:pt modelId="{7CB09939-9454-4FEB-988E-4DBCA442BE5E}" type="pres">
      <dgm:prSet presAssocID="{55C16212-32DB-4910-BE7E-208286FD86A8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6A91A5D9-466B-4528-9713-2DAD54191CF2}" type="pres">
      <dgm:prSet presAssocID="{8EDD7888-359F-4A9C-82D3-C1A5D264413A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A4EAF504-7B3D-48D4-AABF-D1CB42643983}" type="presOf" srcId="{403DFA13-62BD-4705-9DBE-AB0FB31F654C}" destId="{318AF8FE-270D-4614-B3B3-A1B85BEA0D88}" srcOrd="0" destOrd="0" presId="urn:microsoft.com/office/officeart/2016/7/layout/LinearBlockProcessNumbered"/>
    <dgm:cxn modelId="{FF37650C-6665-4FC4-92EB-BC46F92F0C96}" srcId="{7552DBA6-4496-4061-B07D-52549D3B55EF}" destId="{8EDD7888-359F-4A9C-82D3-C1A5D264413A}" srcOrd="1" destOrd="0" parTransId="{E64838B2-3E99-4AF7-ABD7-6351FC4609B3}" sibTransId="{55C16212-32DB-4910-BE7E-208286FD86A8}"/>
    <dgm:cxn modelId="{4D985124-7A97-414A-953D-6DDDD63608AF}" type="presOf" srcId="{55C16212-32DB-4910-BE7E-208286FD86A8}" destId="{7CB09939-9454-4FEB-988E-4DBCA442BE5E}" srcOrd="0" destOrd="0" presId="urn:microsoft.com/office/officeart/2016/7/layout/LinearBlockProcessNumbered"/>
    <dgm:cxn modelId="{FFFC819A-B80A-4D01-AD23-41C1086382F1}" type="presOf" srcId="{BBF05C5E-DB65-430F-AC2A-FE5716B0A216}" destId="{2FC3F255-D02D-40F9-814A-0FE64E4F58B7}" srcOrd="0" destOrd="0" presId="urn:microsoft.com/office/officeart/2016/7/layout/LinearBlockProcessNumbered"/>
    <dgm:cxn modelId="{64D1E09A-29A6-4EAA-AFF7-7966DB10FF43}" type="presOf" srcId="{8EDD7888-359F-4A9C-82D3-C1A5D264413A}" destId="{B00F96C6-341E-4921-B4F8-661643609556}" srcOrd="0" destOrd="0" presId="urn:microsoft.com/office/officeart/2016/7/layout/LinearBlockProcessNumbered"/>
    <dgm:cxn modelId="{A4483AAF-69B3-4EDE-A16C-A68344D12E2B}" type="presOf" srcId="{7552DBA6-4496-4061-B07D-52549D3B55EF}" destId="{7FC8BF0A-5458-46C3-83C3-35D82123B881}" srcOrd="0" destOrd="0" presId="urn:microsoft.com/office/officeart/2016/7/layout/LinearBlockProcessNumbered"/>
    <dgm:cxn modelId="{AF9CA7B0-3BB1-4600-8A76-24195CE86ACD}" type="presOf" srcId="{403DFA13-62BD-4705-9DBE-AB0FB31F654C}" destId="{B2B51F32-BB82-4772-87B3-7B21D73035B5}" srcOrd="1" destOrd="0" presId="urn:microsoft.com/office/officeart/2016/7/layout/LinearBlockProcessNumbered"/>
    <dgm:cxn modelId="{7C5C8ED0-57A9-4F09-9244-38422BA7C82A}" type="presOf" srcId="{8EDD7888-359F-4A9C-82D3-C1A5D264413A}" destId="{6A91A5D9-466B-4528-9713-2DAD54191CF2}" srcOrd="1" destOrd="0" presId="urn:microsoft.com/office/officeart/2016/7/layout/LinearBlockProcessNumbered"/>
    <dgm:cxn modelId="{6BF314E9-E937-4910-9630-3F01C7C60438}" srcId="{7552DBA6-4496-4061-B07D-52549D3B55EF}" destId="{403DFA13-62BD-4705-9DBE-AB0FB31F654C}" srcOrd="0" destOrd="0" parTransId="{6069EDDC-279C-46F0-B794-A16125F470EE}" sibTransId="{BBF05C5E-DB65-430F-AC2A-FE5716B0A216}"/>
    <dgm:cxn modelId="{E51C7CDC-A9C9-4A54-BF76-7C8C23FA54AB}" type="presParOf" srcId="{7FC8BF0A-5458-46C3-83C3-35D82123B881}" destId="{CA5185D8-7AE6-4CB3-950E-C430B30F60D7}" srcOrd="0" destOrd="0" presId="urn:microsoft.com/office/officeart/2016/7/layout/LinearBlockProcessNumbered"/>
    <dgm:cxn modelId="{37F2CF5B-9C0F-4559-A544-4AC4B907EFEA}" type="presParOf" srcId="{CA5185D8-7AE6-4CB3-950E-C430B30F60D7}" destId="{318AF8FE-270D-4614-B3B3-A1B85BEA0D88}" srcOrd="0" destOrd="0" presId="urn:microsoft.com/office/officeart/2016/7/layout/LinearBlockProcessNumbered"/>
    <dgm:cxn modelId="{131E6627-1E6F-45AB-A7CD-366662DC708C}" type="presParOf" srcId="{CA5185D8-7AE6-4CB3-950E-C430B30F60D7}" destId="{2FC3F255-D02D-40F9-814A-0FE64E4F58B7}" srcOrd="1" destOrd="0" presId="urn:microsoft.com/office/officeart/2016/7/layout/LinearBlockProcessNumbered"/>
    <dgm:cxn modelId="{F8F54F97-2FBE-447A-87B4-7BD624A6FD5F}" type="presParOf" srcId="{CA5185D8-7AE6-4CB3-950E-C430B30F60D7}" destId="{B2B51F32-BB82-4772-87B3-7B21D73035B5}" srcOrd="2" destOrd="0" presId="urn:microsoft.com/office/officeart/2016/7/layout/LinearBlockProcessNumbered"/>
    <dgm:cxn modelId="{5C2ECA7D-FB89-4C98-B34B-9F748A41F109}" type="presParOf" srcId="{7FC8BF0A-5458-46C3-83C3-35D82123B881}" destId="{BF5E4C4A-897F-41C2-B9F5-0D762602C1C2}" srcOrd="1" destOrd="0" presId="urn:microsoft.com/office/officeart/2016/7/layout/LinearBlockProcessNumbered"/>
    <dgm:cxn modelId="{D0429105-E41F-44BC-8204-094D353E05EE}" type="presParOf" srcId="{7FC8BF0A-5458-46C3-83C3-35D82123B881}" destId="{532CFF71-3836-4FE4-BE03-2D05CBF0D621}" srcOrd="2" destOrd="0" presId="urn:microsoft.com/office/officeart/2016/7/layout/LinearBlockProcessNumbered"/>
    <dgm:cxn modelId="{841335AD-BF45-4813-9954-898F5E816097}" type="presParOf" srcId="{532CFF71-3836-4FE4-BE03-2D05CBF0D621}" destId="{B00F96C6-341E-4921-B4F8-661643609556}" srcOrd="0" destOrd="0" presId="urn:microsoft.com/office/officeart/2016/7/layout/LinearBlockProcessNumbered"/>
    <dgm:cxn modelId="{340E1598-7804-444C-815B-C29E1EEBC133}" type="presParOf" srcId="{532CFF71-3836-4FE4-BE03-2D05CBF0D621}" destId="{7CB09939-9454-4FEB-988E-4DBCA442BE5E}" srcOrd="1" destOrd="0" presId="urn:microsoft.com/office/officeart/2016/7/layout/LinearBlockProcessNumbered"/>
    <dgm:cxn modelId="{5BF45870-EA25-4AE7-83A4-E2EFDD7931FA}" type="presParOf" srcId="{532CFF71-3836-4FE4-BE03-2D05CBF0D621}" destId="{6A91A5D9-466B-4528-9713-2DAD54191CF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59C97-E3F0-4088-8035-AF2BA39D36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96C87-E5FC-4B89-B314-16FEF289B074}">
      <dgm:prSet custT="1"/>
      <dgm:spPr>
        <a:solidFill>
          <a:schemeClr val="accent2">
            <a:lumMod val="50000"/>
          </a:schemeClr>
        </a:solidFill>
        <a:ln>
          <a:noFill/>
        </a:ln>
      </dgm:spPr>
      <dgm:t>
        <a:bodyPr/>
        <a:lstStyle/>
        <a:p>
          <a:r>
            <a:rPr lang="uk-UA" sz="1400" b="1" i="0" baseline="0" dirty="0"/>
            <a:t>ЗАДАЧІ ДОСЛІДЖЕННЯ:</a:t>
          </a:r>
          <a:endParaRPr lang="en-US" sz="1400" b="1" dirty="0"/>
        </a:p>
      </dgm:t>
    </dgm:pt>
    <dgm:pt modelId="{9B409B90-B65C-4CF1-92F8-E6442A5C14E0}" type="parTrans" cxnId="{84E7A46E-68D7-4936-AB6C-A7EE7F5FA336}">
      <dgm:prSet/>
      <dgm:spPr/>
      <dgm:t>
        <a:bodyPr/>
        <a:lstStyle/>
        <a:p>
          <a:endParaRPr lang="en-US"/>
        </a:p>
      </dgm:t>
    </dgm:pt>
    <dgm:pt modelId="{FE6C7D16-939B-4133-975D-E13C1D761F4E}" type="sibTrans" cxnId="{84E7A46E-68D7-4936-AB6C-A7EE7F5FA336}">
      <dgm:prSet/>
      <dgm:spPr/>
      <dgm:t>
        <a:bodyPr/>
        <a:lstStyle/>
        <a:p>
          <a:endParaRPr lang="en-US"/>
        </a:p>
      </dgm:t>
    </dgm:pt>
    <dgm:pt modelId="{2338E8CD-6B8E-4845-992B-311C28F6A8DE}">
      <dgm:prSet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uk-UA" b="0" i="0" baseline="0" dirty="0"/>
            <a:t>Визначення взаємозв'язку між рівнем покриття коду та якістю веб-застосунків.</a:t>
          </a:r>
          <a:endParaRPr lang="en-US" dirty="0"/>
        </a:p>
      </dgm:t>
    </dgm:pt>
    <dgm:pt modelId="{C475E14D-5080-447F-9786-A011F5E9DE92}" type="parTrans" cxnId="{7B8C1B4D-6469-4525-AF73-2E0E429D4A83}">
      <dgm:prSet/>
      <dgm:spPr/>
      <dgm:t>
        <a:bodyPr/>
        <a:lstStyle/>
        <a:p>
          <a:endParaRPr lang="en-US"/>
        </a:p>
      </dgm:t>
    </dgm:pt>
    <dgm:pt modelId="{368E7A45-D3AE-4E46-8AD5-95013C7049C5}" type="sibTrans" cxnId="{7B8C1B4D-6469-4525-AF73-2E0E429D4A83}">
      <dgm:prSet/>
      <dgm:spPr/>
      <dgm:t>
        <a:bodyPr/>
        <a:lstStyle/>
        <a:p>
          <a:endParaRPr lang="en-US"/>
        </a:p>
      </dgm:t>
    </dgm:pt>
    <dgm:pt modelId="{460148B5-E3AB-4FAE-9D50-F40EEA9E7B04}">
      <dgm:prSet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uk-UA" b="0" i="0" baseline="0" dirty="0"/>
            <a:t>Аналіз проблем, пов'язаних з досягненням високого покриття коду.</a:t>
          </a:r>
          <a:endParaRPr lang="en-US" dirty="0"/>
        </a:p>
      </dgm:t>
    </dgm:pt>
    <dgm:pt modelId="{5C92E7B4-0A28-4701-9EEE-0A5B5FD68B6D}" type="parTrans" cxnId="{8A932238-94D7-44BD-A597-72F427B3E139}">
      <dgm:prSet/>
      <dgm:spPr/>
      <dgm:t>
        <a:bodyPr/>
        <a:lstStyle/>
        <a:p>
          <a:endParaRPr lang="en-US"/>
        </a:p>
      </dgm:t>
    </dgm:pt>
    <dgm:pt modelId="{C3BBB92E-A6E3-4BD9-8FEB-CA67F9FCBE79}" type="sibTrans" cxnId="{8A932238-94D7-44BD-A597-72F427B3E139}">
      <dgm:prSet/>
      <dgm:spPr/>
      <dgm:t>
        <a:bodyPr/>
        <a:lstStyle/>
        <a:p>
          <a:endParaRPr lang="en-US"/>
        </a:p>
      </dgm:t>
    </dgm:pt>
    <dgm:pt modelId="{BC26F7C4-8ED2-4BBF-A2DA-E156AAC2C484}">
      <dgm:prSet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uk-UA" b="0" i="0" baseline="0" dirty="0"/>
            <a:t>Впровадження та аналіз автоматизованих тестів для оцінки покриття коду.</a:t>
          </a:r>
          <a:endParaRPr lang="en-US" dirty="0"/>
        </a:p>
      </dgm:t>
    </dgm:pt>
    <dgm:pt modelId="{A7513E48-F856-4114-BBF6-78B52D4C8D9D}" type="parTrans" cxnId="{AB6CCD99-90F9-468A-B505-CE99EC999F0B}">
      <dgm:prSet/>
      <dgm:spPr/>
      <dgm:t>
        <a:bodyPr/>
        <a:lstStyle/>
        <a:p>
          <a:endParaRPr lang="en-US"/>
        </a:p>
      </dgm:t>
    </dgm:pt>
    <dgm:pt modelId="{7FF56094-99F9-42DD-9120-4C2F94675818}" type="sibTrans" cxnId="{AB6CCD99-90F9-468A-B505-CE99EC999F0B}">
      <dgm:prSet/>
      <dgm:spPr/>
      <dgm:t>
        <a:bodyPr/>
        <a:lstStyle/>
        <a:p>
          <a:endParaRPr lang="en-US"/>
        </a:p>
      </dgm:t>
    </dgm:pt>
    <dgm:pt modelId="{1BA622D5-9342-4ABA-8278-6CB341D2AC13}">
      <dgm:prSet custT="1"/>
      <dgm:spPr>
        <a:solidFill>
          <a:schemeClr val="accent3">
            <a:lumMod val="50000"/>
          </a:schemeClr>
        </a:solidFill>
        <a:ln>
          <a:noFill/>
        </a:ln>
      </dgm:spPr>
      <dgm:t>
        <a:bodyPr/>
        <a:lstStyle/>
        <a:p>
          <a:r>
            <a:rPr lang="uk-UA" sz="1400" b="1" i="0" baseline="0" dirty="0"/>
            <a:t>ВИБРАНІ ПРОГРАМНІ ЗАСОБИ:</a:t>
          </a:r>
          <a:endParaRPr lang="en-US" sz="1400" b="1" dirty="0"/>
        </a:p>
      </dgm:t>
    </dgm:pt>
    <dgm:pt modelId="{C273629C-B357-4DF9-AB73-555809385696}" type="parTrans" cxnId="{A53C2B62-7873-4847-A5D8-450308C75FEE}">
      <dgm:prSet/>
      <dgm:spPr/>
      <dgm:t>
        <a:bodyPr/>
        <a:lstStyle/>
        <a:p>
          <a:endParaRPr lang="en-US"/>
        </a:p>
      </dgm:t>
    </dgm:pt>
    <dgm:pt modelId="{677DB5BE-FBAB-4D79-B7FC-4B3F318070FF}" type="sibTrans" cxnId="{A53C2B62-7873-4847-A5D8-450308C75FEE}">
      <dgm:prSet/>
      <dgm:spPr/>
      <dgm:t>
        <a:bodyPr/>
        <a:lstStyle/>
        <a:p>
          <a:endParaRPr lang="en-US"/>
        </a:p>
      </dgm:t>
    </dgm:pt>
    <dgm:pt modelId="{422987E4-4DBF-49FF-9C09-D08272911F26}">
      <dgm:prSet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uk-UA" sz="1400" b="1" i="0" baseline="0" dirty="0"/>
            <a:t>PHP</a:t>
          </a:r>
          <a:endParaRPr lang="en-US" sz="1400" dirty="0"/>
        </a:p>
      </dgm:t>
    </dgm:pt>
    <dgm:pt modelId="{F753C12F-80A5-4641-ABA0-F73C82DEB6E7}" type="parTrans" cxnId="{68CB8A02-FAE1-4874-B881-FB3EA5BB653C}">
      <dgm:prSet/>
      <dgm:spPr/>
      <dgm:t>
        <a:bodyPr/>
        <a:lstStyle/>
        <a:p>
          <a:endParaRPr lang="en-US"/>
        </a:p>
      </dgm:t>
    </dgm:pt>
    <dgm:pt modelId="{CBF924DC-BD2A-4AC5-B3A3-F2A14E6023BE}" type="sibTrans" cxnId="{68CB8A02-FAE1-4874-B881-FB3EA5BB653C}">
      <dgm:prSet/>
      <dgm:spPr/>
      <dgm:t>
        <a:bodyPr/>
        <a:lstStyle/>
        <a:p>
          <a:endParaRPr lang="en-US"/>
        </a:p>
      </dgm:t>
    </dgm:pt>
    <dgm:pt modelId="{FBD31E47-4F5E-4E1E-A277-B6380BA66F0B}">
      <dgm:prSet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400" b="1" i="0" baseline="0" noProof="1"/>
            <a:t>Codeception</a:t>
          </a:r>
          <a:endParaRPr lang="en-US" sz="1400" noProof="1"/>
        </a:p>
      </dgm:t>
    </dgm:pt>
    <dgm:pt modelId="{038C0786-25ED-497B-83E9-4CB03475929E}" type="parTrans" cxnId="{BB3C2E06-613F-48F6-9E49-243F9486C1E2}">
      <dgm:prSet/>
      <dgm:spPr/>
      <dgm:t>
        <a:bodyPr/>
        <a:lstStyle/>
        <a:p>
          <a:endParaRPr lang="en-US"/>
        </a:p>
      </dgm:t>
    </dgm:pt>
    <dgm:pt modelId="{4F7A4081-8106-4994-8B56-73555298E4D4}" type="sibTrans" cxnId="{BB3C2E06-613F-48F6-9E49-243F9486C1E2}">
      <dgm:prSet/>
      <dgm:spPr/>
      <dgm:t>
        <a:bodyPr/>
        <a:lstStyle/>
        <a:p>
          <a:endParaRPr lang="en-US"/>
        </a:p>
      </dgm:t>
    </dgm:pt>
    <dgm:pt modelId="{586B6FA2-2339-422B-BD7A-6C2E3550FB31}">
      <dgm:prSet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400" b="1" i="0" baseline="0" noProof="1"/>
            <a:t>Xdebug</a:t>
          </a:r>
          <a:endParaRPr lang="en-US" sz="1400" noProof="1"/>
        </a:p>
      </dgm:t>
    </dgm:pt>
    <dgm:pt modelId="{BA0F668B-7FA2-4C92-A84B-2A9238704CCC}" type="parTrans" cxnId="{0F834846-C1AC-40F0-B3A0-6FA317D9F3BB}">
      <dgm:prSet/>
      <dgm:spPr/>
      <dgm:t>
        <a:bodyPr/>
        <a:lstStyle/>
        <a:p>
          <a:endParaRPr lang="en-US"/>
        </a:p>
      </dgm:t>
    </dgm:pt>
    <dgm:pt modelId="{9ABC35C3-F012-430D-93FF-4A37C76510BE}" type="sibTrans" cxnId="{0F834846-C1AC-40F0-B3A0-6FA317D9F3BB}">
      <dgm:prSet/>
      <dgm:spPr/>
      <dgm:t>
        <a:bodyPr/>
        <a:lstStyle/>
        <a:p>
          <a:endParaRPr lang="en-US"/>
        </a:p>
      </dgm:t>
    </dgm:pt>
    <dgm:pt modelId="{17B33F39-3A53-43EF-AD6C-FA7BA1A2CEA9}">
      <dgm:prSet custT="1"/>
      <dgm:spPr>
        <a:solidFill>
          <a:schemeClr val="accent4">
            <a:lumMod val="50000"/>
          </a:schemeClr>
        </a:solidFill>
        <a:ln>
          <a:noFill/>
        </a:ln>
      </dgm:spPr>
      <dgm:t>
        <a:bodyPr/>
        <a:lstStyle/>
        <a:p>
          <a:r>
            <a:rPr lang="uk-UA" sz="1400" b="1" i="0" baseline="0" dirty="0"/>
            <a:t>ВХІДНІ ДАНІ:</a:t>
          </a:r>
          <a:endParaRPr lang="en-US" sz="1400" b="1" dirty="0"/>
        </a:p>
      </dgm:t>
    </dgm:pt>
    <dgm:pt modelId="{159385FB-2B3F-48D0-B82F-12089E4FD382}" type="parTrans" cxnId="{D85F4EDA-25D0-45C7-A4D6-A369C1902DB9}">
      <dgm:prSet/>
      <dgm:spPr/>
      <dgm:t>
        <a:bodyPr/>
        <a:lstStyle/>
        <a:p>
          <a:endParaRPr lang="en-US"/>
        </a:p>
      </dgm:t>
    </dgm:pt>
    <dgm:pt modelId="{3321D500-C2EF-4D35-A0EB-7A2DB351EF69}" type="sibTrans" cxnId="{D85F4EDA-25D0-45C7-A4D6-A369C1902DB9}">
      <dgm:prSet/>
      <dgm:spPr/>
      <dgm:t>
        <a:bodyPr/>
        <a:lstStyle/>
        <a:p>
          <a:endParaRPr lang="en-US"/>
        </a:p>
      </dgm:t>
    </dgm:pt>
    <dgm:pt modelId="{7ADDA84B-256B-42C1-8D86-D88EAB5E8345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uk-UA" b="0" i="0" baseline="0" noProof="1"/>
            <a:t>Веб-застосунок Article Hub, розроблений на основі фреймворку Symfony.</a:t>
          </a:r>
          <a:endParaRPr lang="uk-UA" noProof="1"/>
        </a:p>
      </dgm:t>
    </dgm:pt>
    <dgm:pt modelId="{59BFDDDD-9B9C-4633-8E83-E01047639942}" type="parTrans" cxnId="{B2C41669-A543-41BC-B077-2D9DE7ED5660}">
      <dgm:prSet/>
      <dgm:spPr/>
      <dgm:t>
        <a:bodyPr/>
        <a:lstStyle/>
        <a:p>
          <a:endParaRPr lang="en-US"/>
        </a:p>
      </dgm:t>
    </dgm:pt>
    <dgm:pt modelId="{CEA780C6-E7BB-4403-B25B-6FE5C37BFF19}" type="sibTrans" cxnId="{B2C41669-A543-41BC-B077-2D9DE7ED5660}">
      <dgm:prSet/>
      <dgm:spPr/>
      <dgm:t>
        <a:bodyPr/>
        <a:lstStyle/>
        <a:p>
          <a:endParaRPr lang="en-US"/>
        </a:p>
      </dgm:t>
    </dgm:pt>
    <dgm:pt modelId="{5AFB5F9F-D25C-4C65-BF2E-4D7A416A9817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uk-UA" b="0" i="0" baseline="0" dirty="0"/>
            <a:t>Тестові сценарії, написані для автоматизованого тестування.</a:t>
          </a:r>
          <a:endParaRPr lang="en-US" dirty="0"/>
        </a:p>
      </dgm:t>
    </dgm:pt>
    <dgm:pt modelId="{0A859B05-84E4-4762-91C3-D7BA0FCBC631}" type="parTrans" cxnId="{963AFFED-1605-4B8B-BC5A-4E529B522DAA}">
      <dgm:prSet/>
      <dgm:spPr/>
      <dgm:t>
        <a:bodyPr/>
        <a:lstStyle/>
        <a:p>
          <a:endParaRPr lang="en-US"/>
        </a:p>
      </dgm:t>
    </dgm:pt>
    <dgm:pt modelId="{73644601-369C-4299-B598-0C29B00C50BB}" type="sibTrans" cxnId="{963AFFED-1605-4B8B-BC5A-4E529B522DAA}">
      <dgm:prSet/>
      <dgm:spPr/>
      <dgm:t>
        <a:bodyPr/>
        <a:lstStyle/>
        <a:p>
          <a:endParaRPr lang="en-US"/>
        </a:p>
      </dgm:t>
    </dgm:pt>
    <dgm:pt modelId="{BAAB2122-52D3-4E83-96AB-9BA5E9A82CC5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uk-UA" b="0" i="0" baseline="0" dirty="0"/>
            <a:t>Метрики покриття коду, отримані за допомогою </a:t>
          </a:r>
          <a:r>
            <a:rPr lang="uk-UA" b="0" i="0" baseline="0" dirty="0" err="1"/>
            <a:t>Xdebug</a:t>
          </a:r>
          <a:r>
            <a:rPr lang="uk-UA" b="0" i="0" baseline="0"/>
            <a:t>.</a:t>
          </a:r>
          <a:endParaRPr lang="en-US"/>
        </a:p>
      </dgm:t>
    </dgm:pt>
    <dgm:pt modelId="{0EE72BDA-3404-4087-96A6-EC6345A832A3}" type="parTrans" cxnId="{83C3F376-68D0-41C6-B526-EAB887C7CEBD}">
      <dgm:prSet/>
      <dgm:spPr/>
      <dgm:t>
        <a:bodyPr/>
        <a:lstStyle/>
        <a:p>
          <a:endParaRPr lang="en-US"/>
        </a:p>
      </dgm:t>
    </dgm:pt>
    <dgm:pt modelId="{6908B504-E48C-406B-91EB-FD93B42F4938}" type="sibTrans" cxnId="{83C3F376-68D0-41C6-B526-EAB887C7CEBD}">
      <dgm:prSet/>
      <dgm:spPr/>
      <dgm:t>
        <a:bodyPr/>
        <a:lstStyle/>
        <a:p>
          <a:endParaRPr lang="en-US"/>
        </a:p>
      </dgm:t>
    </dgm:pt>
    <dgm:pt modelId="{28ABD146-255E-4F96-8851-60724C19B6C1}" type="pres">
      <dgm:prSet presAssocID="{65F59C97-E3F0-4088-8035-AF2BA39D36C0}" presName="diagram" presStyleCnt="0">
        <dgm:presLayoutVars>
          <dgm:dir/>
          <dgm:resizeHandles val="exact"/>
        </dgm:presLayoutVars>
      </dgm:prSet>
      <dgm:spPr/>
    </dgm:pt>
    <dgm:pt modelId="{FAE6FE1A-F8FB-4A8D-A178-68816E590113}" type="pres">
      <dgm:prSet presAssocID="{DCB96C87-E5FC-4B89-B314-16FEF289B074}" presName="node" presStyleLbl="node1" presStyleIdx="0" presStyleCnt="12" custScaleX="152666">
        <dgm:presLayoutVars>
          <dgm:bulletEnabled val="1"/>
        </dgm:presLayoutVars>
      </dgm:prSet>
      <dgm:spPr/>
    </dgm:pt>
    <dgm:pt modelId="{04C2624E-D841-4A06-A2F7-16B21860D735}" type="pres">
      <dgm:prSet presAssocID="{FE6C7D16-939B-4133-975D-E13C1D761F4E}" presName="sibTrans" presStyleCnt="0"/>
      <dgm:spPr/>
    </dgm:pt>
    <dgm:pt modelId="{399EAE54-8E61-4E3D-9DD7-66858B4B4245}" type="pres">
      <dgm:prSet presAssocID="{2338E8CD-6B8E-4845-992B-311C28F6A8DE}" presName="node" presStyleLbl="node1" presStyleIdx="1" presStyleCnt="12" custScaleX="151418">
        <dgm:presLayoutVars>
          <dgm:bulletEnabled val="1"/>
        </dgm:presLayoutVars>
      </dgm:prSet>
      <dgm:spPr/>
    </dgm:pt>
    <dgm:pt modelId="{7A77F0EA-4D39-4897-B420-E6FC63F1D059}" type="pres">
      <dgm:prSet presAssocID="{368E7A45-D3AE-4E46-8AD5-95013C7049C5}" presName="sibTrans" presStyleCnt="0"/>
      <dgm:spPr/>
    </dgm:pt>
    <dgm:pt modelId="{5B76F436-01AD-40A8-BB89-CCF9C9E0A7E2}" type="pres">
      <dgm:prSet presAssocID="{460148B5-E3AB-4FAE-9D50-F40EEA9E7B04}" presName="node" presStyleLbl="node1" presStyleIdx="2" presStyleCnt="12" custScaleX="151418">
        <dgm:presLayoutVars>
          <dgm:bulletEnabled val="1"/>
        </dgm:presLayoutVars>
      </dgm:prSet>
      <dgm:spPr/>
    </dgm:pt>
    <dgm:pt modelId="{83B6A3A9-DE12-4F9A-A2FF-BB899BC3292E}" type="pres">
      <dgm:prSet presAssocID="{C3BBB92E-A6E3-4BD9-8FEB-CA67F9FCBE79}" presName="sibTrans" presStyleCnt="0"/>
      <dgm:spPr/>
    </dgm:pt>
    <dgm:pt modelId="{2CD1EC01-2CEC-43E8-B65E-6A5E84A24591}" type="pres">
      <dgm:prSet presAssocID="{BC26F7C4-8ED2-4BBF-A2DA-E156AAC2C484}" presName="node" presStyleLbl="node1" presStyleIdx="3" presStyleCnt="12" custScaleX="151418">
        <dgm:presLayoutVars>
          <dgm:bulletEnabled val="1"/>
        </dgm:presLayoutVars>
      </dgm:prSet>
      <dgm:spPr/>
    </dgm:pt>
    <dgm:pt modelId="{32CE6296-78F1-4FFE-B793-A63FD396D3D3}" type="pres">
      <dgm:prSet presAssocID="{7FF56094-99F9-42DD-9120-4C2F94675818}" presName="sibTrans" presStyleCnt="0"/>
      <dgm:spPr/>
    </dgm:pt>
    <dgm:pt modelId="{0E14DE8A-FA6D-404E-908C-E8A2E040C4F8}" type="pres">
      <dgm:prSet presAssocID="{1BA622D5-9342-4ABA-8278-6CB341D2AC13}" presName="node" presStyleLbl="node1" presStyleIdx="4" presStyleCnt="12" custScaleX="152666" custLinFactNeighborX="-47">
        <dgm:presLayoutVars>
          <dgm:bulletEnabled val="1"/>
        </dgm:presLayoutVars>
      </dgm:prSet>
      <dgm:spPr/>
    </dgm:pt>
    <dgm:pt modelId="{4EF4DD88-7C79-4EE2-8CAB-E3C0E86ACE3C}" type="pres">
      <dgm:prSet presAssocID="{677DB5BE-FBAB-4D79-B7FC-4B3F318070FF}" presName="sibTrans" presStyleCnt="0"/>
      <dgm:spPr/>
    </dgm:pt>
    <dgm:pt modelId="{23599A40-C55D-41FF-AD63-654DF0141DE8}" type="pres">
      <dgm:prSet presAssocID="{422987E4-4DBF-49FF-9C09-D08272911F26}" presName="node" presStyleLbl="node1" presStyleIdx="5" presStyleCnt="12" custScaleX="151418" custLinFactNeighborX="-47">
        <dgm:presLayoutVars>
          <dgm:bulletEnabled val="1"/>
        </dgm:presLayoutVars>
      </dgm:prSet>
      <dgm:spPr/>
    </dgm:pt>
    <dgm:pt modelId="{4F66DFC1-015F-4A3B-99D9-DA5D6292FE2D}" type="pres">
      <dgm:prSet presAssocID="{CBF924DC-BD2A-4AC5-B3A3-F2A14E6023BE}" presName="sibTrans" presStyleCnt="0"/>
      <dgm:spPr/>
    </dgm:pt>
    <dgm:pt modelId="{DAD5DC0E-6A83-4A03-8FCC-FD7A51D7639E}" type="pres">
      <dgm:prSet presAssocID="{FBD31E47-4F5E-4E1E-A277-B6380BA66F0B}" presName="node" presStyleLbl="node1" presStyleIdx="6" presStyleCnt="12" custScaleX="151418">
        <dgm:presLayoutVars>
          <dgm:bulletEnabled val="1"/>
        </dgm:presLayoutVars>
      </dgm:prSet>
      <dgm:spPr/>
    </dgm:pt>
    <dgm:pt modelId="{DAC89C47-B244-4B57-9878-C457024DEE88}" type="pres">
      <dgm:prSet presAssocID="{4F7A4081-8106-4994-8B56-73555298E4D4}" presName="sibTrans" presStyleCnt="0"/>
      <dgm:spPr/>
    </dgm:pt>
    <dgm:pt modelId="{292B39B4-0E42-413D-9A05-B82E27D1A42E}" type="pres">
      <dgm:prSet presAssocID="{586B6FA2-2339-422B-BD7A-6C2E3550FB31}" presName="node" presStyleLbl="node1" presStyleIdx="7" presStyleCnt="12" custScaleX="151418">
        <dgm:presLayoutVars>
          <dgm:bulletEnabled val="1"/>
        </dgm:presLayoutVars>
      </dgm:prSet>
      <dgm:spPr/>
    </dgm:pt>
    <dgm:pt modelId="{803C6892-86D8-432A-9D57-865EAE74586F}" type="pres">
      <dgm:prSet presAssocID="{9ABC35C3-F012-430D-93FF-4A37C76510BE}" presName="sibTrans" presStyleCnt="0"/>
      <dgm:spPr/>
    </dgm:pt>
    <dgm:pt modelId="{56BE6A13-0718-4D6D-B880-C91C652F0143}" type="pres">
      <dgm:prSet presAssocID="{17B33F39-3A53-43EF-AD6C-FA7BA1A2CEA9}" presName="node" presStyleLbl="node1" presStyleIdx="8" presStyleCnt="12" custScaleX="152666">
        <dgm:presLayoutVars>
          <dgm:bulletEnabled val="1"/>
        </dgm:presLayoutVars>
      </dgm:prSet>
      <dgm:spPr/>
    </dgm:pt>
    <dgm:pt modelId="{E6AB726D-238C-434E-8DE1-A9E477615BAF}" type="pres">
      <dgm:prSet presAssocID="{3321D500-C2EF-4D35-A0EB-7A2DB351EF69}" presName="sibTrans" presStyleCnt="0"/>
      <dgm:spPr/>
    </dgm:pt>
    <dgm:pt modelId="{4CCDCAA0-A30E-4906-85B4-D454DC2CCA09}" type="pres">
      <dgm:prSet presAssocID="{7ADDA84B-256B-42C1-8D86-D88EAB5E8345}" presName="node" presStyleLbl="node1" presStyleIdx="9" presStyleCnt="12" custScaleX="151418" custLinFactNeighborX="-47">
        <dgm:presLayoutVars>
          <dgm:bulletEnabled val="1"/>
        </dgm:presLayoutVars>
      </dgm:prSet>
      <dgm:spPr/>
    </dgm:pt>
    <dgm:pt modelId="{BDB14737-7EC3-4A01-A6F9-E7016A5947E6}" type="pres">
      <dgm:prSet presAssocID="{CEA780C6-E7BB-4403-B25B-6FE5C37BFF19}" presName="sibTrans" presStyleCnt="0"/>
      <dgm:spPr/>
    </dgm:pt>
    <dgm:pt modelId="{047CE72F-8008-40E1-BC7E-514631C7B3E5}" type="pres">
      <dgm:prSet presAssocID="{5AFB5F9F-D25C-4C65-BF2E-4D7A416A9817}" presName="node" presStyleLbl="node1" presStyleIdx="10" presStyleCnt="12" custScaleX="151418">
        <dgm:presLayoutVars>
          <dgm:bulletEnabled val="1"/>
        </dgm:presLayoutVars>
      </dgm:prSet>
      <dgm:spPr/>
    </dgm:pt>
    <dgm:pt modelId="{A8ABA6C1-AAA2-4802-A42F-B76B8CB035BF}" type="pres">
      <dgm:prSet presAssocID="{73644601-369C-4299-B598-0C29B00C50BB}" presName="sibTrans" presStyleCnt="0"/>
      <dgm:spPr/>
    </dgm:pt>
    <dgm:pt modelId="{9A464533-1DA2-47C5-BEB9-80D5E206E28D}" type="pres">
      <dgm:prSet presAssocID="{BAAB2122-52D3-4E83-96AB-9BA5E9A82CC5}" presName="node" presStyleLbl="node1" presStyleIdx="11" presStyleCnt="12" custScaleX="151418">
        <dgm:presLayoutVars>
          <dgm:bulletEnabled val="1"/>
        </dgm:presLayoutVars>
      </dgm:prSet>
      <dgm:spPr/>
    </dgm:pt>
  </dgm:ptLst>
  <dgm:cxnLst>
    <dgm:cxn modelId="{68CB8A02-FAE1-4874-B881-FB3EA5BB653C}" srcId="{65F59C97-E3F0-4088-8035-AF2BA39D36C0}" destId="{422987E4-4DBF-49FF-9C09-D08272911F26}" srcOrd="5" destOrd="0" parTransId="{F753C12F-80A5-4641-ABA0-F73C82DEB6E7}" sibTransId="{CBF924DC-BD2A-4AC5-B3A3-F2A14E6023BE}"/>
    <dgm:cxn modelId="{82D03503-4356-4B1F-9755-6434E1236AAD}" type="presOf" srcId="{FBD31E47-4F5E-4E1E-A277-B6380BA66F0B}" destId="{DAD5DC0E-6A83-4A03-8FCC-FD7A51D7639E}" srcOrd="0" destOrd="0" presId="urn:microsoft.com/office/officeart/2005/8/layout/default"/>
    <dgm:cxn modelId="{4AA35603-F1B8-4DA8-A55D-09562BFAC87D}" type="presOf" srcId="{422987E4-4DBF-49FF-9C09-D08272911F26}" destId="{23599A40-C55D-41FF-AD63-654DF0141DE8}" srcOrd="0" destOrd="0" presId="urn:microsoft.com/office/officeart/2005/8/layout/default"/>
    <dgm:cxn modelId="{BB3C2E06-613F-48F6-9E49-243F9486C1E2}" srcId="{65F59C97-E3F0-4088-8035-AF2BA39D36C0}" destId="{FBD31E47-4F5E-4E1E-A277-B6380BA66F0B}" srcOrd="6" destOrd="0" parTransId="{038C0786-25ED-497B-83E9-4CB03475929E}" sibTransId="{4F7A4081-8106-4994-8B56-73555298E4D4}"/>
    <dgm:cxn modelId="{0AA40019-4B6F-48D0-B291-1B00AC595516}" type="presOf" srcId="{BAAB2122-52D3-4E83-96AB-9BA5E9A82CC5}" destId="{9A464533-1DA2-47C5-BEB9-80D5E206E28D}" srcOrd="0" destOrd="0" presId="urn:microsoft.com/office/officeart/2005/8/layout/default"/>
    <dgm:cxn modelId="{BBE1D029-A309-45FB-AF6D-A4EE3275894E}" type="presOf" srcId="{5AFB5F9F-D25C-4C65-BF2E-4D7A416A9817}" destId="{047CE72F-8008-40E1-BC7E-514631C7B3E5}" srcOrd="0" destOrd="0" presId="urn:microsoft.com/office/officeart/2005/8/layout/default"/>
    <dgm:cxn modelId="{3578842E-5497-4A88-8E98-E28DAC345A5E}" type="presOf" srcId="{17B33F39-3A53-43EF-AD6C-FA7BA1A2CEA9}" destId="{56BE6A13-0718-4D6D-B880-C91C652F0143}" srcOrd="0" destOrd="0" presId="urn:microsoft.com/office/officeart/2005/8/layout/default"/>
    <dgm:cxn modelId="{77FC5C2F-FB5F-4035-AFDD-AE4F3E173710}" type="presOf" srcId="{7ADDA84B-256B-42C1-8D86-D88EAB5E8345}" destId="{4CCDCAA0-A30E-4906-85B4-D454DC2CCA09}" srcOrd="0" destOrd="0" presId="urn:microsoft.com/office/officeart/2005/8/layout/default"/>
    <dgm:cxn modelId="{20093530-79B6-484E-B013-45C5B1382965}" type="presOf" srcId="{586B6FA2-2339-422B-BD7A-6C2E3550FB31}" destId="{292B39B4-0E42-413D-9A05-B82E27D1A42E}" srcOrd="0" destOrd="0" presId="urn:microsoft.com/office/officeart/2005/8/layout/default"/>
    <dgm:cxn modelId="{8A932238-94D7-44BD-A597-72F427B3E139}" srcId="{65F59C97-E3F0-4088-8035-AF2BA39D36C0}" destId="{460148B5-E3AB-4FAE-9D50-F40EEA9E7B04}" srcOrd="2" destOrd="0" parTransId="{5C92E7B4-0A28-4701-9EEE-0A5B5FD68B6D}" sibTransId="{C3BBB92E-A6E3-4BD9-8FEB-CA67F9FCBE79}"/>
    <dgm:cxn modelId="{EB6DD65C-CE0F-4B39-BCCF-B2AC27BCDF67}" type="presOf" srcId="{DCB96C87-E5FC-4B89-B314-16FEF289B074}" destId="{FAE6FE1A-F8FB-4A8D-A178-68816E590113}" srcOrd="0" destOrd="0" presId="urn:microsoft.com/office/officeart/2005/8/layout/default"/>
    <dgm:cxn modelId="{8328F061-510D-45BF-8AE2-6237DA5B314F}" type="presOf" srcId="{BC26F7C4-8ED2-4BBF-A2DA-E156AAC2C484}" destId="{2CD1EC01-2CEC-43E8-B65E-6A5E84A24591}" srcOrd="0" destOrd="0" presId="urn:microsoft.com/office/officeart/2005/8/layout/default"/>
    <dgm:cxn modelId="{A53C2B62-7873-4847-A5D8-450308C75FEE}" srcId="{65F59C97-E3F0-4088-8035-AF2BA39D36C0}" destId="{1BA622D5-9342-4ABA-8278-6CB341D2AC13}" srcOrd="4" destOrd="0" parTransId="{C273629C-B357-4DF9-AB73-555809385696}" sibTransId="{677DB5BE-FBAB-4D79-B7FC-4B3F318070FF}"/>
    <dgm:cxn modelId="{0F834846-C1AC-40F0-B3A0-6FA317D9F3BB}" srcId="{65F59C97-E3F0-4088-8035-AF2BA39D36C0}" destId="{586B6FA2-2339-422B-BD7A-6C2E3550FB31}" srcOrd="7" destOrd="0" parTransId="{BA0F668B-7FA2-4C92-A84B-2A9238704CCC}" sibTransId="{9ABC35C3-F012-430D-93FF-4A37C76510BE}"/>
    <dgm:cxn modelId="{B2C41669-A543-41BC-B077-2D9DE7ED5660}" srcId="{65F59C97-E3F0-4088-8035-AF2BA39D36C0}" destId="{7ADDA84B-256B-42C1-8D86-D88EAB5E8345}" srcOrd="9" destOrd="0" parTransId="{59BFDDDD-9B9C-4633-8E83-E01047639942}" sibTransId="{CEA780C6-E7BB-4403-B25B-6FE5C37BFF19}"/>
    <dgm:cxn modelId="{7B8C1B4D-6469-4525-AF73-2E0E429D4A83}" srcId="{65F59C97-E3F0-4088-8035-AF2BA39D36C0}" destId="{2338E8CD-6B8E-4845-992B-311C28F6A8DE}" srcOrd="1" destOrd="0" parTransId="{C475E14D-5080-447F-9786-A011F5E9DE92}" sibTransId="{368E7A45-D3AE-4E46-8AD5-95013C7049C5}"/>
    <dgm:cxn modelId="{84E7A46E-68D7-4936-AB6C-A7EE7F5FA336}" srcId="{65F59C97-E3F0-4088-8035-AF2BA39D36C0}" destId="{DCB96C87-E5FC-4B89-B314-16FEF289B074}" srcOrd="0" destOrd="0" parTransId="{9B409B90-B65C-4CF1-92F8-E6442A5C14E0}" sibTransId="{FE6C7D16-939B-4133-975D-E13C1D761F4E}"/>
    <dgm:cxn modelId="{83C3F376-68D0-41C6-B526-EAB887C7CEBD}" srcId="{65F59C97-E3F0-4088-8035-AF2BA39D36C0}" destId="{BAAB2122-52D3-4E83-96AB-9BA5E9A82CC5}" srcOrd="11" destOrd="0" parTransId="{0EE72BDA-3404-4087-96A6-EC6345A832A3}" sibTransId="{6908B504-E48C-406B-91EB-FD93B42F4938}"/>
    <dgm:cxn modelId="{29D65790-85EF-463E-B3D9-3AA31C43D31D}" type="presOf" srcId="{1BA622D5-9342-4ABA-8278-6CB341D2AC13}" destId="{0E14DE8A-FA6D-404E-908C-E8A2E040C4F8}" srcOrd="0" destOrd="0" presId="urn:microsoft.com/office/officeart/2005/8/layout/default"/>
    <dgm:cxn modelId="{AB6CCD99-90F9-468A-B505-CE99EC999F0B}" srcId="{65F59C97-E3F0-4088-8035-AF2BA39D36C0}" destId="{BC26F7C4-8ED2-4BBF-A2DA-E156AAC2C484}" srcOrd="3" destOrd="0" parTransId="{A7513E48-F856-4114-BBF6-78B52D4C8D9D}" sibTransId="{7FF56094-99F9-42DD-9120-4C2F94675818}"/>
    <dgm:cxn modelId="{0ADE07C0-D8B4-4F68-8D13-464031AB5FDC}" type="presOf" srcId="{65F59C97-E3F0-4088-8035-AF2BA39D36C0}" destId="{28ABD146-255E-4F96-8851-60724C19B6C1}" srcOrd="0" destOrd="0" presId="urn:microsoft.com/office/officeart/2005/8/layout/default"/>
    <dgm:cxn modelId="{225FCAC9-91B4-4627-9F9C-ABA99AA0AB85}" type="presOf" srcId="{2338E8CD-6B8E-4845-992B-311C28F6A8DE}" destId="{399EAE54-8E61-4E3D-9DD7-66858B4B4245}" srcOrd="0" destOrd="0" presId="urn:microsoft.com/office/officeart/2005/8/layout/default"/>
    <dgm:cxn modelId="{D85F4EDA-25D0-45C7-A4D6-A369C1902DB9}" srcId="{65F59C97-E3F0-4088-8035-AF2BA39D36C0}" destId="{17B33F39-3A53-43EF-AD6C-FA7BA1A2CEA9}" srcOrd="8" destOrd="0" parTransId="{159385FB-2B3F-48D0-B82F-12089E4FD382}" sibTransId="{3321D500-C2EF-4D35-A0EB-7A2DB351EF69}"/>
    <dgm:cxn modelId="{172E64DE-C0A1-4605-9CF1-75073B03D8EB}" type="presOf" srcId="{460148B5-E3AB-4FAE-9D50-F40EEA9E7B04}" destId="{5B76F436-01AD-40A8-BB89-CCF9C9E0A7E2}" srcOrd="0" destOrd="0" presId="urn:microsoft.com/office/officeart/2005/8/layout/default"/>
    <dgm:cxn modelId="{963AFFED-1605-4B8B-BC5A-4E529B522DAA}" srcId="{65F59C97-E3F0-4088-8035-AF2BA39D36C0}" destId="{5AFB5F9F-D25C-4C65-BF2E-4D7A416A9817}" srcOrd="10" destOrd="0" parTransId="{0A859B05-84E4-4762-91C3-D7BA0FCBC631}" sibTransId="{73644601-369C-4299-B598-0C29B00C50BB}"/>
    <dgm:cxn modelId="{4BAE0B6B-BE8E-461B-9712-ABD3A885E819}" type="presParOf" srcId="{28ABD146-255E-4F96-8851-60724C19B6C1}" destId="{FAE6FE1A-F8FB-4A8D-A178-68816E590113}" srcOrd="0" destOrd="0" presId="urn:microsoft.com/office/officeart/2005/8/layout/default"/>
    <dgm:cxn modelId="{6F16585C-9DF6-4C84-8C69-9D8932DC235B}" type="presParOf" srcId="{28ABD146-255E-4F96-8851-60724C19B6C1}" destId="{04C2624E-D841-4A06-A2F7-16B21860D735}" srcOrd="1" destOrd="0" presId="urn:microsoft.com/office/officeart/2005/8/layout/default"/>
    <dgm:cxn modelId="{D673A5D6-B8F7-45AB-AB52-E3EBEBC9B09B}" type="presParOf" srcId="{28ABD146-255E-4F96-8851-60724C19B6C1}" destId="{399EAE54-8E61-4E3D-9DD7-66858B4B4245}" srcOrd="2" destOrd="0" presId="urn:microsoft.com/office/officeart/2005/8/layout/default"/>
    <dgm:cxn modelId="{23ECFE8F-50ED-4446-AA51-F82EBFF28B03}" type="presParOf" srcId="{28ABD146-255E-4F96-8851-60724C19B6C1}" destId="{7A77F0EA-4D39-4897-B420-E6FC63F1D059}" srcOrd="3" destOrd="0" presId="urn:microsoft.com/office/officeart/2005/8/layout/default"/>
    <dgm:cxn modelId="{A52E8581-075C-4C52-AAFE-68765B8BBBA4}" type="presParOf" srcId="{28ABD146-255E-4F96-8851-60724C19B6C1}" destId="{5B76F436-01AD-40A8-BB89-CCF9C9E0A7E2}" srcOrd="4" destOrd="0" presId="urn:microsoft.com/office/officeart/2005/8/layout/default"/>
    <dgm:cxn modelId="{DC00E795-F4D9-4110-BDEE-D894C31EE100}" type="presParOf" srcId="{28ABD146-255E-4F96-8851-60724C19B6C1}" destId="{83B6A3A9-DE12-4F9A-A2FF-BB899BC3292E}" srcOrd="5" destOrd="0" presId="urn:microsoft.com/office/officeart/2005/8/layout/default"/>
    <dgm:cxn modelId="{3C181159-581E-463B-9B9E-79966BEC5FFB}" type="presParOf" srcId="{28ABD146-255E-4F96-8851-60724C19B6C1}" destId="{2CD1EC01-2CEC-43E8-B65E-6A5E84A24591}" srcOrd="6" destOrd="0" presId="urn:microsoft.com/office/officeart/2005/8/layout/default"/>
    <dgm:cxn modelId="{E08D66DE-4A33-4DE8-B95C-7CB9B191EFA0}" type="presParOf" srcId="{28ABD146-255E-4F96-8851-60724C19B6C1}" destId="{32CE6296-78F1-4FFE-B793-A63FD396D3D3}" srcOrd="7" destOrd="0" presId="urn:microsoft.com/office/officeart/2005/8/layout/default"/>
    <dgm:cxn modelId="{3C60899F-1160-4A21-A1A7-EC11C2896E3F}" type="presParOf" srcId="{28ABD146-255E-4F96-8851-60724C19B6C1}" destId="{0E14DE8A-FA6D-404E-908C-E8A2E040C4F8}" srcOrd="8" destOrd="0" presId="urn:microsoft.com/office/officeart/2005/8/layout/default"/>
    <dgm:cxn modelId="{D114B52E-FC61-4EDA-8617-D894A4901DA9}" type="presParOf" srcId="{28ABD146-255E-4F96-8851-60724C19B6C1}" destId="{4EF4DD88-7C79-4EE2-8CAB-E3C0E86ACE3C}" srcOrd="9" destOrd="0" presId="urn:microsoft.com/office/officeart/2005/8/layout/default"/>
    <dgm:cxn modelId="{71CE73C8-F00F-42B3-B851-8829A290FF8C}" type="presParOf" srcId="{28ABD146-255E-4F96-8851-60724C19B6C1}" destId="{23599A40-C55D-41FF-AD63-654DF0141DE8}" srcOrd="10" destOrd="0" presId="urn:microsoft.com/office/officeart/2005/8/layout/default"/>
    <dgm:cxn modelId="{1F3F3569-638C-4E0B-9131-E0A476460DDF}" type="presParOf" srcId="{28ABD146-255E-4F96-8851-60724C19B6C1}" destId="{4F66DFC1-015F-4A3B-99D9-DA5D6292FE2D}" srcOrd="11" destOrd="0" presId="urn:microsoft.com/office/officeart/2005/8/layout/default"/>
    <dgm:cxn modelId="{4D2DF341-2EA5-4D07-8A7A-E3CA6DB05282}" type="presParOf" srcId="{28ABD146-255E-4F96-8851-60724C19B6C1}" destId="{DAD5DC0E-6A83-4A03-8FCC-FD7A51D7639E}" srcOrd="12" destOrd="0" presId="urn:microsoft.com/office/officeart/2005/8/layout/default"/>
    <dgm:cxn modelId="{B47ABC62-94C9-4CBE-8389-0D6B90AB4AA1}" type="presParOf" srcId="{28ABD146-255E-4F96-8851-60724C19B6C1}" destId="{DAC89C47-B244-4B57-9878-C457024DEE88}" srcOrd="13" destOrd="0" presId="urn:microsoft.com/office/officeart/2005/8/layout/default"/>
    <dgm:cxn modelId="{E2E59276-4246-462F-8979-1BDED3ADA6A6}" type="presParOf" srcId="{28ABD146-255E-4F96-8851-60724C19B6C1}" destId="{292B39B4-0E42-413D-9A05-B82E27D1A42E}" srcOrd="14" destOrd="0" presId="urn:microsoft.com/office/officeart/2005/8/layout/default"/>
    <dgm:cxn modelId="{88A77F72-6CA4-40CA-A0B2-FD1A058178EE}" type="presParOf" srcId="{28ABD146-255E-4F96-8851-60724C19B6C1}" destId="{803C6892-86D8-432A-9D57-865EAE74586F}" srcOrd="15" destOrd="0" presId="urn:microsoft.com/office/officeart/2005/8/layout/default"/>
    <dgm:cxn modelId="{B0E75858-24CE-4A30-AA13-B2497D26A68A}" type="presParOf" srcId="{28ABD146-255E-4F96-8851-60724C19B6C1}" destId="{56BE6A13-0718-4D6D-B880-C91C652F0143}" srcOrd="16" destOrd="0" presId="urn:microsoft.com/office/officeart/2005/8/layout/default"/>
    <dgm:cxn modelId="{2F2AA3E3-1A26-4D0D-ABF3-DCE88325A6B7}" type="presParOf" srcId="{28ABD146-255E-4F96-8851-60724C19B6C1}" destId="{E6AB726D-238C-434E-8DE1-A9E477615BAF}" srcOrd="17" destOrd="0" presId="urn:microsoft.com/office/officeart/2005/8/layout/default"/>
    <dgm:cxn modelId="{1D70F695-9B96-4F3E-9E32-328163EC50C8}" type="presParOf" srcId="{28ABD146-255E-4F96-8851-60724C19B6C1}" destId="{4CCDCAA0-A30E-4906-85B4-D454DC2CCA09}" srcOrd="18" destOrd="0" presId="urn:microsoft.com/office/officeart/2005/8/layout/default"/>
    <dgm:cxn modelId="{A3CCE770-595A-4BDE-B750-0D69414ADD7C}" type="presParOf" srcId="{28ABD146-255E-4F96-8851-60724C19B6C1}" destId="{BDB14737-7EC3-4A01-A6F9-E7016A5947E6}" srcOrd="19" destOrd="0" presId="urn:microsoft.com/office/officeart/2005/8/layout/default"/>
    <dgm:cxn modelId="{A04F5D5F-7575-44BE-A283-39A1C7B75F6B}" type="presParOf" srcId="{28ABD146-255E-4F96-8851-60724C19B6C1}" destId="{047CE72F-8008-40E1-BC7E-514631C7B3E5}" srcOrd="20" destOrd="0" presId="urn:microsoft.com/office/officeart/2005/8/layout/default"/>
    <dgm:cxn modelId="{F404A867-0225-42AE-B15D-52923672A5B7}" type="presParOf" srcId="{28ABD146-255E-4F96-8851-60724C19B6C1}" destId="{A8ABA6C1-AAA2-4802-A42F-B76B8CB035BF}" srcOrd="21" destOrd="0" presId="urn:microsoft.com/office/officeart/2005/8/layout/default"/>
    <dgm:cxn modelId="{41B95F4D-C7B8-40E9-8F36-2C090410E272}" type="presParOf" srcId="{28ABD146-255E-4F96-8851-60724C19B6C1}" destId="{9A464533-1DA2-47C5-BEB9-80D5E206E28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AF8FE-270D-4614-B3B3-A1B85BEA0D88}">
      <dsp:nvSpPr>
        <dsp:cNvPr id="0" name=""/>
        <dsp:cNvSpPr/>
      </dsp:nvSpPr>
      <dsp:spPr>
        <a:xfrm>
          <a:off x="2334" y="0"/>
          <a:ext cx="3589412" cy="196136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554" tIns="0" rIns="3545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b="1" kern="1200" dirty="0"/>
            <a:t>Користь використання метрик покриття коду</a:t>
          </a:r>
          <a:endParaRPr lang="en-US" sz="1600" kern="1200" dirty="0"/>
        </a:p>
      </dsp:txBody>
      <dsp:txXfrm>
        <a:off x="2334" y="784547"/>
        <a:ext cx="3589412" cy="1176821"/>
      </dsp:txXfrm>
    </dsp:sp>
    <dsp:sp modelId="{2FC3F255-D02D-40F9-814A-0FE64E4F58B7}">
      <dsp:nvSpPr>
        <dsp:cNvPr id="0" name=""/>
        <dsp:cNvSpPr/>
      </dsp:nvSpPr>
      <dsp:spPr>
        <a:xfrm>
          <a:off x="2334" y="0"/>
          <a:ext cx="3589412" cy="78454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554" tIns="165100" rIns="354554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01</a:t>
          </a:r>
        </a:p>
      </dsp:txBody>
      <dsp:txXfrm>
        <a:off x="2334" y="0"/>
        <a:ext cx="3589412" cy="784547"/>
      </dsp:txXfrm>
    </dsp:sp>
    <dsp:sp modelId="{B00F96C6-341E-4921-B4F8-661643609556}">
      <dsp:nvSpPr>
        <dsp:cNvPr id="0" name=""/>
        <dsp:cNvSpPr/>
      </dsp:nvSpPr>
      <dsp:spPr>
        <a:xfrm>
          <a:off x="3878899" y="0"/>
          <a:ext cx="3589412" cy="196136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554" tIns="0" rIns="3545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b="1" kern="1200" dirty="0"/>
            <a:t>Недоліки використання метрик покриття коду</a:t>
          </a:r>
          <a:endParaRPr lang="en-US" sz="1600" kern="1200" dirty="0"/>
        </a:p>
      </dsp:txBody>
      <dsp:txXfrm>
        <a:off x="3878899" y="784547"/>
        <a:ext cx="3589412" cy="1176821"/>
      </dsp:txXfrm>
    </dsp:sp>
    <dsp:sp modelId="{7CB09939-9454-4FEB-988E-4DBCA442BE5E}">
      <dsp:nvSpPr>
        <dsp:cNvPr id="0" name=""/>
        <dsp:cNvSpPr/>
      </dsp:nvSpPr>
      <dsp:spPr>
        <a:xfrm>
          <a:off x="3878899" y="0"/>
          <a:ext cx="3589412" cy="78454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554" tIns="165100" rIns="354554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02</a:t>
          </a:r>
        </a:p>
      </dsp:txBody>
      <dsp:txXfrm>
        <a:off x="3878899" y="0"/>
        <a:ext cx="3589412" cy="784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6FE1A-F8FB-4A8D-A178-68816E590113}">
      <dsp:nvSpPr>
        <dsp:cNvPr id="0" name=""/>
        <dsp:cNvSpPr/>
      </dsp:nvSpPr>
      <dsp:spPr>
        <a:xfrm>
          <a:off x="551" y="207948"/>
          <a:ext cx="1790406" cy="70365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i="0" kern="1200" baseline="0" dirty="0"/>
            <a:t>ЗАДАЧІ ДОСЛІДЖЕННЯ:</a:t>
          </a:r>
          <a:endParaRPr lang="en-US" sz="1400" b="1" kern="1200" dirty="0"/>
        </a:p>
      </dsp:txBody>
      <dsp:txXfrm>
        <a:off x="551" y="207948"/>
        <a:ext cx="1790406" cy="703656"/>
      </dsp:txXfrm>
    </dsp:sp>
    <dsp:sp modelId="{399EAE54-8E61-4E3D-9DD7-66858B4B4245}">
      <dsp:nvSpPr>
        <dsp:cNvPr id="0" name=""/>
        <dsp:cNvSpPr/>
      </dsp:nvSpPr>
      <dsp:spPr>
        <a:xfrm>
          <a:off x="1908233" y="207948"/>
          <a:ext cx="1775770" cy="70365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b="0" i="0" kern="1200" baseline="0" dirty="0"/>
            <a:t>Визначення взаємозв'язку між рівнем покриття коду та якістю веб-застосунків.</a:t>
          </a:r>
          <a:endParaRPr lang="en-US" sz="1100" kern="1200" dirty="0"/>
        </a:p>
      </dsp:txBody>
      <dsp:txXfrm>
        <a:off x="1908233" y="207948"/>
        <a:ext cx="1775770" cy="703656"/>
      </dsp:txXfrm>
    </dsp:sp>
    <dsp:sp modelId="{5B76F436-01AD-40A8-BB89-CCF9C9E0A7E2}">
      <dsp:nvSpPr>
        <dsp:cNvPr id="0" name=""/>
        <dsp:cNvSpPr/>
      </dsp:nvSpPr>
      <dsp:spPr>
        <a:xfrm>
          <a:off x="3801280" y="207948"/>
          <a:ext cx="1775770" cy="70365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b="0" i="0" kern="1200" baseline="0" dirty="0"/>
            <a:t>Аналіз проблем, пов'язаних з досягненням високого покриття коду.</a:t>
          </a:r>
          <a:endParaRPr lang="en-US" sz="1100" kern="1200" dirty="0"/>
        </a:p>
      </dsp:txBody>
      <dsp:txXfrm>
        <a:off x="3801280" y="207948"/>
        <a:ext cx="1775770" cy="703656"/>
      </dsp:txXfrm>
    </dsp:sp>
    <dsp:sp modelId="{2CD1EC01-2CEC-43E8-B65E-6A5E84A24591}">
      <dsp:nvSpPr>
        <dsp:cNvPr id="0" name=""/>
        <dsp:cNvSpPr/>
      </dsp:nvSpPr>
      <dsp:spPr>
        <a:xfrm>
          <a:off x="5694326" y="207948"/>
          <a:ext cx="1775770" cy="70365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b="0" i="0" kern="1200" baseline="0" dirty="0"/>
            <a:t>Впровадження та аналіз автоматизованих тестів для оцінки покриття коду.</a:t>
          </a:r>
          <a:endParaRPr lang="en-US" sz="1100" kern="1200" dirty="0"/>
        </a:p>
      </dsp:txBody>
      <dsp:txXfrm>
        <a:off x="5694326" y="207948"/>
        <a:ext cx="1775770" cy="703656"/>
      </dsp:txXfrm>
    </dsp:sp>
    <dsp:sp modelId="{0E14DE8A-FA6D-404E-908C-E8A2E040C4F8}">
      <dsp:nvSpPr>
        <dsp:cNvPr id="0" name=""/>
        <dsp:cNvSpPr/>
      </dsp:nvSpPr>
      <dsp:spPr>
        <a:xfrm>
          <a:off x="0" y="1028880"/>
          <a:ext cx="1790406" cy="703656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i="0" kern="1200" baseline="0" dirty="0"/>
            <a:t>ВИБРАНІ ПРОГРАМНІ ЗАСОБИ:</a:t>
          </a:r>
          <a:endParaRPr lang="en-US" sz="1400" b="1" kern="1200" dirty="0"/>
        </a:p>
      </dsp:txBody>
      <dsp:txXfrm>
        <a:off x="0" y="1028880"/>
        <a:ext cx="1790406" cy="703656"/>
      </dsp:txXfrm>
    </dsp:sp>
    <dsp:sp modelId="{23599A40-C55D-41FF-AD63-654DF0141DE8}">
      <dsp:nvSpPr>
        <dsp:cNvPr id="0" name=""/>
        <dsp:cNvSpPr/>
      </dsp:nvSpPr>
      <dsp:spPr>
        <a:xfrm>
          <a:off x="1907682" y="1028880"/>
          <a:ext cx="1775770" cy="703656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i="0" kern="1200" baseline="0" dirty="0"/>
            <a:t>PHP</a:t>
          </a:r>
          <a:endParaRPr lang="en-US" sz="1400" kern="1200" dirty="0"/>
        </a:p>
      </dsp:txBody>
      <dsp:txXfrm>
        <a:off x="1907682" y="1028880"/>
        <a:ext cx="1775770" cy="703656"/>
      </dsp:txXfrm>
    </dsp:sp>
    <dsp:sp modelId="{DAD5DC0E-6A83-4A03-8FCC-FD7A51D7639E}">
      <dsp:nvSpPr>
        <dsp:cNvPr id="0" name=""/>
        <dsp:cNvSpPr/>
      </dsp:nvSpPr>
      <dsp:spPr>
        <a:xfrm>
          <a:off x="3801280" y="1028880"/>
          <a:ext cx="1775770" cy="703656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noProof="1"/>
            <a:t>Codeception</a:t>
          </a:r>
          <a:endParaRPr lang="en-US" sz="1400" kern="1200" noProof="1"/>
        </a:p>
      </dsp:txBody>
      <dsp:txXfrm>
        <a:off x="3801280" y="1028880"/>
        <a:ext cx="1775770" cy="703656"/>
      </dsp:txXfrm>
    </dsp:sp>
    <dsp:sp modelId="{292B39B4-0E42-413D-9A05-B82E27D1A42E}">
      <dsp:nvSpPr>
        <dsp:cNvPr id="0" name=""/>
        <dsp:cNvSpPr/>
      </dsp:nvSpPr>
      <dsp:spPr>
        <a:xfrm>
          <a:off x="5694326" y="1028880"/>
          <a:ext cx="1775770" cy="703656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noProof="1"/>
            <a:t>Xdebug</a:t>
          </a:r>
          <a:endParaRPr lang="en-US" sz="1400" kern="1200" noProof="1"/>
        </a:p>
      </dsp:txBody>
      <dsp:txXfrm>
        <a:off x="5694326" y="1028880"/>
        <a:ext cx="1775770" cy="703656"/>
      </dsp:txXfrm>
    </dsp:sp>
    <dsp:sp modelId="{56BE6A13-0718-4D6D-B880-C91C652F0143}">
      <dsp:nvSpPr>
        <dsp:cNvPr id="0" name=""/>
        <dsp:cNvSpPr/>
      </dsp:nvSpPr>
      <dsp:spPr>
        <a:xfrm>
          <a:off x="551" y="1849812"/>
          <a:ext cx="1790406" cy="703656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i="0" kern="1200" baseline="0" dirty="0"/>
            <a:t>ВХІДНІ ДАНІ:</a:t>
          </a:r>
          <a:endParaRPr lang="en-US" sz="1400" b="1" kern="1200" dirty="0"/>
        </a:p>
      </dsp:txBody>
      <dsp:txXfrm>
        <a:off x="551" y="1849812"/>
        <a:ext cx="1790406" cy="703656"/>
      </dsp:txXfrm>
    </dsp:sp>
    <dsp:sp modelId="{4CCDCAA0-A30E-4906-85B4-D454DC2CCA09}">
      <dsp:nvSpPr>
        <dsp:cNvPr id="0" name=""/>
        <dsp:cNvSpPr/>
      </dsp:nvSpPr>
      <dsp:spPr>
        <a:xfrm>
          <a:off x="1907682" y="1849812"/>
          <a:ext cx="1775770" cy="703656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b="0" i="0" kern="1200" baseline="0" noProof="1"/>
            <a:t>Веб-застосунок Article Hub, розроблений на основі фреймворку Symfony.</a:t>
          </a:r>
          <a:endParaRPr lang="uk-UA" sz="1100" kern="1200" noProof="1"/>
        </a:p>
      </dsp:txBody>
      <dsp:txXfrm>
        <a:off x="1907682" y="1849812"/>
        <a:ext cx="1775770" cy="703656"/>
      </dsp:txXfrm>
    </dsp:sp>
    <dsp:sp modelId="{047CE72F-8008-40E1-BC7E-514631C7B3E5}">
      <dsp:nvSpPr>
        <dsp:cNvPr id="0" name=""/>
        <dsp:cNvSpPr/>
      </dsp:nvSpPr>
      <dsp:spPr>
        <a:xfrm>
          <a:off x="3801280" y="1849812"/>
          <a:ext cx="1775770" cy="703656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b="0" i="0" kern="1200" baseline="0" dirty="0"/>
            <a:t>Тестові сценарії, написані для автоматизованого тестування.</a:t>
          </a:r>
          <a:endParaRPr lang="en-US" sz="1100" kern="1200" dirty="0"/>
        </a:p>
      </dsp:txBody>
      <dsp:txXfrm>
        <a:off x="3801280" y="1849812"/>
        <a:ext cx="1775770" cy="703656"/>
      </dsp:txXfrm>
    </dsp:sp>
    <dsp:sp modelId="{9A464533-1DA2-47C5-BEB9-80D5E206E28D}">
      <dsp:nvSpPr>
        <dsp:cNvPr id="0" name=""/>
        <dsp:cNvSpPr/>
      </dsp:nvSpPr>
      <dsp:spPr>
        <a:xfrm>
          <a:off x="5694326" y="1849812"/>
          <a:ext cx="1775770" cy="703656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b="0" i="0" kern="1200" baseline="0" dirty="0"/>
            <a:t>Метрики покриття коду, отримані за допомогою </a:t>
          </a:r>
          <a:r>
            <a:rPr lang="uk-UA" sz="1100" b="0" i="0" kern="1200" baseline="0" dirty="0" err="1"/>
            <a:t>Xdebug</a:t>
          </a:r>
          <a:r>
            <a:rPr lang="uk-UA" sz="1100" b="0" i="0" kern="1200" baseline="0"/>
            <a:t>.</a:t>
          </a:r>
          <a:endParaRPr lang="en-US" sz="1100" kern="1200"/>
        </a:p>
      </dsp:txBody>
      <dsp:txXfrm>
        <a:off x="5694326" y="1849812"/>
        <a:ext cx="1775770" cy="70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EAD-CA80-439E-B2AD-9E285E5EDA57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4735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3633-85EC-487D-BD37-BE208274D694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20033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0C15-ACE5-4558-BDE3-B246F04B89FD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754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FF47-3368-4651-83D2-B5101E25E4AB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18087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A14-13FA-4353-B12E-30F027432DCC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73180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514-8947-4C38-815B-436DA0DE4FEE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5899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0EB2-1013-438E-9A16-AD05F4BA9BC7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61C1-3CFD-46F5-9FE9-F7E540235EC3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712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3D27-F4F7-4DF6-A636-064DB3944111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2259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1D-10E7-4DCD-A6AE-982D6C3BB34F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24172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10F74C-5C67-4D67-9C53-A79EFC93DA3E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5039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7A0D1B-5F7E-4F0E-84F1-6AB6DDC0F202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‹№›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53036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916108AF-C7A1-895C-8C34-8A31F69045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04CB7-EF70-6F80-0F09-258C0703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400" b="1" dirty="0"/>
              <a:t>Дослідження ефективності code coverage в автоматизованому тестуванні </a:t>
            </a:r>
            <a:r>
              <a:rPr lang="uk-UA" sz="2400" b="1" dirty="0"/>
              <a:t>веб-застосунків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CD015FA-673B-418F-AC10-8B3CE30E4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chemeClr val="tx1"/>
                </a:solidFill>
              </a:rPr>
              <a:t>Виконав: Кунченко Данило Вячеславович, ІПЗм-23-2</a:t>
            </a:r>
            <a:endParaRPr lang="ru-RU" sz="16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Науковий керівник: </a:t>
            </a:r>
            <a:r>
              <a:rPr lang="uk-UA" sz="1600" kern="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Проф. Лєсна Н.С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AC5D1A2-1D7C-E36B-6775-8AE9839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2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>
                <a:solidFill>
                  <a:schemeClr val="bg1"/>
                </a:solidFill>
              </a:rPr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uk" dirty="0">
              <a:solidFill>
                <a:schemeClr val="bg1"/>
              </a:solidFill>
            </a:endParaRPr>
          </a:p>
        </p:txBody>
      </p:sp>
      <p:pic>
        <p:nvPicPr>
          <p:cNvPr id="5" name="Google Shape;65;p13">
            <a:extLst>
              <a:ext uri="{FF2B5EF4-FFF2-40B4-BE49-F238E27FC236}">
                <a16:creationId xmlns:a16="http://schemas.microsoft.com/office/drawing/2014/main" id="{F16B3855-0D64-5829-737F-48E9372463B5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76" y="312074"/>
            <a:ext cx="2133975" cy="3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EE22D-CBFC-29EF-23AF-6FF0978F701E}"/>
              </a:ext>
            </a:extLst>
          </p:cNvPr>
          <p:cNvSpPr txBox="1"/>
          <p:nvPr/>
        </p:nvSpPr>
        <p:spPr>
          <a:xfrm>
            <a:off x="1200150" y="1269993"/>
            <a:ext cx="674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/>
              <a:t>Кваліфікаційна робота</a:t>
            </a:r>
            <a:endParaRPr lang="uk-U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0A5D6-E6D0-6288-6724-B32306C210DA}"/>
              </a:ext>
            </a:extLst>
          </p:cNvPr>
          <p:cNvSpPr txBox="1"/>
          <p:nvPr/>
        </p:nvSpPr>
        <p:spPr>
          <a:xfrm>
            <a:off x="2286000" y="46467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2025</a:t>
            </a:r>
          </a:p>
        </p:txBody>
      </p:sp>
      <p:pic>
        <p:nvPicPr>
          <p:cNvPr id="10" name="Google Shape;66;p13">
            <a:extLst>
              <a:ext uri="{FF2B5EF4-FFF2-40B4-BE49-F238E27FC236}">
                <a16:creationId xmlns:a16="http://schemas.microsoft.com/office/drawing/2014/main" id="{EF6923F6-7AF3-0706-11AA-8085AF597D8E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803" y="287373"/>
            <a:ext cx="1924921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4;p13">
            <a:extLst>
              <a:ext uri="{FF2B5EF4-FFF2-40B4-BE49-F238E27FC236}">
                <a16:creationId xmlns:a16="http://schemas.microsoft.com/office/drawing/2014/main" id="{6147BAD8-1D3A-E0E2-042A-90D6D7A44F3B}"/>
              </a:ext>
            </a:extLst>
          </p:cNvPr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6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76" y="4249676"/>
            <a:ext cx="862250" cy="58175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19626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F914-E43E-971F-77A0-54DBA826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4464D2D-A434-CDBB-E5BA-B1F93DFD20E4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4961C-C743-751B-3126-9213D9AC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375317"/>
            <a:ext cx="3364992" cy="1163677"/>
          </a:xfrm>
        </p:spPr>
        <p:txBody>
          <a:bodyPr>
            <a:normAutofit/>
          </a:bodyPr>
          <a:lstStyle/>
          <a:p>
            <a:r>
              <a:rPr lang="uk-UA" sz="2000" dirty="0"/>
              <a:t>Приклад Тестів</a:t>
            </a:r>
            <a:endParaRPr lang="uk-UA" sz="2000" i="1" dirty="0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8A455117-39EA-3671-61DF-09A057D6B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052" y="704271"/>
            <a:ext cx="3648579" cy="3937000"/>
          </a:xfrm>
        </p:spPr>
      </p:pic>
      <p:sp>
        <p:nvSpPr>
          <p:cNvPr id="9" name="Місце для тексту 8">
            <a:extLst>
              <a:ext uri="{FF2B5EF4-FFF2-40B4-BE49-F238E27FC236}">
                <a16:creationId xmlns:a16="http://schemas.microsoft.com/office/drawing/2014/main" id="{E64000FA-7BAB-A4FD-83DF-02651B37B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1400" dirty="0"/>
              <a:t>Практична реалізація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4C9CC95-4894-D5FF-F36A-7C21B80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uk" dirty="0"/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6EA41D02-D282-D2D8-3398-E44C5A7505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324" y="312074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95132-1D82-AB56-F296-3508121BC723}"/>
              </a:ext>
            </a:extLst>
          </p:cNvPr>
          <p:cNvSpPr txBox="1"/>
          <p:nvPr/>
        </p:nvSpPr>
        <p:spPr>
          <a:xfrm>
            <a:off x="4317818" y="2854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UserTest.php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41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0144B-7314-9018-6CB7-20DA4104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5A2FAC6-E9AB-EC4D-7385-1FFD5A5CDFC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733B945-72E8-46D8-7F2D-0C681CD9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 vert="horz" lIns="18288" tIns="45720" rIns="18288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700"/>
          </a:p>
        </p:txBody>
      </p:sp>
      <p:pic>
        <p:nvPicPr>
          <p:cNvPr id="8" name="Рисунок 7" descr="Зображення, що містить текст, знімок екрана,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8FF0BB3C-1BE3-1600-642D-E18A9B30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2" y="678262"/>
            <a:ext cx="8385050" cy="3710383"/>
          </a:xfrm>
          <a:prstGeom prst="rect">
            <a:avLst/>
          </a:prstGeom>
        </p:spPr>
      </p:pic>
      <p:pic>
        <p:nvPicPr>
          <p:cNvPr id="10" name="Google Shape;64;p13">
            <a:extLst>
              <a:ext uri="{FF2B5EF4-FFF2-40B4-BE49-F238E27FC236}">
                <a16:creationId xmlns:a16="http://schemas.microsoft.com/office/drawing/2014/main" id="{01FE4080-41EE-9AB1-B0C9-DDA9760D91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D5DCD-919B-999B-05D4-DA95F036FCBD}"/>
              </a:ext>
            </a:extLst>
          </p:cNvPr>
          <p:cNvSpPr txBox="1">
            <a:spLocks/>
          </p:cNvSpPr>
          <p:nvPr/>
        </p:nvSpPr>
        <p:spPr>
          <a:xfrm>
            <a:off x="827087" y="312075"/>
            <a:ext cx="7489825" cy="3874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i="1" dirty="0"/>
              <a:t>Результати виконання тестів з </a:t>
            </a:r>
            <a:r>
              <a:rPr lang="en-US" sz="2000" i="1" dirty="0" err="1"/>
              <a:t>CodeCoverage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5268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605C6-0D81-5B22-F961-92813450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75EBF71-68B1-5288-9824-2F4E833DB3D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CFA5B83-1F44-C309-64DD-17B59F8A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 vert="horz" lIns="18288" tIns="45720" rIns="18288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700"/>
          </a:p>
        </p:txBody>
      </p:sp>
      <p:pic>
        <p:nvPicPr>
          <p:cNvPr id="10" name="Google Shape;64;p13">
            <a:extLst>
              <a:ext uri="{FF2B5EF4-FFF2-40B4-BE49-F238E27FC236}">
                <a16:creationId xmlns:a16="http://schemas.microsoft.com/office/drawing/2014/main" id="{737FAD9A-9264-5A5F-178E-6175D23980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777FC-7FD7-AFCB-6DE3-8851BC95791F}"/>
              </a:ext>
            </a:extLst>
          </p:cNvPr>
          <p:cNvSpPr txBox="1">
            <a:spLocks/>
          </p:cNvSpPr>
          <p:nvPr/>
        </p:nvSpPr>
        <p:spPr>
          <a:xfrm>
            <a:off x="827087" y="312075"/>
            <a:ext cx="7489825" cy="3874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i="1" dirty="0"/>
              <a:t>Результати виконання тестів з </a:t>
            </a:r>
            <a:r>
              <a:rPr lang="en-US" sz="2000" i="1" dirty="0" err="1"/>
              <a:t>CodeCoverage</a:t>
            </a:r>
            <a:endParaRPr lang="uk-UA" sz="2000" i="1" dirty="0"/>
          </a:p>
        </p:txBody>
      </p:sp>
      <p:pic>
        <p:nvPicPr>
          <p:cNvPr id="3" name="Рисунок 2" descr="Зображення, що містить текст, знімок екрана, число,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D9412083-C063-3193-33D4-EACC91D7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718510"/>
            <a:ext cx="770634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F6225-18AE-DED9-C1FF-C97152B6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7" y="411163"/>
            <a:ext cx="7489825" cy="891540"/>
          </a:xfrm>
        </p:spPr>
        <p:txBody>
          <a:bodyPr>
            <a:normAutofit/>
          </a:bodyPr>
          <a:lstStyle/>
          <a:p>
            <a:r>
              <a:rPr lang="uk-UA" sz="2000" i="1" dirty="0"/>
              <a:t>Публікація результатів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B40EFE6-2D82-3845-B1EB-6AA9873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9</a:t>
            </a:r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70D76530-B998-31CC-D07F-A4EB61A606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20380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34D8-82AE-5B50-B0C6-38606DAC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9EC1D-09CD-2B47-B233-F6A1E865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7" y="411163"/>
            <a:ext cx="7489825" cy="891540"/>
          </a:xfrm>
        </p:spPr>
        <p:txBody>
          <a:bodyPr>
            <a:normAutofit/>
          </a:bodyPr>
          <a:lstStyle/>
          <a:p>
            <a:r>
              <a:rPr lang="uk-UA" sz="2000" i="1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5621CE-C7B8-37FE-1FE7-791BDE00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7" y="1707654"/>
            <a:ext cx="7489825" cy="2955786"/>
          </a:xfrm>
        </p:spPr>
        <p:txBody>
          <a:bodyPr>
            <a:noAutofit/>
          </a:bodyPr>
          <a:lstStyle/>
          <a:p>
            <a:r>
              <a:rPr lang="uk-UA" sz="2000" dirty="0"/>
              <a:t>Високий</a:t>
            </a:r>
            <a:r>
              <a:rPr lang="ru-RU" sz="2000" dirty="0"/>
              <a:t> рівень покриття коду позитивно впливає на якість ПЗ, але не є вичерпним показником.</a:t>
            </a:r>
            <a:endParaRPr lang="en-US" sz="2000" dirty="0"/>
          </a:p>
          <a:p>
            <a:r>
              <a:rPr lang="ru-RU" sz="2000" dirty="0"/>
              <a:t>Важливо враховувати інші аспекти якості ПЗ (продуктивність, безпека, зручність використання, масштабованість).</a:t>
            </a:r>
            <a:endParaRPr lang="en-US" sz="2000" dirty="0"/>
          </a:p>
          <a:p>
            <a:r>
              <a:rPr lang="uk-UA" sz="2000" dirty="0"/>
              <a:t>Інтеграція інструментів вимірювання покриття в </a:t>
            </a:r>
            <a:r>
              <a:rPr lang="en-US" sz="2000" dirty="0"/>
              <a:t>CI/CD </a:t>
            </a:r>
            <a:r>
              <a:rPr lang="uk-UA" sz="2000" dirty="0"/>
              <a:t>процеси підвищує ефективність контролю якості.</a:t>
            </a:r>
            <a:endParaRPr lang="en-US" sz="20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E8015F3-5C29-590E-DDA0-3778A9C6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uk" dirty="0"/>
          </a:p>
        </p:txBody>
      </p:sp>
    </p:spTree>
    <p:extLst>
      <p:ext uri="{BB962C8B-B14F-4D97-AF65-F5344CB8AC3E}">
        <p14:creationId xmlns:p14="http://schemas.microsoft.com/office/powerpoint/2010/main" val="423635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DBB699F-73BE-03EE-943C-D65E678162E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4DA4AFD-6D43-088F-C864-454BF49E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988825"/>
            <a:ext cx="7581014" cy="1165850"/>
          </a:xfrm>
        </p:spPr>
        <p:txBody>
          <a:bodyPr>
            <a:normAutofit/>
          </a:bodyPr>
          <a:lstStyle/>
          <a:p>
            <a:r>
              <a:rPr lang="uk-UA" sz="4800" i="1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76416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B46E6-AEE0-A3A4-00DC-3ADA1D18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07495"/>
            <a:ext cx="7470648" cy="891540"/>
          </a:xfrm>
        </p:spPr>
        <p:txBody>
          <a:bodyPr>
            <a:normAutofit/>
          </a:bodyPr>
          <a:lstStyle/>
          <a:p>
            <a:r>
              <a:rPr lang="uk-UA" sz="2000" i="1" dirty="0"/>
              <a:t>Аналіз предметної галузі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235A4B-2C83-7ED3-4A8B-F1C24D3C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7" y="3634718"/>
            <a:ext cx="2160737" cy="59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Веб-застосунки у сучасному світі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AB0BE85-19C4-02DA-CEDE-B72F2292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uk" dirty="0"/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369008DD-0429-B0B8-4BC0-D1BFFCD6231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8ED9DC44-9499-E81B-0A6B-781D67D0A0C7}"/>
              </a:ext>
            </a:extLst>
          </p:cNvPr>
          <p:cNvSpPr txBox="1">
            <a:spLocks/>
          </p:cNvSpPr>
          <p:nvPr/>
        </p:nvSpPr>
        <p:spPr>
          <a:xfrm>
            <a:off x="3491631" y="3634717"/>
            <a:ext cx="2160737" cy="59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1600" b="1" dirty="0"/>
              <a:t>Зростання вимог до якості ПЗ</a:t>
            </a:r>
          </a:p>
        </p:txBody>
      </p:sp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FD36F7D0-0110-D3F7-F119-8909E1F43B9C}"/>
              </a:ext>
            </a:extLst>
          </p:cNvPr>
          <p:cNvSpPr txBox="1">
            <a:spLocks/>
          </p:cNvSpPr>
          <p:nvPr/>
        </p:nvSpPr>
        <p:spPr>
          <a:xfrm>
            <a:off x="6156176" y="3634717"/>
            <a:ext cx="2160737" cy="59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1600" b="1" dirty="0"/>
              <a:t>Роль </a:t>
            </a:r>
            <a:r>
              <a:rPr lang="en-US" sz="1600" b="1" dirty="0"/>
              <a:t>code coverage</a:t>
            </a:r>
            <a:endParaRPr lang="uk-UA" sz="1600" dirty="0"/>
          </a:p>
        </p:txBody>
      </p:sp>
      <p:pic>
        <p:nvPicPr>
          <p:cNvPr id="19" name="Рисунок 18" descr="Зображення, що містить текст, Електронний пристрій, гаджет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541FA4BB-F01F-2012-6339-14A36894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31" y="1804594"/>
            <a:ext cx="1542648" cy="1554391"/>
          </a:xfrm>
          <a:prstGeom prst="rect">
            <a:avLst/>
          </a:prstGeom>
        </p:spPr>
      </p:pic>
      <p:pic>
        <p:nvPicPr>
          <p:cNvPr id="23" name="Рисунок 22" descr="Зображення, що містить знімок екрана, дизайн&#10;&#10;Автоматично згенерований опис">
            <a:extLst>
              <a:ext uri="{FF2B5EF4-FFF2-40B4-BE49-F238E27FC236}">
                <a16:creationId xmlns:a16="http://schemas.microsoft.com/office/drawing/2014/main" id="{1EC0E0E6-F172-9557-0BA5-3DCE925D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437" y="1784514"/>
            <a:ext cx="1763126" cy="1574471"/>
          </a:xfrm>
          <a:prstGeom prst="rect">
            <a:avLst/>
          </a:prstGeom>
        </p:spPr>
      </p:pic>
      <p:pic>
        <p:nvPicPr>
          <p:cNvPr id="25" name="Рисунок 24" descr="Зображення, що містить текст, знімок екрана, мультимедіа,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5A320BC7-3F48-68A7-9EC0-91F60F4B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604" y="1995686"/>
            <a:ext cx="2332889" cy="14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1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5661F-D8B0-92D1-4A53-2FF8675CB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61A20-FDFE-FCEE-725E-F6465FA2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07495"/>
            <a:ext cx="7470648" cy="891540"/>
          </a:xfrm>
        </p:spPr>
        <p:txBody>
          <a:bodyPr>
            <a:normAutofit/>
          </a:bodyPr>
          <a:lstStyle/>
          <a:p>
            <a:r>
              <a:rPr lang="uk-UA" sz="2000" i="1" dirty="0"/>
              <a:t>Аналіз предметної галузі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D9E3FB-8906-BAD1-2236-319EECD9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7" y="3634718"/>
            <a:ext cx="2160737" cy="59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Обмеження високого </a:t>
            </a:r>
            <a:r>
              <a:rPr lang="en-US" sz="1600" b="1" dirty="0"/>
              <a:t>code coverage</a:t>
            </a:r>
            <a:endParaRPr lang="uk-UA" sz="1600" b="1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86E7FBE-41A2-52E4-910C-B2EFF01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uk" dirty="0"/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2A5C48F-4912-772A-32BC-A652E93757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C2BF2EFE-148D-BCE3-3114-23C51BFF61AD}"/>
              </a:ext>
            </a:extLst>
          </p:cNvPr>
          <p:cNvSpPr txBox="1">
            <a:spLocks/>
          </p:cNvSpPr>
          <p:nvPr/>
        </p:nvSpPr>
        <p:spPr>
          <a:xfrm>
            <a:off x="3491631" y="3634717"/>
            <a:ext cx="2160737" cy="59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1600" b="1" dirty="0"/>
              <a:t>Мета дослідження</a:t>
            </a:r>
          </a:p>
        </p:txBody>
      </p:sp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BED89E25-578F-DEF3-07EF-D0614166F18F}"/>
              </a:ext>
            </a:extLst>
          </p:cNvPr>
          <p:cNvSpPr txBox="1">
            <a:spLocks/>
          </p:cNvSpPr>
          <p:nvPr/>
        </p:nvSpPr>
        <p:spPr>
          <a:xfrm>
            <a:off x="6156176" y="3634717"/>
            <a:ext cx="2160737" cy="59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1600" b="1" dirty="0"/>
              <a:t>Предмет дослідження</a:t>
            </a:r>
            <a:endParaRPr lang="uk-UA" sz="1600" dirty="0"/>
          </a:p>
        </p:txBody>
      </p:sp>
      <p:pic>
        <p:nvPicPr>
          <p:cNvPr id="21" name="Рисунок 20" descr="Зображення, що містить текст, знімок екрана, комп’ютер, мультимедіа&#10;&#10;Автоматично згенерований опис">
            <a:extLst>
              <a:ext uri="{FF2B5EF4-FFF2-40B4-BE49-F238E27FC236}">
                <a16:creationId xmlns:a16="http://schemas.microsoft.com/office/drawing/2014/main" id="{55C4E8CA-18E8-413A-B58C-F688A326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09" y="1980914"/>
            <a:ext cx="2068380" cy="1378071"/>
          </a:xfrm>
          <a:prstGeom prst="rect">
            <a:avLst/>
          </a:prstGeom>
        </p:spPr>
      </p:pic>
      <p:pic>
        <p:nvPicPr>
          <p:cNvPr id="6" name="Рисунок 5" descr="Зображення, що містить текст, знімок екрана, мультимедіа,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41FCEEBE-23EE-9D4B-9F50-2F078DD0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58" y="2019606"/>
            <a:ext cx="2601372" cy="1300686"/>
          </a:xfrm>
          <a:prstGeom prst="rect">
            <a:avLst/>
          </a:prstGeom>
        </p:spPr>
      </p:pic>
      <p:pic>
        <p:nvPicPr>
          <p:cNvPr id="11" name="Рисунок 10" descr="Зображення, що містить знімок екрана, символ, логотип, Прямокутник&#10;&#10;Автоматично згенерований опис">
            <a:extLst>
              <a:ext uri="{FF2B5EF4-FFF2-40B4-BE49-F238E27FC236}">
                <a16:creationId xmlns:a16="http://schemas.microsoft.com/office/drawing/2014/main" id="{6DC644D1-BCFE-A792-6D20-ACC267CD7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59" y="2243844"/>
            <a:ext cx="1859192" cy="9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Місце для вмісту 2">
            <a:extLst>
              <a:ext uri="{FF2B5EF4-FFF2-40B4-BE49-F238E27FC236}">
                <a16:creationId xmlns:a16="http://schemas.microsoft.com/office/drawing/2014/main" id="{15805AAB-BCE5-E159-AF96-846C69EA38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6595446"/>
              </p:ext>
            </p:extLst>
          </p:nvPr>
        </p:nvGraphicFramePr>
        <p:xfrm>
          <a:off x="846265" y="1978533"/>
          <a:ext cx="7470647" cy="196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218D749D-F789-358F-FF62-BD7C5D4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uk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A852D5-757D-E66D-7DF1-A49494F56198}"/>
              </a:ext>
            </a:extLst>
          </p:cNvPr>
          <p:cNvSpPr txBox="1">
            <a:spLocks/>
          </p:cNvSpPr>
          <p:nvPr/>
        </p:nvSpPr>
        <p:spPr bwMode="black">
          <a:xfrm>
            <a:off x="836676" y="411163"/>
            <a:ext cx="7470648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i="1" noProof="1"/>
              <a:t>Огляд й аналіз літературних, наукових джерел</a:t>
            </a:r>
          </a:p>
        </p:txBody>
      </p:sp>
      <p:pic>
        <p:nvPicPr>
          <p:cNvPr id="10" name="Google Shape;64;p13">
            <a:extLst>
              <a:ext uri="{FF2B5EF4-FFF2-40B4-BE49-F238E27FC236}">
                <a16:creationId xmlns:a16="http://schemas.microsoft.com/office/drawing/2014/main" id="{2A88117A-9A88-9C13-72DE-DC9ADB86C2B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29694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ED0BB65C-3385-B096-1FC2-81C2C6EE4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41008"/>
              </p:ext>
            </p:extLst>
          </p:nvPr>
        </p:nvGraphicFramePr>
        <p:xfrm>
          <a:off x="836675" y="1528710"/>
          <a:ext cx="7470648" cy="2761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FE9EF81-43FE-61C6-AC8F-C589C87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uk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22B8C30-E8D3-2637-611E-0D698DFDA183}"/>
              </a:ext>
            </a:extLst>
          </p:cNvPr>
          <p:cNvSpPr txBox="1">
            <a:spLocks/>
          </p:cNvSpPr>
          <p:nvPr/>
        </p:nvSpPr>
        <p:spPr bwMode="black">
          <a:xfrm>
            <a:off x="836676" y="411895"/>
            <a:ext cx="7470648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i="1" dirty="0"/>
              <a:t>Постановка задачі</a:t>
            </a:r>
          </a:p>
        </p:txBody>
      </p:sp>
      <p:pic>
        <p:nvPicPr>
          <p:cNvPr id="23" name="Google Shape;64;p13">
            <a:extLst>
              <a:ext uri="{FF2B5EF4-FFF2-40B4-BE49-F238E27FC236}">
                <a16:creationId xmlns:a16="http://schemas.microsoft.com/office/drawing/2014/main" id="{4983CE28-ACF0-6B49-27C7-D29623A756F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276" y="4515402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76609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1BD20-4B6F-5C4F-AC3F-0DD8CE39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3F360F3-0E84-800A-BBB4-A81E45B66D52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45074-C011-C872-5CCE-52149C9E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375317"/>
            <a:ext cx="3364992" cy="1163677"/>
          </a:xfrm>
        </p:spPr>
        <p:txBody>
          <a:bodyPr>
            <a:normAutofit/>
          </a:bodyPr>
          <a:lstStyle/>
          <a:p>
            <a:r>
              <a:rPr lang="uk-UA" sz="2000" i="1" dirty="0"/>
              <a:t>Теоретичне дослідження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0D0A24B-F146-957E-6E83-A3BF6BE8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1600" b="1" dirty="0"/>
              <a:t>PHP:</a:t>
            </a:r>
            <a:r>
              <a:rPr lang="ru-RU" sz="1600" dirty="0"/>
              <a:t> Широко</a:t>
            </a:r>
            <a:r>
              <a:rPr lang="uk-UA" sz="1600" noProof="1"/>
              <a:t> використовується для веб-розробки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uk-UA" sz="1600" b="1" noProof="1"/>
              <a:t>Codeception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uk-UA" sz="1600" dirty="0"/>
              <a:t>Фреймворк для автоматизованого тестування, підтримує </a:t>
            </a:r>
            <a:r>
              <a:rPr lang="uk-UA" sz="1600" noProof="1"/>
              <a:t>юніт</a:t>
            </a:r>
            <a:r>
              <a:rPr lang="uk-UA" sz="1600" dirty="0"/>
              <a:t>, </a:t>
            </a:r>
            <a:r>
              <a:rPr lang="en-US" sz="1600" dirty="0"/>
              <a:t>API</a:t>
            </a:r>
            <a:r>
              <a:rPr lang="uk-UA" sz="1600" dirty="0"/>
              <a:t> ,</a:t>
            </a:r>
            <a:r>
              <a:rPr lang="en-US" sz="1600" dirty="0"/>
              <a:t> </a:t>
            </a:r>
            <a:r>
              <a:rPr lang="uk-UA" sz="1600" dirty="0"/>
              <a:t>функціональні та приймальні тести.</a:t>
            </a:r>
            <a:endParaRPr lang="en-US" sz="1600" dirty="0"/>
          </a:p>
          <a:p>
            <a:r>
              <a:rPr lang="uk-UA" sz="1600" b="1" noProof="1"/>
              <a:t>Xdebug:</a:t>
            </a:r>
            <a:r>
              <a:rPr lang="uk-UA" sz="1600" noProof="1"/>
              <a:t> Інструмент для вимірювання покриття коду.</a:t>
            </a:r>
          </a:p>
        </p:txBody>
      </p:sp>
      <p:sp>
        <p:nvSpPr>
          <p:cNvPr id="9" name="Місце для тексту 8">
            <a:extLst>
              <a:ext uri="{FF2B5EF4-FFF2-40B4-BE49-F238E27FC236}">
                <a16:creationId xmlns:a16="http://schemas.microsoft.com/office/drawing/2014/main" id="{4B1DA876-8C6E-3AFB-F6A2-0484D040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1400" dirty="0"/>
              <a:t>Обрані методи та технології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267CE706-62AD-80A1-3C1F-85F5AE37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uk" dirty="0"/>
          </a:p>
        </p:txBody>
      </p:sp>
      <p:pic>
        <p:nvPicPr>
          <p:cNvPr id="15" name="Google Shape;64;p13">
            <a:extLst>
              <a:ext uri="{FF2B5EF4-FFF2-40B4-BE49-F238E27FC236}">
                <a16:creationId xmlns:a16="http://schemas.microsoft.com/office/drawing/2014/main" id="{B56EA3D5-6128-4CCC-1957-3122C18FA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7324" y="312074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014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5D106-BF78-45E9-B898-8EC79A6CA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3BDF6BF-474A-FE19-DA74-82002DE4E931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AF52D-AD84-04E1-1DC3-CB31BCF0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375317"/>
            <a:ext cx="3364992" cy="1163677"/>
          </a:xfrm>
        </p:spPr>
        <p:txBody>
          <a:bodyPr>
            <a:normAutofit/>
          </a:bodyPr>
          <a:lstStyle/>
          <a:p>
            <a:r>
              <a:rPr lang="uk-UA" sz="2000" i="1" dirty="0"/>
              <a:t>Теоретичне дослідження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4B743AD-8524-FE1D-0499-D62838EF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uk-UA" sz="1600" noProof="1"/>
              <a:t>Встановлення та налаштування веб-застосунку Article Hub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uk-UA" sz="1600" dirty="0"/>
              <a:t>Встановлення та налаштування </a:t>
            </a:r>
            <a:r>
              <a:rPr lang="en-US" sz="1600" noProof="1"/>
              <a:t>Codeception</a:t>
            </a:r>
            <a:r>
              <a:rPr lang="en-US" sz="1600" dirty="0"/>
              <a:t>.</a:t>
            </a:r>
          </a:p>
          <a:p>
            <a:r>
              <a:rPr lang="uk-UA" sz="1600" dirty="0"/>
              <a:t>Інтеграція </a:t>
            </a:r>
            <a:r>
              <a:rPr lang="en-US" sz="1600" noProof="1"/>
              <a:t>Xdebug</a:t>
            </a:r>
            <a:r>
              <a:rPr lang="en-US" sz="1600" dirty="0"/>
              <a:t> </a:t>
            </a:r>
            <a:r>
              <a:rPr lang="uk-UA" sz="1600" dirty="0"/>
              <a:t>для вимірювання покриття коду.</a:t>
            </a:r>
            <a:endParaRPr lang="en-US" sz="1600" dirty="0"/>
          </a:p>
          <a:p>
            <a:r>
              <a:rPr lang="uk-UA" sz="1600" dirty="0"/>
              <a:t>Виконання тестів та аналіз результатів покриття</a:t>
            </a:r>
            <a:r>
              <a:rPr lang="ru-RU" sz="1600" dirty="0"/>
              <a:t> коду.</a:t>
            </a:r>
            <a:endParaRPr lang="uk-UA" sz="1600" dirty="0"/>
          </a:p>
        </p:txBody>
      </p:sp>
      <p:sp>
        <p:nvSpPr>
          <p:cNvPr id="9" name="Місце для тексту 8">
            <a:extLst>
              <a:ext uri="{FF2B5EF4-FFF2-40B4-BE49-F238E27FC236}">
                <a16:creationId xmlns:a16="http://schemas.microsoft.com/office/drawing/2014/main" id="{015ACEEC-E6A2-ECBE-4BED-C8E450CE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1400" dirty="0"/>
              <a:t>Практична реалізація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4A8B1CA-E307-0AE0-B8F5-24CB2025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uk" dirty="0"/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0B327597-D2B1-AFC5-9BAF-180AE40AC6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7324" y="312074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28867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3E5D5-ABC5-0CC8-830E-048A351C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1BF32-D8AA-0BF7-FA9B-5D042307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7" y="411163"/>
            <a:ext cx="7489825" cy="891540"/>
          </a:xfrm>
        </p:spPr>
        <p:txBody>
          <a:bodyPr>
            <a:normAutofit/>
          </a:bodyPr>
          <a:lstStyle/>
          <a:p>
            <a:r>
              <a:rPr lang="uk-UA" sz="2000" dirty="0"/>
              <a:t>Налаштування </a:t>
            </a:r>
            <a:r>
              <a:rPr lang="en-US" sz="2000" dirty="0"/>
              <a:t>Codeception</a:t>
            </a:r>
            <a:endParaRPr lang="uk-UA" sz="2000" i="1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2C9B3FA-F89C-90E8-A24C-7338505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9</a:t>
            </a:r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B987CAE0-6122-B5F3-5DD5-A550829E843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512" y="4704831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2D992599-591A-C2A4-1705-443BA2A90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45415"/>
            <a:ext cx="4572000" cy="3430508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C5764-4A44-EC02-E2E4-ABA314823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80" y="1118002"/>
            <a:ext cx="4943788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C41FF-7F5F-7F70-980B-99B77A046601}"/>
              </a:ext>
            </a:extLst>
          </p:cNvPr>
          <p:cNvSpPr txBox="1"/>
          <p:nvPr/>
        </p:nvSpPr>
        <p:spPr>
          <a:xfrm>
            <a:off x="1241376" y="45476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codeception.yml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6D2CA-2C53-6F8C-D090-87BE7824B947}"/>
              </a:ext>
            </a:extLst>
          </p:cNvPr>
          <p:cNvSpPr txBox="1"/>
          <p:nvPr/>
        </p:nvSpPr>
        <p:spPr>
          <a:xfrm>
            <a:off x="5167901" y="4451752"/>
            <a:ext cx="486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mpact" panose="020B0806030902050204" pitchFamily="34" charset="0"/>
              </a:rPr>
              <a:t>Unit.suite.yml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8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04465-3148-42FA-06D3-6D4C23FB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D0ABE42-DF60-C118-4D6C-4E7365B0FF01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1E044-C9C5-2D61-28CB-82A9ED67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375317"/>
            <a:ext cx="3364992" cy="1163677"/>
          </a:xfrm>
        </p:spPr>
        <p:txBody>
          <a:bodyPr>
            <a:normAutofit/>
          </a:bodyPr>
          <a:lstStyle/>
          <a:p>
            <a:r>
              <a:rPr lang="uk-UA" sz="2000" dirty="0"/>
              <a:t>Налаштування </a:t>
            </a:r>
            <a:r>
              <a:rPr lang="en-US" sz="2000" dirty="0" err="1"/>
              <a:t>Xdebug</a:t>
            </a:r>
            <a:endParaRPr lang="uk-UA" sz="2000" i="1" dirty="0"/>
          </a:p>
        </p:txBody>
      </p:sp>
      <p:pic>
        <p:nvPicPr>
          <p:cNvPr id="11" name="Місце для вмісту 10">
            <a:extLst>
              <a:ext uri="{FF2B5EF4-FFF2-40B4-BE49-F238E27FC236}">
                <a16:creationId xmlns:a16="http://schemas.microsoft.com/office/drawing/2014/main" id="{F0F3DC4E-FE5F-226F-4C5A-028182B9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572" y="843558"/>
            <a:ext cx="4464496" cy="2520280"/>
          </a:xfrm>
        </p:spPr>
      </p:pic>
      <p:sp>
        <p:nvSpPr>
          <p:cNvPr id="9" name="Місце для тексту 8">
            <a:extLst>
              <a:ext uri="{FF2B5EF4-FFF2-40B4-BE49-F238E27FC236}">
                <a16:creationId xmlns:a16="http://schemas.microsoft.com/office/drawing/2014/main" id="{5B54FF7E-DE88-007D-7454-5B5DBE9C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1400" dirty="0"/>
              <a:t>Практична реалізація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6E55132-46F9-A104-5BA5-EDAF547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>
              <a:lumMod val="50000"/>
              <a:alpha val="70000"/>
            </a:schemeClr>
          </a:solidFill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uk" dirty="0"/>
          </a:p>
        </p:txBody>
      </p:sp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C41B6566-3C89-1EFE-F4A0-FF23D253CB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324" y="312074"/>
            <a:ext cx="468400" cy="31602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F9CBE3-2C33-A30D-34E4-E834B99C6126}"/>
              </a:ext>
            </a:extLst>
          </p:cNvPr>
          <p:cNvSpPr txBox="1"/>
          <p:nvPr/>
        </p:nvSpPr>
        <p:spPr>
          <a:xfrm>
            <a:off x="5292080" y="32490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xdebug.ini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8372873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илка">
  <a:themeElements>
    <a:clrScheme name="Поси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и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и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314</Words>
  <Application>Microsoft Office PowerPoint</Application>
  <PresentationFormat>Екран (16:9)</PresentationFormat>
  <Paragraphs>73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Gill Sans MT</vt:lpstr>
      <vt:lpstr>Arial</vt:lpstr>
      <vt:lpstr>Impact</vt:lpstr>
      <vt:lpstr>Calibri</vt:lpstr>
      <vt:lpstr>Corbel</vt:lpstr>
      <vt:lpstr>Посилка</vt:lpstr>
      <vt:lpstr>Дослідження ефективності code coverage в автоматизованому тестуванні веб-застосунків</vt:lpstr>
      <vt:lpstr>Аналіз предметної галузі</vt:lpstr>
      <vt:lpstr>Аналіз предметної галузі</vt:lpstr>
      <vt:lpstr>Презентація PowerPoint</vt:lpstr>
      <vt:lpstr>Презентація PowerPoint</vt:lpstr>
      <vt:lpstr>Теоретичне дослідження</vt:lpstr>
      <vt:lpstr>Теоретичне дослідження</vt:lpstr>
      <vt:lpstr>Налаштування Codeception</vt:lpstr>
      <vt:lpstr>Налаштування Xdebug</vt:lpstr>
      <vt:lpstr>Приклад Тестів</vt:lpstr>
      <vt:lpstr>Презентація PowerPoint</vt:lpstr>
      <vt:lpstr>Презентація PowerPoint</vt:lpstr>
      <vt:lpstr>Публікація результатів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cp:lastModifiedBy>Данило Кунченко</cp:lastModifiedBy>
  <cp:revision>22</cp:revision>
  <dcterms:modified xsi:type="dcterms:W3CDTF">2025-03-03T08:31:33Z</dcterms:modified>
</cp:coreProperties>
</file>