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0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2AB8-8C57-45D5-99F7-EACDE1209C7D}" type="datetimeFigureOut">
              <a:rPr lang="en-GB" smtClean="0"/>
              <a:t>03/10/2020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B9B-6843-4D74-9850-5FF267C13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1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2AB8-8C57-45D5-99F7-EACDE1209C7D}" type="datetimeFigureOut">
              <a:rPr lang="en-GB" smtClean="0"/>
              <a:t>03/10/2020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B9B-6843-4D74-9850-5FF267C13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07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2AB8-8C57-45D5-99F7-EACDE1209C7D}" type="datetimeFigureOut">
              <a:rPr lang="en-GB" smtClean="0"/>
              <a:t>03/10/2020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B9B-6843-4D74-9850-5FF267C13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25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2AB8-8C57-45D5-99F7-EACDE1209C7D}" type="datetimeFigureOut">
              <a:rPr lang="en-GB" smtClean="0"/>
              <a:t>03/10/2020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B9B-6843-4D74-9850-5FF267C13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43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2AB8-8C57-45D5-99F7-EACDE1209C7D}" type="datetimeFigureOut">
              <a:rPr lang="en-GB" smtClean="0"/>
              <a:t>03/10/2020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B9B-6843-4D74-9850-5FF267C13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35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2AB8-8C57-45D5-99F7-EACDE1209C7D}" type="datetimeFigureOut">
              <a:rPr lang="en-GB" smtClean="0"/>
              <a:t>03/10/2020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B9B-6843-4D74-9850-5FF267C13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94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2AB8-8C57-45D5-99F7-EACDE1209C7D}" type="datetimeFigureOut">
              <a:rPr lang="en-GB" smtClean="0"/>
              <a:t>03/10/2020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B9B-6843-4D74-9850-5FF267C13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24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2AB8-8C57-45D5-99F7-EACDE1209C7D}" type="datetimeFigureOut">
              <a:rPr lang="en-GB" smtClean="0"/>
              <a:t>03/10/2020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B9B-6843-4D74-9850-5FF267C13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92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2AB8-8C57-45D5-99F7-EACDE1209C7D}" type="datetimeFigureOut">
              <a:rPr lang="en-GB" smtClean="0"/>
              <a:t>03/10/2020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B9B-6843-4D74-9850-5FF267C13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57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2AB8-8C57-45D5-99F7-EACDE1209C7D}" type="datetimeFigureOut">
              <a:rPr lang="en-GB" smtClean="0"/>
              <a:t>03/10/2020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B9B-6843-4D74-9850-5FF267C13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5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2AB8-8C57-45D5-99F7-EACDE1209C7D}" type="datetimeFigureOut">
              <a:rPr lang="en-GB" smtClean="0"/>
              <a:t>03/10/2020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B9B-6843-4D74-9850-5FF267C13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11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82AB8-8C57-45D5-99F7-EACDE1209C7D}" type="datetimeFigureOut">
              <a:rPr lang="en-GB" smtClean="0"/>
              <a:t>03/10/2020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4B9B-6843-4D74-9850-5FF267C13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2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17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53352" y="1701264"/>
            <a:ext cx="991402" cy="991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2953352" y="4161317"/>
            <a:ext cx="991402" cy="991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5600299" y="2933298"/>
            <a:ext cx="991402" cy="991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8274517" y="2933297"/>
            <a:ext cx="991402" cy="991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8274517" y="1013859"/>
            <a:ext cx="991402" cy="991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274517" y="4950590"/>
            <a:ext cx="991402" cy="991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46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77891" y="1013858"/>
            <a:ext cx="991402" cy="991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6822708" y="1013858"/>
            <a:ext cx="991402" cy="991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5600299" y="2933298"/>
            <a:ext cx="991402" cy="991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664016" y="4950588"/>
            <a:ext cx="991402" cy="991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600299" y="4950589"/>
            <a:ext cx="991402" cy="991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7536582" y="4950588"/>
            <a:ext cx="991402" cy="991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655418" y="1463040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919311" y="1241659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955807" y="1623460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6964679" y="1514371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7200499" y="1191929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419474" y="1509559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6221929" y="3398517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7184454" y="1666771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4605686" y="1134175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6116856" y="3120978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5774487" y="3208417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884584" y="3455868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eform 22"/>
          <p:cNvSpPr/>
          <p:nvPr/>
        </p:nvSpPr>
        <p:spPr>
          <a:xfrm>
            <a:off x="4206240" y="3599848"/>
            <a:ext cx="1386038" cy="1318661"/>
          </a:xfrm>
          <a:custGeom>
            <a:avLst/>
            <a:gdLst>
              <a:gd name="connsiteX0" fmla="*/ 1386038 w 1386038"/>
              <a:gd name="connsiteY0" fmla="*/ 0 h 1318661"/>
              <a:gd name="connsiteX1" fmla="*/ 317634 w 1386038"/>
              <a:gd name="connsiteY1" fmla="*/ 394636 h 1318661"/>
              <a:gd name="connsiteX2" fmla="*/ 0 w 1386038"/>
              <a:gd name="connsiteY2" fmla="*/ 1318661 h 131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038" h="1318661">
                <a:moveTo>
                  <a:pt x="1386038" y="0"/>
                </a:moveTo>
                <a:cubicBezTo>
                  <a:pt x="967339" y="87429"/>
                  <a:pt x="548640" y="174859"/>
                  <a:pt x="317634" y="394636"/>
                </a:cubicBezTo>
                <a:cubicBezTo>
                  <a:pt x="86628" y="614413"/>
                  <a:pt x="43314" y="966537"/>
                  <a:pt x="0" y="131866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 24"/>
          <p:cNvSpPr/>
          <p:nvPr/>
        </p:nvSpPr>
        <p:spPr>
          <a:xfrm>
            <a:off x="4838355" y="2050181"/>
            <a:ext cx="734672" cy="1193533"/>
          </a:xfrm>
          <a:custGeom>
            <a:avLst/>
            <a:gdLst>
              <a:gd name="connsiteX0" fmla="*/ 51279 w 734672"/>
              <a:gd name="connsiteY0" fmla="*/ 0 h 1193533"/>
              <a:gd name="connsiteX1" fmla="*/ 70529 w 734672"/>
              <a:gd name="connsiteY1" fmla="*/ 770021 h 1193533"/>
              <a:gd name="connsiteX2" fmla="*/ 734672 w 734672"/>
              <a:gd name="connsiteY2" fmla="*/ 1193533 h 1193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672" h="1193533">
                <a:moveTo>
                  <a:pt x="51279" y="0"/>
                </a:moveTo>
                <a:cubicBezTo>
                  <a:pt x="3954" y="285549"/>
                  <a:pt x="-43370" y="571099"/>
                  <a:pt x="70529" y="770021"/>
                </a:cubicBezTo>
                <a:cubicBezTo>
                  <a:pt x="184428" y="968943"/>
                  <a:pt x="459550" y="1081238"/>
                  <a:pt x="734672" y="119353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form 25"/>
          <p:cNvSpPr/>
          <p:nvPr/>
        </p:nvSpPr>
        <p:spPr>
          <a:xfrm flipH="1">
            <a:off x="6665547" y="2048581"/>
            <a:ext cx="734672" cy="1193533"/>
          </a:xfrm>
          <a:custGeom>
            <a:avLst/>
            <a:gdLst>
              <a:gd name="connsiteX0" fmla="*/ 51279 w 734672"/>
              <a:gd name="connsiteY0" fmla="*/ 0 h 1193533"/>
              <a:gd name="connsiteX1" fmla="*/ 70529 w 734672"/>
              <a:gd name="connsiteY1" fmla="*/ 770021 h 1193533"/>
              <a:gd name="connsiteX2" fmla="*/ 734672 w 734672"/>
              <a:gd name="connsiteY2" fmla="*/ 1193533 h 1193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672" h="1193533">
                <a:moveTo>
                  <a:pt x="51279" y="0"/>
                </a:moveTo>
                <a:cubicBezTo>
                  <a:pt x="3954" y="285549"/>
                  <a:pt x="-43370" y="571099"/>
                  <a:pt x="70529" y="770021"/>
                </a:cubicBezTo>
                <a:cubicBezTo>
                  <a:pt x="184428" y="968943"/>
                  <a:pt x="459550" y="1081238"/>
                  <a:pt x="734672" y="119353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 26"/>
          <p:cNvSpPr/>
          <p:nvPr/>
        </p:nvSpPr>
        <p:spPr>
          <a:xfrm flipH="1">
            <a:off x="6620581" y="3578997"/>
            <a:ext cx="1386038" cy="1318661"/>
          </a:xfrm>
          <a:custGeom>
            <a:avLst/>
            <a:gdLst>
              <a:gd name="connsiteX0" fmla="*/ 1386038 w 1386038"/>
              <a:gd name="connsiteY0" fmla="*/ 0 h 1318661"/>
              <a:gd name="connsiteX1" fmla="*/ 317634 w 1386038"/>
              <a:gd name="connsiteY1" fmla="*/ 394636 h 1318661"/>
              <a:gd name="connsiteX2" fmla="*/ 0 w 1386038"/>
              <a:gd name="connsiteY2" fmla="*/ 1318661 h 131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038" h="1318661">
                <a:moveTo>
                  <a:pt x="1386038" y="0"/>
                </a:moveTo>
                <a:cubicBezTo>
                  <a:pt x="967339" y="87429"/>
                  <a:pt x="548640" y="174859"/>
                  <a:pt x="317634" y="394636"/>
                </a:cubicBezTo>
                <a:cubicBezTo>
                  <a:pt x="86628" y="614413"/>
                  <a:pt x="43314" y="966537"/>
                  <a:pt x="0" y="131866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 27"/>
          <p:cNvSpPr/>
          <p:nvPr/>
        </p:nvSpPr>
        <p:spPr>
          <a:xfrm>
            <a:off x="5902917" y="3975234"/>
            <a:ext cx="151374" cy="952901"/>
          </a:xfrm>
          <a:custGeom>
            <a:avLst/>
            <a:gdLst>
              <a:gd name="connsiteX0" fmla="*/ 151374 w 151374"/>
              <a:gd name="connsiteY0" fmla="*/ 0 h 952901"/>
              <a:gd name="connsiteX1" fmla="*/ 6995 w 151374"/>
              <a:gd name="connsiteY1" fmla="*/ 433137 h 952901"/>
              <a:gd name="connsiteX2" fmla="*/ 35870 w 151374"/>
              <a:gd name="connsiteY2" fmla="*/ 952901 h 95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374" h="952901">
                <a:moveTo>
                  <a:pt x="151374" y="0"/>
                </a:moveTo>
                <a:cubicBezTo>
                  <a:pt x="88810" y="137160"/>
                  <a:pt x="26246" y="274320"/>
                  <a:pt x="6995" y="433137"/>
                </a:cubicBezTo>
                <a:cubicBezTo>
                  <a:pt x="-12256" y="591954"/>
                  <a:pt x="11807" y="772427"/>
                  <a:pt x="35870" y="95290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6146403" y="5615137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6105623" y="5169557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5820075" y="5116828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5873351" y="5504447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8032283" y="5475962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8059550" y="5159935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7825332" y="5045234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7708224" y="5446300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4324147" y="5456715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4174412" y="5082129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3876705" y="5266615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3986802" y="5514066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4206240" y="360990"/>
            <a:ext cx="1449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Host A</a:t>
            </a:r>
            <a:endParaRPr lang="en-GB" sz="3600" dirty="0"/>
          </a:p>
        </p:txBody>
      </p:sp>
      <p:sp>
        <p:nvSpPr>
          <p:cNvPr id="42" name="TextBox 41"/>
          <p:cNvSpPr txBox="1"/>
          <p:nvPr/>
        </p:nvSpPr>
        <p:spPr>
          <a:xfrm>
            <a:off x="6610497" y="357784"/>
            <a:ext cx="1400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Host B</a:t>
            </a:r>
            <a:endParaRPr lang="en-GB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76862" y="6009430"/>
            <a:ext cx="143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Host D</a:t>
            </a:r>
            <a:endParaRPr lang="en-GB" sz="3600" dirty="0"/>
          </a:p>
        </p:txBody>
      </p:sp>
      <p:sp>
        <p:nvSpPr>
          <p:cNvPr id="47" name="TextBox 46"/>
          <p:cNvSpPr txBox="1"/>
          <p:nvPr/>
        </p:nvSpPr>
        <p:spPr>
          <a:xfrm>
            <a:off x="5396112" y="6006224"/>
            <a:ext cx="1375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Host E</a:t>
            </a:r>
            <a:endParaRPr lang="en-GB" sz="3600" dirty="0"/>
          </a:p>
        </p:txBody>
      </p:sp>
      <p:sp>
        <p:nvSpPr>
          <p:cNvPr id="48" name="TextBox 47"/>
          <p:cNvSpPr txBox="1"/>
          <p:nvPr/>
        </p:nvSpPr>
        <p:spPr>
          <a:xfrm>
            <a:off x="7241959" y="6006223"/>
            <a:ext cx="1360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Host F</a:t>
            </a:r>
            <a:endParaRPr lang="en-GB" sz="3600" dirty="0"/>
          </a:p>
        </p:txBody>
      </p:sp>
      <p:sp>
        <p:nvSpPr>
          <p:cNvPr id="49" name="TextBox 48"/>
          <p:cNvSpPr txBox="1"/>
          <p:nvPr/>
        </p:nvSpPr>
        <p:spPr>
          <a:xfrm>
            <a:off x="5445922" y="2329417"/>
            <a:ext cx="1396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Host C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68749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71061" y="1013858"/>
            <a:ext cx="991402" cy="991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3915878" y="1013858"/>
            <a:ext cx="991402" cy="991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2693469" y="2933298"/>
            <a:ext cx="991402" cy="991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757186" y="4950588"/>
            <a:ext cx="991402" cy="991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693469" y="4950589"/>
            <a:ext cx="991402" cy="991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629752" y="4950588"/>
            <a:ext cx="991402" cy="991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748588" y="1463040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012481" y="1241659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2048977" y="1623460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4057849" y="1514371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293669" y="1191929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512644" y="1509559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3315099" y="3398517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277624" y="1666771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1698856" y="1134175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210026" y="3120978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2867657" y="3208417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2977754" y="3455868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eform 22"/>
          <p:cNvSpPr/>
          <p:nvPr/>
        </p:nvSpPr>
        <p:spPr>
          <a:xfrm>
            <a:off x="1299410" y="3599848"/>
            <a:ext cx="1386038" cy="1318661"/>
          </a:xfrm>
          <a:custGeom>
            <a:avLst/>
            <a:gdLst>
              <a:gd name="connsiteX0" fmla="*/ 1386038 w 1386038"/>
              <a:gd name="connsiteY0" fmla="*/ 0 h 1318661"/>
              <a:gd name="connsiteX1" fmla="*/ 317634 w 1386038"/>
              <a:gd name="connsiteY1" fmla="*/ 394636 h 1318661"/>
              <a:gd name="connsiteX2" fmla="*/ 0 w 1386038"/>
              <a:gd name="connsiteY2" fmla="*/ 1318661 h 131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038" h="1318661">
                <a:moveTo>
                  <a:pt x="1386038" y="0"/>
                </a:moveTo>
                <a:cubicBezTo>
                  <a:pt x="967339" y="87429"/>
                  <a:pt x="548640" y="174859"/>
                  <a:pt x="317634" y="394636"/>
                </a:cubicBezTo>
                <a:cubicBezTo>
                  <a:pt x="86628" y="614413"/>
                  <a:pt x="43314" y="966537"/>
                  <a:pt x="0" y="131866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 24"/>
          <p:cNvSpPr/>
          <p:nvPr/>
        </p:nvSpPr>
        <p:spPr>
          <a:xfrm>
            <a:off x="1931525" y="2050181"/>
            <a:ext cx="734672" cy="1193533"/>
          </a:xfrm>
          <a:custGeom>
            <a:avLst/>
            <a:gdLst>
              <a:gd name="connsiteX0" fmla="*/ 51279 w 734672"/>
              <a:gd name="connsiteY0" fmla="*/ 0 h 1193533"/>
              <a:gd name="connsiteX1" fmla="*/ 70529 w 734672"/>
              <a:gd name="connsiteY1" fmla="*/ 770021 h 1193533"/>
              <a:gd name="connsiteX2" fmla="*/ 734672 w 734672"/>
              <a:gd name="connsiteY2" fmla="*/ 1193533 h 1193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672" h="1193533">
                <a:moveTo>
                  <a:pt x="51279" y="0"/>
                </a:moveTo>
                <a:cubicBezTo>
                  <a:pt x="3954" y="285549"/>
                  <a:pt x="-43370" y="571099"/>
                  <a:pt x="70529" y="770021"/>
                </a:cubicBezTo>
                <a:cubicBezTo>
                  <a:pt x="184428" y="968943"/>
                  <a:pt x="459550" y="1081238"/>
                  <a:pt x="734672" y="119353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form 25"/>
          <p:cNvSpPr/>
          <p:nvPr/>
        </p:nvSpPr>
        <p:spPr>
          <a:xfrm flipH="1">
            <a:off x="3758717" y="2048581"/>
            <a:ext cx="734672" cy="1193533"/>
          </a:xfrm>
          <a:custGeom>
            <a:avLst/>
            <a:gdLst>
              <a:gd name="connsiteX0" fmla="*/ 51279 w 734672"/>
              <a:gd name="connsiteY0" fmla="*/ 0 h 1193533"/>
              <a:gd name="connsiteX1" fmla="*/ 70529 w 734672"/>
              <a:gd name="connsiteY1" fmla="*/ 770021 h 1193533"/>
              <a:gd name="connsiteX2" fmla="*/ 734672 w 734672"/>
              <a:gd name="connsiteY2" fmla="*/ 1193533 h 1193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672" h="1193533">
                <a:moveTo>
                  <a:pt x="51279" y="0"/>
                </a:moveTo>
                <a:cubicBezTo>
                  <a:pt x="3954" y="285549"/>
                  <a:pt x="-43370" y="571099"/>
                  <a:pt x="70529" y="770021"/>
                </a:cubicBezTo>
                <a:cubicBezTo>
                  <a:pt x="184428" y="968943"/>
                  <a:pt x="459550" y="1081238"/>
                  <a:pt x="734672" y="119353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 26"/>
          <p:cNvSpPr/>
          <p:nvPr/>
        </p:nvSpPr>
        <p:spPr>
          <a:xfrm flipH="1">
            <a:off x="3713751" y="3578997"/>
            <a:ext cx="1386038" cy="1318661"/>
          </a:xfrm>
          <a:custGeom>
            <a:avLst/>
            <a:gdLst>
              <a:gd name="connsiteX0" fmla="*/ 1386038 w 1386038"/>
              <a:gd name="connsiteY0" fmla="*/ 0 h 1318661"/>
              <a:gd name="connsiteX1" fmla="*/ 317634 w 1386038"/>
              <a:gd name="connsiteY1" fmla="*/ 394636 h 1318661"/>
              <a:gd name="connsiteX2" fmla="*/ 0 w 1386038"/>
              <a:gd name="connsiteY2" fmla="*/ 1318661 h 131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038" h="1318661">
                <a:moveTo>
                  <a:pt x="1386038" y="0"/>
                </a:moveTo>
                <a:cubicBezTo>
                  <a:pt x="967339" y="87429"/>
                  <a:pt x="548640" y="174859"/>
                  <a:pt x="317634" y="394636"/>
                </a:cubicBezTo>
                <a:cubicBezTo>
                  <a:pt x="86628" y="614413"/>
                  <a:pt x="43314" y="966537"/>
                  <a:pt x="0" y="131866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 27"/>
          <p:cNvSpPr/>
          <p:nvPr/>
        </p:nvSpPr>
        <p:spPr>
          <a:xfrm>
            <a:off x="2996087" y="3975234"/>
            <a:ext cx="151374" cy="952901"/>
          </a:xfrm>
          <a:custGeom>
            <a:avLst/>
            <a:gdLst>
              <a:gd name="connsiteX0" fmla="*/ 151374 w 151374"/>
              <a:gd name="connsiteY0" fmla="*/ 0 h 952901"/>
              <a:gd name="connsiteX1" fmla="*/ 6995 w 151374"/>
              <a:gd name="connsiteY1" fmla="*/ 433137 h 952901"/>
              <a:gd name="connsiteX2" fmla="*/ 35870 w 151374"/>
              <a:gd name="connsiteY2" fmla="*/ 952901 h 95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374" h="952901">
                <a:moveTo>
                  <a:pt x="151374" y="0"/>
                </a:moveTo>
                <a:cubicBezTo>
                  <a:pt x="88810" y="137160"/>
                  <a:pt x="26246" y="274320"/>
                  <a:pt x="6995" y="433137"/>
                </a:cubicBezTo>
                <a:cubicBezTo>
                  <a:pt x="-12256" y="591954"/>
                  <a:pt x="11807" y="772427"/>
                  <a:pt x="35870" y="95290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3239573" y="5615137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3198793" y="5169557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2913245" y="5116828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2966521" y="5504447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5125453" y="5475962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5152720" y="5159935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4918502" y="5045234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4801394" y="5446300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1417317" y="5456715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1267582" y="5082129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969875" y="5266615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1079972" y="5514066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1299410" y="360990"/>
            <a:ext cx="1449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Host A</a:t>
            </a:r>
            <a:endParaRPr lang="en-GB" sz="3600" dirty="0"/>
          </a:p>
        </p:txBody>
      </p:sp>
      <p:sp>
        <p:nvSpPr>
          <p:cNvPr id="42" name="TextBox 41"/>
          <p:cNvSpPr txBox="1"/>
          <p:nvPr/>
        </p:nvSpPr>
        <p:spPr>
          <a:xfrm>
            <a:off x="3703667" y="357784"/>
            <a:ext cx="1400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Host B</a:t>
            </a:r>
            <a:endParaRPr lang="en-GB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470032" y="6009430"/>
            <a:ext cx="143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Host D</a:t>
            </a:r>
            <a:endParaRPr lang="en-GB" sz="3600" dirty="0"/>
          </a:p>
        </p:txBody>
      </p:sp>
      <p:sp>
        <p:nvSpPr>
          <p:cNvPr id="47" name="TextBox 46"/>
          <p:cNvSpPr txBox="1"/>
          <p:nvPr/>
        </p:nvSpPr>
        <p:spPr>
          <a:xfrm>
            <a:off x="2489282" y="6006224"/>
            <a:ext cx="1375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Host E</a:t>
            </a:r>
            <a:endParaRPr lang="en-GB" sz="3600" dirty="0"/>
          </a:p>
        </p:txBody>
      </p:sp>
      <p:sp>
        <p:nvSpPr>
          <p:cNvPr id="48" name="TextBox 47"/>
          <p:cNvSpPr txBox="1"/>
          <p:nvPr/>
        </p:nvSpPr>
        <p:spPr>
          <a:xfrm>
            <a:off x="4335129" y="6006223"/>
            <a:ext cx="1360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Host F</a:t>
            </a:r>
            <a:endParaRPr lang="en-GB" sz="3600" dirty="0"/>
          </a:p>
        </p:txBody>
      </p:sp>
      <p:sp>
        <p:nvSpPr>
          <p:cNvPr id="49" name="TextBox 48"/>
          <p:cNvSpPr txBox="1"/>
          <p:nvPr/>
        </p:nvSpPr>
        <p:spPr>
          <a:xfrm>
            <a:off x="2539092" y="2329417"/>
            <a:ext cx="1396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Host C</a:t>
            </a:r>
            <a:endParaRPr lang="en-GB" sz="3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t="-587" r="18400"/>
          <a:stretch/>
        </p:blipFill>
        <p:spPr>
          <a:xfrm rot="5400000">
            <a:off x="7263178" y="817030"/>
            <a:ext cx="4152097" cy="4466749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7742723" y="4985277"/>
            <a:ext cx="256676" cy="28133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10821205" y="4985277"/>
            <a:ext cx="256676" cy="2813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685754" y="529628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A</a:t>
            </a:r>
            <a:endParaRPr lang="en-GB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764236" y="5296279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B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83222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71061" y="1013858"/>
            <a:ext cx="991402" cy="991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3915878" y="1013858"/>
            <a:ext cx="991402" cy="991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2693469" y="2933298"/>
            <a:ext cx="991402" cy="991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517585" y="4892838"/>
            <a:ext cx="991402" cy="991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917480" y="4892838"/>
            <a:ext cx="991402" cy="991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748588" y="1463040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012481" y="1241659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2048977" y="1623460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4057849" y="1514371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293669" y="1191929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512644" y="1509559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3315099" y="3398517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277624" y="1666771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1698856" y="1134175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210026" y="3120978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2867657" y="3208417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2977754" y="3455868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 24"/>
          <p:cNvSpPr/>
          <p:nvPr/>
        </p:nvSpPr>
        <p:spPr>
          <a:xfrm>
            <a:off x="1931525" y="2050181"/>
            <a:ext cx="734672" cy="1193533"/>
          </a:xfrm>
          <a:custGeom>
            <a:avLst/>
            <a:gdLst>
              <a:gd name="connsiteX0" fmla="*/ 51279 w 734672"/>
              <a:gd name="connsiteY0" fmla="*/ 0 h 1193533"/>
              <a:gd name="connsiteX1" fmla="*/ 70529 w 734672"/>
              <a:gd name="connsiteY1" fmla="*/ 770021 h 1193533"/>
              <a:gd name="connsiteX2" fmla="*/ 734672 w 734672"/>
              <a:gd name="connsiteY2" fmla="*/ 1193533 h 1193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672" h="1193533">
                <a:moveTo>
                  <a:pt x="51279" y="0"/>
                </a:moveTo>
                <a:cubicBezTo>
                  <a:pt x="3954" y="285549"/>
                  <a:pt x="-43370" y="571099"/>
                  <a:pt x="70529" y="770021"/>
                </a:cubicBezTo>
                <a:cubicBezTo>
                  <a:pt x="184428" y="968943"/>
                  <a:pt x="459550" y="1081238"/>
                  <a:pt x="734672" y="119353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form 25"/>
          <p:cNvSpPr/>
          <p:nvPr/>
        </p:nvSpPr>
        <p:spPr>
          <a:xfrm flipH="1">
            <a:off x="3758717" y="2048581"/>
            <a:ext cx="734672" cy="1193533"/>
          </a:xfrm>
          <a:custGeom>
            <a:avLst/>
            <a:gdLst>
              <a:gd name="connsiteX0" fmla="*/ 51279 w 734672"/>
              <a:gd name="connsiteY0" fmla="*/ 0 h 1193533"/>
              <a:gd name="connsiteX1" fmla="*/ 70529 w 734672"/>
              <a:gd name="connsiteY1" fmla="*/ 770021 h 1193533"/>
              <a:gd name="connsiteX2" fmla="*/ 734672 w 734672"/>
              <a:gd name="connsiteY2" fmla="*/ 1193533 h 1193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672" h="1193533">
                <a:moveTo>
                  <a:pt x="51279" y="0"/>
                </a:moveTo>
                <a:cubicBezTo>
                  <a:pt x="3954" y="285549"/>
                  <a:pt x="-43370" y="571099"/>
                  <a:pt x="70529" y="770021"/>
                </a:cubicBezTo>
                <a:cubicBezTo>
                  <a:pt x="184428" y="968943"/>
                  <a:pt x="459550" y="1081238"/>
                  <a:pt x="734672" y="119353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4413181" y="5418212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4440448" y="5102185"/>
            <a:ext cx="234216" cy="221381"/>
          </a:xfrm>
          <a:prstGeom prst="ellipse">
            <a:avLst/>
          </a:prstGeom>
          <a:gradFill flip="none" rotWithShape="1">
            <a:gsLst>
              <a:gs pos="50000">
                <a:srgbClr val="FF0000"/>
              </a:gs>
              <a:gs pos="47000">
                <a:schemeClr val="accent1">
                  <a:lumMod val="75000"/>
                </a:schemeClr>
              </a:gs>
              <a:gs pos="0">
                <a:schemeClr val="accent1">
                  <a:lumMod val="75000"/>
                </a:schemeClr>
              </a:gs>
              <a:gs pos="100000">
                <a:srgbClr val="FF000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4206230" y="4987484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4089122" y="5388550"/>
            <a:ext cx="234216" cy="221381"/>
          </a:xfrm>
          <a:prstGeom prst="ellipse">
            <a:avLst/>
          </a:prstGeom>
          <a:gradFill flip="none" rotWithShape="1">
            <a:gsLst>
              <a:gs pos="50000">
                <a:srgbClr val="FF0000"/>
              </a:gs>
              <a:gs pos="47000">
                <a:schemeClr val="accent1">
                  <a:lumMod val="75000"/>
                </a:schemeClr>
              </a:gs>
              <a:gs pos="0">
                <a:schemeClr val="accent1">
                  <a:lumMod val="75000"/>
                </a:schemeClr>
              </a:gs>
              <a:gs pos="100000">
                <a:srgbClr val="FF000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2177716" y="5398965"/>
            <a:ext cx="234216" cy="221381"/>
          </a:xfrm>
          <a:prstGeom prst="ellipse">
            <a:avLst/>
          </a:prstGeom>
          <a:gradFill flip="none" rotWithShape="1">
            <a:gsLst>
              <a:gs pos="50000">
                <a:srgbClr val="FF0000"/>
              </a:gs>
              <a:gs pos="47000">
                <a:schemeClr val="accent1">
                  <a:lumMod val="75000"/>
                </a:schemeClr>
              </a:gs>
              <a:gs pos="0">
                <a:schemeClr val="accent1">
                  <a:lumMod val="75000"/>
                </a:schemeClr>
              </a:gs>
              <a:gs pos="100000">
                <a:srgbClr val="FF000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2027981" y="5024379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1730274" y="5208865"/>
            <a:ext cx="234216" cy="221381"/>
          </a:xfrm>
          <a:prstGeom prst="ellipse">
            <a:avLst/>
          </a:prstGeom>
          <a:gradFill flip="none" rotWithShape="1">
            <a:gsLst>
              <a:gs pos="50000">
                <a:srgbClr val="FF0000"/>
              </a:gs>
              <a:gs pos="47000">
                <a:schemeClr val="accent1">
                  <a:lumMod val="75000"/>
                </a:schemeClr>
              </a:gs>
              <a:gs pos="0">
                <a:schemeClr val="accent1">
                  <a:lumMod val="75000"/>
                </a:schemeClr>
              </a:gs>
              <a:gs pos="100000">
                <a:srgbClr val="FF000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1840371" y="5456316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1738306" y="399095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A</a:t>
            </a:r>
            <a:endParaRPr lang="en-GB" sz="3600" dirty="0"/>
          </a:p>
        </p:txBody>
      </p:sp>
      <p:sp>
        <p:nvSpPr>
          <p:cNvPr id="42" name="TextBox 41"/>
          <p:cNvSpPr txBox="1"/>
          <p:nvPr/>
        </p:nvSpPr>
        <p:spPr>
          <a:xfrm>
            <a:off x="4188256" y="395650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B</a:t>
            </a:r>
            <a:endParaRPr lang="en-GB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1816901" y="5905573"/>
            <a:ext cx="46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D</a:t>
            </a:r>
            <a:endParaRPr lang="en-GB" sz="3600" dirty="0"/>
          </a:p>
        </p:txBody>
      </p:sp>
      <p:sp>
        <p:nvSpPr>
          <p:cNvPr id="47" name="TextBox 46"/>
          <p:cNvSpPr txBox="1"/>
          <p:nvPr/>
        </p:nvSpPr>
        <p:spPr>
          <a:xfrm flipH="1">
            <a:off x="4221139" y="5905573"/>
            <a:ext cx="415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E</a:t>
            </a:r>
            <a:endParaRPr lang="en-GB" sz="3600" dirty="0"/>
          </a:p>
        </p:txBody>
      </p:sp>
      <p:sp>
        <p:nvSpPr>
          <p:cNvPr id="49" name="TextBox 48"/>
          <p:cNvSpPr txBox="1"/>
          <p:nvPr/>
        </p:nvSpPr>
        <p:spPr>
          <a:xfrm>
            <a:off x="2961174" y="2286967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C</a:t>
            </a:r>
            <a:endParaRPr lang="en-GB" sz="3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t="-587" r="18400"/>
          <a:stretch/>
        </p:blipFill>
        <p:spPr>
          <a:xfrm rot="5400000">
            <a:off x="7263178" y="817030"/>
            <a:ext cx="4152097" cy="4466749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7742723" y="4985277"/>
            <a:ext cx="256676" cy="28133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10821205" y="4985277"/>
            <a:ext cx="256676" cy="2813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293019" y="5296279"/>
            <a:ext cx="1156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/>
              <a:t>A</a:t>
            </a:r>
          </a:p>
          <a:p>
            <a:pPr algn="ctr"/>
            <a:r>
              <a:rPr lang="en-GB" sz="2400" dirty="0" smtClean="0"/>
              <a:t>(C, D, E)</a:t>
            </a:r>
            <a:endParaRPr lang="en-GB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10371500" y="5266615"/>
            <a:ext cx="1156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/>
              <a:t>B</a:t>
            </a:r>
          </a:p>
          <a:p>
            <a:pPr algn="ctr"/>
            <a:r>
              <a:rPr lang="en-GB" sz="2400" dirty="0" smtClean="0"/>
              <a:t>(C, D, E)</a:t>
            </a:r>
            <a:endParaRPr lang="en-GB" sz="2400" dirty="0"/>
          </a:p>
        </p:txBody>
      </p:sp>
      <p:sp>
        <p:nvSpPr>
          <p:cNvPr id="51" name="Freeform 50"/>
          <p:cNvSpPr/>
          <p:nvPr/>
        </p:nvSpPr>
        <p:spPr>
          <a:xfrm flipV="1">
            <a:off x="1939550" y="3607870"/>
            <a:ext cx="734672" cy="1193533"/>
          </a:xfrm>
          <a:custGeom>
            <a:avLst/>
            <a:gdLst>
              <a:gd name="connsiteX0" fmla="*/ 51279 w 734672"/>
              <a:gd name="connsiteY0" fmla="*/ 0 h 1193533"/>
              <a:gd name="connsiteX1" fmla="*/ 70529 w 734672"/>
              <a:gd name="connsiteY1" fmla="*/ 770021 h 1193533"/>
              <a:gd name="connsiteX2" fmla="*/ 734672 w 734672"/>
              <a:gd name="connsiteY2" fmla="*/ 1193533 h 1193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672" h="1193533">
                <a:moveTo>
                  <a:pt x="51279" y="0"/>
                </a:moveTo>
                <a:cubicBezTo>
                  <a:pt x="3954" y="285549"/>
                  <a:pt x="-43370" y="571099"/>
                  <a:pt x="70529" y="770021"/>
                </a:cubicBezTo>
                <a:cubicBezTo>
                  <a:pt x="184428" y="968943"/>
                  <a:pt x="459550" y="1081238"/>
                  <a:pt x="734672" y="119353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reeform 51"/>
          <p:cNvSpPr/>
          <p:nvPr/>
        </p:nvSpPr>
        <p:spPr>
          <a:xfrm flipH="1" flipV="1">
            <a:off x="3766742" y="3606270"/>
            <a:ext cx="734672" cy="1193533"/>
          </a:xfrm>
          <a:custGeom>
            <a:avLst/>
            <a:gdLst>
              <a:gd name="connsiteX0" fmla="*/ 51279 w 734672"/>
              <a:gd name="connsiteY0" fmla="*/ 0 h 1193533"/>
              <a:gd name="connsiteX1" fmla="*/ 70529 w 734672"/>
              <a:gd name="connsiteY1" fmla="*/ 770021 h 1193533"/>
              <a:gd name="connsiteX2" fmla="*/ 734672 w 734672"/>
              <a:gd name="connsiteY2" fmla="*/ 1193533 h 1193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672" h="1193533">
                <a:moveTo>
                  <a:pt x="51279" y="0"/>
                </a:moveTo>
                <a:cubicBezTo>
                  <a:pt x="3954" y="285549"/>
                  <a:pt x="-43370" y="571099"/>
                  <a:pt x="70529" y="770021"/>
                </a:cubicBezTo>
                <a:cubicBezTo>
                  <a:pt x="184428" y="968943"/>
                  <a:pt x="459550" y="1081238"/>
                  <a:pt x="734672" y="119353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14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71061" y="1013858"/>
            <a:ext cx="991402" cy="991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3915878" y="1013858"/>
            <a:ext cx="991402" cy="991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748588" y="1463040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012481" y="1241659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2048977" y="1623460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4057849" y="1514371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293669" y="1191929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512644" y="1509559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277624" y="1666771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1698856" y="1134175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oup 26"/>
          <p:cNvGrpSpPr/>
          <p:nvPr/>
        </p:nvGrpSpPr>
        <p:grpSpPr>
          <a:xfrm>
            <a:off x="2709377" y="2933298"/>
            <a:ext cx="991402" cy="991403"/>
            <a:chOff x="2693469" y="2933298"/>
            <a:chExt cx="991402" cy="991403"/>
          </a:xfrm>
        </p:grpSpPr>
        <p:sp>
          <p:nvSpPr>
            <p:cNvPr id="4" name="Oval 3"/>
            <p:cNvSpPr/>
            <p:nvPr/>
          </p:nvSpPr>
          <p:spPr>
            <a:xfrm>
              <a:off x="2693469" y="2933298"/>
              <a:ext cx="991402" cy="99140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3315099" y="3398517"/>
              <a:ext cx="234216" cy="2213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3210026" y="3120978"/>
              <a:ext cx="234216" cy="2213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2867657" y="3208417"/>
              <a:ext cx="234216" cy="22138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2977754" y="3455868"/>
              <a:ext cx="234216" cy="22138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5" name="Freeform 24"/>
          <p:cNvSpPr/>
          <p:nvPr/>
        </p:nvSpPr>
        <p:spPr>
          <a:xfrm>
            <a:off x="1931525" y="2050181"/>
            <a:ext cx="734672" cy="1193533"/>
          </a:xfrm>
          <a:custGeom>
            <a:avLst/>
            <a:gdLst>
              <a:gd name="connsiteX0" fmla="*/ 51279 w 734672"/>
              <a:gd name="connsiteY0" fmla="*/ 0 h 1193533"/>
              <a:gd name="connsiteX1" fmla="*/ 70529 w 734672"/>
              <a:gd name="connsiteY1" fmla="*/ 770021 h 1193533"/>
              <a:gd name="connsiteX2" fmla="*/ 734672 w 734672"/>
              <a:gd name="connsiteY2" fmla="*/ 1193533 h 1193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672" h="1193533">
                <a:moveTo>
                  <a:pt x="51279" y="0"/>
                </a:moveTo>
                <a:cubicBezTo>
                  <a:pt x="3954" y="285549"/>
                  <a:pt x="-43370" y="571099"/>
                  <a:pt x="70529" y="770021"/>
                </a:cubicBezTo>
                <a:cubicBezTo>
                  <a:pt x="184428" y="968943"/>
                  <a:pt x="459550" y="1081238"/>
                  <a:pt x="734672" y="119353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form 25"/>
          <p:cNvSpPr/>
          <p:nvPr/>
        </p:nvSpPr>
        <p:spPr>
          <a:xfrm flipH="1">
            <a:off x="3758717" y="2048581"/>
            <a:ext cx="734672" cy="1193533"/>
          </a:xfrm>
          <a:custGeom>
            <a:avLst/>
            <a:gdLst>
              <a:gd name="connsiteX0" fmla="*/ 51279 w 734672"/>
              <a:gd name="connsiteY0" fmla="*/ 0 h 1193533"/>
              <a:gd name="connsiteX1" fmla="*/ 70529 w 734672"/>
              <a:gd name="connsiteY1" fmla="*/ 770021 h 1193533"/>
              <a:gd name="connsiteX2" fmla="*/ 734672 w 734672"/>
              <a:gd name="connsiteY2" fmla="*/ 1193533 h 1193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672" h="1193533">
                <a:moveTo>
                  <a:pt x="51279" y="0"/>
                </a:moveTo>
                <a:cubicBezTo>
                  <a:pt x="3954" y="285549"/>
                  <a:pt x="-43370" y="571099"/>
                  <a:pt x="70529" y="770021"/>
                </a:cubicBezTo>
                <a:cubicBezTo>
                  <a:pt x="184428" y="968943"/>
                  <a:pt x="459550" y="1081238"/>
                  <a:pt x="734672" y="119353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/>
          <p:cNvGrpSpPr/>
          <p:nvPr/>
        </p:nvGrpSpPr>
        <p:grpSpPr>
          <a:xfrm>
            <a:off x="2709377" y="4892838"/>
            <a:ext cx="991402" cy="991403"/>
            <a:chOff x="2725286" y="4892838"/>
            <a:chExt cx="991402" cy="991403"/>
          </a:xfrm>
        </p:grpSpPr>
        <p:sp>
          <p:nvSpPr>
            <p:cNvPr id="5" name="Oval 4"/>
            <p:cNvSpPr/>
            <p:nvPr/>
          </p:nvSpPr>
          <p:spPr>
            <a:xfrm>
              <a:off x="2725286" y="4892838"/>
              <a:ext cx="991402" cy="99140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/>
            <p:nvPr/>
          </p:nvSpPr>
          <p:spPr>
            <a:xfrm>
              <a:off x="3385417" y="5398965"/>
              <a:ext cx="234216" cy="221381"/>
            </a:xfrm>
            <a:prstGeom prst="ellipse">
              <a:avLst/>
            </a:prstGeom>
            <a:gradFill flip="none" rotWithShape="1">
              <a:gsLst>
                <a:gs pos="50000">
                  <a:srgbClr val="FF0000"/>
                </a:gs>
                <a:gs pos="47000">
                  <a:schemeClr val="accent1">
                    <a:lumMod val="75000"/>
                  </a:schemeClr>
                </a:gs>
                <a:gs pos="0">
                  <a:schemeClr val="accent1">
                    <a:lumMod val="75000"/>
                  </a:schemeClr>
                </a:gs>
                <a:gs pos="100000">
                  <a:srgbClr val="FF000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3235682" y="5024379"/>
              <a:ext cx="234216" cy="2213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2937975" y="5208865"/>
              <a:ext cx="234216" cy="221381"/>
            </a:xfrm>
            <a:prstGeom prst="ellipse">
              <a:avLst/>
            </a:prstGeom>
            <a:gradFill flip="none" rotWithShape="1">
              <a:gsLst>
                <a:gs pos="50000">
                  <a:srgbClr val="FF0000"/>
                </a:gs>
                <a:gs pos="47000">
                  <a:schemeClr val="accent1">
                    <a:lumMod val="75000"/>
                  </a:schemeClr>
                </a:gs>
                <a:gs pos="0">
                  <a:schemeClr val="accent1">
                    <a:lumMod val="75000"/>
                  </a:schemeClr>
                </a:gs>
                <a:gs pos="100000">
                  <a:srgbClr val="FF000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3048072" y="5456316"/>
              <a:ext cx="234216" cy="22138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38306" y="399095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A</a:t>
            </a:r>
            <a:endParaRPr lang="en-GB" sz="3600" dirty="0"/>
          </a:p>
        </p:txBody>
      </p:sp>
      <p:sp>
        <p:nvSpPr>
          <p:cNvPr id="42" name="TextBox 41"/>
          <p:cNvSpPr txBox="1"/>
          <p:nvPr/>
        </p:nvSpPr>
        <p:spPr>
          <a:xfrm>
            <a:off x="4188256" y="395650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B</a:t>
            </a:r>
            <a:endParaRPr lang="en-GB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2970879" y="5905573"/>
            <a:ext cx="46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D</a:t>
            </a:r>
            <a:endParaRPr lang="en-GB" sz="3600" dirty="0"/>
          </a:p>
        </p:txBody>
      </p:sp>
      <p:sp>
        <p:nvSpPr>
          <p:cNvPr id="49" name="TextBox 48"/>
          <p:cNvSpPr txBox="1"/>
          <p:nvPr/>
        </p:nvSpPr>
        <p:spPr>
          <a:xfrm>
            <a:off x="2989314" y="2286967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C</a:t>
            </a:r>
            <a:endParaRPr lang="en-GB" sz="3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t="-587" r="18400"/>
          <a:stretch/>
        </p:blipFill>
        <p:spPr>
          <a:xfrm rot="5400000">
            <a:off x="7263178" y="817030"/>
            <a:ext cx="4152097" cy="4466749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7742723" y="4985277"/>
            <a:ext cx="256676" cy="28133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10821205" y="4985277"/>
            <a:ext cx="256676" cy="2813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425265" y="5296279"/>
            <a:ext cx="891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/>
              <a:t>A</a:t>
            </a:r>
          </a:p>
          <a:p>
            <a:pPr algn="ctr"/>
            <a:r>
              <a:rPr lang="en-GB" sz="2400" dirty="0" smtClean="0"/>
              <a:t>C? D?</a:t>
            </a:r>
            <a:endParaRPr lang="en-GB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10503746" y="5266615"/>
            <a:ext cx="891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/>
              <a:t>B</a:t>
            </a:r>
          </a:p>
          <a:p>
            <a:pPr algn="ctr"/>
            <a:r>
              <a:rPr lang="en-GB" sz="2400" dirty="0" smtClean="0"/>
              <a:t>C? D?</a:t>
            </a:r>
            <a:endParaRPr lang="en-GB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05078" y="4019909"/>
            <a:ext cx="0" cy="776378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2831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71061" y="1013858"/>
            <a:ext cx="991402" cy="991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3915878" y="1013858"/>
            <a:ext cx="991402" cy="991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748588" y="1463040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012481" y="1241659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2048977" y="1623460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4057849" y="1514371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293669" y="1191929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512644" y="1509559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277624" y="1666771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1698856" y="1134175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oup 26"/>
          <p:cNvGrpSpPr/>
          <p:nvPr/>
        </p:nvGrpSpPr>
        <p:grpSpPr>
          <a:xfrm>
            <a:off x="2709377" y="2933298"/>
            <a:ext cx="991402" cy="991403"/>
            <a:chOff x="2693469" y="2933298"/>
            <a:chExt cx="991402" cy="991403"/>
          </a:xfrm>
        </p:grpSpPr>
        <p:sp>
          <p:nvSpPr>
            <p:cNvPr id="4" name="Oval 3"/>
            <p:cNvSpPr/>
            <p:nvPr/>
          </p:nvSpPr>
          <p:spPr>
            <a:xfrm>
              <a:off x="2693469" y="2933298"/>
              <a:ext cx="991402" cy="99140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3315099" y="3398517"/>
              <a:ext cx="234216" cy="2213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3210026" y="3120978"/>
              <a:ext cx="234216" cy="2213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2867657" y="3208417"/>
              <a:ext cx="234216" cy="22138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2977754" y="3455868"/>
              <a:ext cx="234216" cy="22138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5" name="Freeform 24"/>
          <p:cNvSpPr/>
          <p:nvPr/>
        </p:nvSpPr>
        <p:spPr>
          <a:xfrm>
            <a:off x="1931525" y="2050181"/>
            <a:ext cx="734672" cy="1193533"/>
          </a:xfrm>
          <a:custGeom>
            <a:avLst/>
            <a:gdLst>
              <a:gd name="connsiteX0" fmla="*/ 51279 w 734672"/>
              <a:gd name="connsiteY0" fmla="*/ 0 h 1193533"/>
              <a:gd name="connsiteX1" fmla="*/ 70529 w 734672"/>
              <a:gd name="connsiteY1" fmla="*/ 770021 h 1193533"/>
              <a:gd name="connsiteX2" fmla="*/ 734672 w 734672"/>
              <a:gd name="connsiteY2" fmla="*/ 1193533 h 1193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672" h="1193533">
                <a:moveTo>
                  <a:pt x="51279" y="0"/>
                </a:moveTo>
                <a:cubicBezTo>
                  <a:pt x="3954" y="285549"/>
                  <a:pt x="-43370" y="571099"/>
                  <a:pt x="70529" y="770021"/>
                </a:cubicBezTo>
                <a:cubicBezTo>
                  <a:pt x="184428" y="968943"/>
                  <a:pt x="459550" y="1081238"/>
                  <a:pt x="734672" y="119353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form 25"/>
          <p:cNvSpPr/>
          <p:nvPr/>
        </p:nvSpPr>
        <p:spPr>
          <a:xfrm flipH="1">
            <a:off x="3758717" y="2048581"/>
            <a:ext cx="734672" cy="1193533"/>
          </a:xfrm>
          <a:custGeom>
            <a:avLst/>
            <a:gdLst>
              <a:gd name="connsiteX0" fmla="*/ 51279 w 734672"/>
              <a:gd name="connsiteY0" fmla="*/ 0 h 1193533"/>
              <a:gd name="connsiteX1" fmla="*/ 70529 w 734672"/>
              <a:gd name="connsiteY1" fmla="*/ 770021 h 1193533"/>
              <a:gd name="connsiteX2" fmla="*/ 734672 w 734672"/>
              <a:gd name="connsiteY2" fmla="*/ 1193533 h 1193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672" h="1193533">
                <a:moveTo>
                  <a:pt x="51279" y="0"/>
                </a:moveTo>
                <a:cubicBezTo>
                  <a:pt x="3954" y="285549"/>
                  <a:pt x="-43370" y="571099"/>
                  <a:pt x="70529" y="770021"/>
                </a:cubicBezTo>
                <a:cubicBezTo>
                  <a:pt x="184428" y="968943"/>
                  <a:pt x="459550" y="1081238"/>
                  <a:pt x="734672" y="119353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/>
          <p:cNvGrpSpPr/>
          <p:nvPr/>
        </p:nvGrpSpPr>
        <p:grpSpPr>
          <a:xfrm>
            <a:off x="2709377" y="4892838"/>
            <a:ext cx="991402" cy="991403"/>
            <a:chOff x="2725286" y="4892838"/>
            <a:chExt cx="991402" cy="991403"/>
          </a:xfrm>
        </p:grpSpPr>
        <p:sp>
          <p:nvSpPr>
            <p:cNvPr id="5" name="Oval 4"/>
            <p:cNvSpPr/>
            <p:nvPr/>
          </p:nvSpPr>
          <p:spPr>
            <a:xfrm>
              <a:off x="2725286" y="4892838"/>
              <a:ext cx="991402" cy="99140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/>
            <p:nvPr/>
          </p:nvSpPr>
          <p:spPr>
            <a:xfrm>
              <a:off x="3385417" y="5398965"/>
              <a:ext cx="234216" cy="221381"/>
            </a:xfrm>
            <a:prstGeom prst="ellipse">
              <a:avLst/>
            </a:prstGeom>
            <a:gradFill flip="none" rotWithShape="1">
              <a:gsLst>
                <a:gs pos="50000">
                  <a:srgbClr val="FF0000"/>
                </a:gs>
                <a:gs pos="47000">
                  <a:schemeClr val="accent1">
                    <a:lumMod val="75000"/>
                  </a:schemeClr>
                </a:gs>
                <a:gs pos="0">
                  <a:schemeClr val="accent1">
                    <a:lumMod val="75000"/>
                  </a:schemeClr>
                </a:gs>
                <a:gs pos="100000">
                  <a:srgbClr val="FF000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3235682" y="5024379"/>
              <a:ext cx="234216" cy="2213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2937975" y="5208865"/>
              <a:ext cx="234216" cy="221381"/>
            </a:xfrm>
            <a:prstGeom prst="ellipse">
              <a:avLst/>
            </a:prstGeom>
            <a:gradFill flip="none" rotWithShape="1">
              <a:gsLst>
                <a:gs pos="50000">
                  <a:srgbClr val="FF0000"/>
                </a:gs>
                <a:gs pos="47000">
                  <a:schemeClr val="accent1">
                    <a:lumMod val="75000"/>
                  </a:schemeClr>
                </a:gs>
                <a:gs pos="0">
                  <a:schemeClr val="accent1">
                    <a:lumMod val="75000"/>
                  </a:schemeClr>
                </a:gs>
                <a:gs pos="100000">
                  <a:srgbClr val="FF000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3048072" y="5456316"/>
              <a:ext cx="234216" cy="22138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38306" y="399095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A</a:t>
            </a:r>
            <a:endParaRPr lang="en-GB" sz="3600" dirty="0"/>
          </a:p>
        </p:txBody>
      </p:sp>
      <p:sp>
        <p:nvSpPr>
          <p:cNvPr id="42" name="TextBox 41"/>
          <p:cNvSpPr txBox="1"/>
          <p:nvPr/>
        </p:nvSpPr>
        <p:spPr>
          <a:xfrm>
            <a:off x="4188256" y="395650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B</a:t>
            </a:r>
            <a:endParaRPr lang="en-GB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2970879" y="5905573"/>
            <a:ext cx="46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D</a:t>
            </a:r>
            <a:endParaRPr lang="en-GB" sz="3600" dirty="0"/>
          </a:p>
        </p:txBody>
      </p:sp>
      <p:sp>
        <p:nvSpPr>
          <p:cNvPr id="49" name="TextBox 48"/>
          <p:cNvSpPr txBox="1"/>
          <p:nvPr/>
        </p:nvSpPr>
        <p:spPr>
          <a:xfrm>
            <a:off x="2989314" y="2286967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C</a:t>
            </a:r>
            <a:endParaRPr lang="en-GB" sz="3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t="-587" r="18400"/>
          <a:stretch/>
        </p:blipFill>
        <p:spPr>
          <a:xfrm rot="5400000">
            <a:off x="7263178" y="817030"/>
            <a:ext cx="4152097" cy="4466749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7742723" y="4985277"/>
            <a:ext cx="256676" cy="28133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10821205" y="4985277"/>
            <a:ext cx="256676" cy="2813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685752" y="5296279"/>
            <a:ext cx="370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A</a:t>
            </a:r>
            <a:endParaRPr lang="en-GB" sz="24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0770646" y="526661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/>
              <a:t>B</a:t>
            </a:r>
            <a:endParaRPr lang="en-GB" sz="2400" b="1" dirty="0" smtClean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05078" y="4019909"/>
            <a:ext cx="0" cy="776378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Freeform 6"/>
          <p:cNvSpPr/>
          <p:nvPr/>
        </p:nvSpPr>
        <p:spPr>
          <a:xfrm>
            <a:off x="7960899" y="5697192"/>
            <a:ext cx="616017" cy="239615"/>
          </a:xfrm>
          <a:custGeom>
            <a:avLst/>
            <a:gdLst>
              <a:gd name="connsiteX0" fmla="*/ 616017 w 616017"/>
              <a:gd name="connsiteY0" fmla="*/ 231007 h 239615"/>
              <a:gd name="connsiteX1" fmla="*/ 221381 w 616017"/>
              <a:gd name="connsiteY1" fmla="*/ 211756 h 239615"/>
              <a:gd name="connsiteX2" fmla="*/ 0 w 616017"/>
              <a:gd name="connsiteY2" fmla="*/ 0 h 239615"/>
              <a:gd name="connsiteX3" fmla="*/ 0 w 616017"/>
              <a:gd name="connsiteY3" fmla="*/ 0 h 239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017" h="239615">
                <a:moveTo>
                  <a:pt x="616017" y="231007"/>
                </a:moveTo>
                <a:cubicBezTo>
                  <a:pt x="470033" y="240632"/>
                  <a:pt x="324050" y="250257"/>
                  <a:pt x="221381" y="211756"/>
                </a:cubicBezTo>
                <a:cubicBezTo>
                  <a:pt x="118712" y="17325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reeform 42"/>
          <p:cNvSpPr/>
          <p:nvPr/>
        </p:nvSpPr>
        <p:spPr>
          <a:xfrm flipH="1">
            <a:off x="10231653" y="5665958"/>
            <a:ext cx="616017" cy="239615"/>
          </a:xfrm>
          <a:custGeom>
            <a:avLst/>
            <a:gdLst>
              <a:gd name="connsiteX0" fmla="*/ 616017 w 616017"/>
              <a:gd name="connsiteY0" fmla="*/ 231007 h 239615"/>
              <a:gd name="connsiteX1" fmla="*/ 221381 w 616017"/>
              <a:gd name="connsiteY1" fmla="*/ 211756 h 239615"/>
              <a:gd name="connsiteX2" fmla="*/ 0 w 616017"/>
              <a:gd name="connsiteY2" fmla="*/ 0 h 239615"/>
              <a:gd name="connsiteX3" fmla="*/ 0 w 616017"/>
              <a:gd name="connsiteY3" fmla="*/ 0 h 239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017" h="239615">
                <a:moveTo>
                  <a:pt x="616017" y="231007"/>
                </a:moveTo>
                <a:cubicBezTo>
                  <a:pt x="470033" y="240632"/>
                  <a:pt x="324050" y="250257"/>
                  <a:pt x="221381" y="211756"/>
                </a:cubicBezTo>
                <a:cubicBezTo>
                  <a:pt x="118712" y="17325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508235" y="5705518"/>
            <a:ext cx="1832681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dirty="0" smtClean="0"/>
              <a:t>D recombinants</a:t>
            </a:r>
            <a:endParaRPr lang="en-GB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8173471" y="5591853"/>
            <a:ext cx="37542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?</a:t>
            </a:r>
            <a:endParaRPr lang="en-GB" sz="3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0253927" y="5607890"/>
            <a:ext cx="37542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?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57443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814294" y="2938912"/>
            <a:ext cx="991402" cy="991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6465602" y="3424961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4890269" y="1013858"/>
            <a:ext cx="991402" cy="991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3800601" y="2164045"/>
            <a:ext cx="991402" cy="991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2759729" y="4125292"/>
            <a:ext cx="991402" cy="991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880641" y="4863964"/>
            <a:ext cx="991402" cy="991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816924" y="4863963"/>
            <a:ext cx="991402" cy="99140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167796" y="1463040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431689" y="1241659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468185" y="1623460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956265" y="3439425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6192085" y="3116983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4422231" y="2629264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176040" y="3591825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118064" y="1134175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4317158" y="2351725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974789" y="2439164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4084886" y="2686615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5426745" y="5528512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5385965" y="5082932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5100417" y="5030203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5153693" y="5417822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7312625" y="5389337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7339892" y="5073310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7105674" y="4958609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6988566" y="5359675"/>
            <a:ext cx="234216" cy="2213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3419860" y="4631419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3270125" y="4256833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2972418" y="4441319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3082515" y="4688770"/>
            <a:ext cx="234216" cy="2213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 flipH="1">
            <a:off x="2989417" y="5120708"/>
            <a:ext cx="15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D</a:t>
            </a:r>
            <a:endParaRPr lang="en-GB" sz="3600" dirty="0"/>
          </a:p>
        </p:txBody>
      </p:sp>
      <p:sp>
        <p:nvSpPr>
          <p:cNvPr id="47" name="TextBox 46"/>
          <p:cNvSpPr txBox="1"/>
          <p:nvPr/>
        </p:nvSpPr>
        <p:spPr>
          <a:xfrm>
            <a:off x="5174603" y="5816474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E</a:t>
            </a:r>
            <a:endParaRPr lang="en-GB" sz="3600" dirty="0"/>
          </a:p>
        </p:txBody>
      </p:sp>
      <p:sp>
        <p:nvSpPr>
          <p:cNvPr id="48" name="TextBox 47"/>
          <p:cNvSpPr txBox="1"/>
          <p:nvPr/>
        </p:nvSpPr>
        <p:spPr>
          <a:xfrm>
            <a:off x="7105674" y="582006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F</a:t>
            </a:r>
            <a:endParaRPr lang="en-GB" sz="3600" dirty="0"/>
          </a:p>
        </p:txBody>
      </p:sp>
      <p:sp>
        <p:nvSpPr>
          <p:cNvPr id="50" name="Freeform 49"/>
          <p:cNvSpPr/>
          <p:nvPr/>
        </p:nvSpPr>
        <p:spPr>
          <a:xfrm flipH="1">
            <a:off x="5847851" y="1788699"/>
            <a:ext cx="563214" cy="1116530"/>
          </a:xfrm>
          <a:custGeom>
            <a:avLst/>
            <a:gdLst>
              <a:gd name="connsiteX0" fmla="*/ 563214 w 563214"/>
              <a:gd name="connsiteY0" fmla="*/ 0 h 1116530"/>
              <a:gd name="connsiteX1" fmla="*/ 62700 w 563214"/>
              <a:gd name="connsiteY1" fmla="*/ 490888 h 1116530"/>
              <a:gd name="connsiteX2" fmla="*/ 24199 w 563214"/>
              <a:gd name="connsiteY2" fmla="*/ 1116530 h 111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214" h="1116530">
                <a:moveTo>
                  <a:pt x="563214" y="0"/>
                </a:moveTo>
                <a:cubicBezTo>
                  <a:pt x="357875" y="152400"/>
                  <a:pt x="152536" y="304800"/>
                  <a:pt x="62700" y="490888"/>
                </a:cubicBezTo>
                <a:cubicBezTo>
                  <a:pt x="-27136" y="676976"/>
                  <a:pt x="-1469" y="896753"/>
                  <a:pt x="24199" y="111653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reeform 50"/>
          <p:cNvSpPr/>
          <p:nvPr/>
        </p:nvSpPr>
        <p:spPr>
          <a:xfrm>
            <a:off x="3267144" y="2977386"/>
            <a:ext cx="563214" cy="1116530"/>
          </a:xfrm>
          <a:custGeom>
            <a:avLst/>
            <a:gdLst>
              <a:gd name="connsiteX0" fmla="*/ 563214 w 563214"/>
              <a:gd name="connsiteY0" fmla="*/ 0 h 1116530"/>
              <a:gd name="connsiteX1" fmla="*/ 62700 w 563214"/>
              <a:gd name="connsiteY1" fmla="*/ 490888 h 1116530"/>
              <a:gd name="connsiteX2" fmla="*/ 24199 w 563214"/>
              <a:gd name="connsiteY2" fmla="*/ 1116530 h 111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214" h="1116530">
                <a:moveTo>
                  <a:pt x="563214" y="0"/>
                </a:moveTo>
                <a:cubicBezTo>
                  <a:pt x="357875" y="152400"/>
                  <a:pt x="152536" y="304800"/>
                  <a:pt x="62700" y="490888"/>
                </a:cubicBezTo>
                <a:cubicBezTo>
                  <a:pt x="-27136" y="676976"/>
                  <a:pt x="-1469" y="896753"/>
                  <a:pt x="24199" y="111653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 52"/>
          <p:cNvSpPr/>
          <p:nvPr/>
        </p:nvSpPr>
        <p:spPr>
          <a:xfrm flipH="1">
            <a:off x="6789529" y="3721771"/>
            <a:ext cx="563214" cy="1116530"/>
          </a:xfrm>
          <a:custGeom>
            <a:avLst/>
            <a:gdLst>
              <a:gd name="connsiteX0" fmla="*/ 563214 w 563214"/>
              <a:gd name="connsiteY0" fmla="*/ 0 h 1116530"/>
              <a:gd name="connsiteX1" fmla="*/ 62700 w 563214"/>
              <a:gd name="connsiteY1" fmla="*/ 490888 h 1116530"/>
              <a:gd name="connsiteX2" fmla="*/ 24199 w 563214"/>
              <a:gd name="connsiteY2" fmla="*/ 1116530 h 111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214" h="1116530">
                <a:moveTo>
                  <a:pt x="563214" y="0"/>
                </a:moveTo>
                <a:cubicBezTo>
                  <a:pt x="357875" y="152400"/>
                  <a:pt x="152536" y="304800"/>
                  <a:pt x="62700" y="490888"/>
                </a:cubicBezTo>
                <a:cubicBezTo>
                  <a:pt x="-27136" y="676976"/>
                  <a:pt x="-1469" y="896753"/>
                  <a:pt x="24199" y="111653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/>
          <p:cNvCxnSpPr/>
          <p:nvPr/>
        </p:nvCxnSpPr>
        <p:spPr>
          <a:xfrm>
            <a:off x="9694880" y="1439378"/>
            <a:ext cx="0" cy="39543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0706657" y="3434613"/>
            <a:ext cx="10588" cy="20036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-Point Star 56"/>
          <p:cNvSpPr/>
          <p:nvPr/>
        </p:nvSpPr>
        <p:spPr>
          <a:xfrm>
            <a:off x="6408873" y="3367220"/>
            <a:ext cx="349497" cy="29681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5167795" y="462804"/>
            <a:ext cx="44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A</a:t>
            </a:r>
            <a:endParaRPr lang="en-GB" sz="3600" dirty="0"/>
          </a:p>
        </p:txBody>
      </p:sp>
      <p:sp>
        <p:nvSpPr>
          <p:cNvPr id="60" name="TextBox 59"/>
          <p:cNvSpPr txBox="1"/>
          <p:nvPr/>
        </p:nvSpPr>
        <p:spPr>
          <a:xfrm>
            <a:off x="3399048" y="2286848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B</a:t>
            </a:r>
            <a:endParaRPr lang="en-GB" sz="3600" dirty="0"/>
          </a:p>
        </p:txBody>
      </p:sp>
      <p:sp>
        <p:nvSpPr>
          <p:cNvPr id="61" name="TextBox 60"/>
          <p:cNvSpPr txBox="1"/>
          <p:nvPr/>
        </p:nvSpPr>
        <p:spPr>
          <a:xfrm>
            <a:off x="6793429" y="3030918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C</a:t>
            </a:r>
            <a:endParaRPr lang="en-GB" sz="3600" dirty="0"/>
          </a:p>
        </p:txBody>
      </p:sp>
      <p:sp>
        <p:nvSpPr>
          <p:cNvPr id="63" name="Oval 62"/>
          <p:cNvSpPr/>
          <p:nvPr/>
        </p:nvSpPr>
        <p:spPr>
          <a:xfrm>
            <a:off x="9483124" y="1134175"/>
            <a:ext cx="413885" cy="4154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A</a:t>
            </a:r>
            <a:endParaRPr lang="en-GB" sz="280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10407149" y="3424879"/>
            <a:ext cx="673" cy="1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726162" y="3455868"/>
            <a:ext cx="991083" cy="8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9499966" y="2412126"/>
            <a:ext cx="380199" cy="36175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5" name="Oval 64"/>
          <p:cNvSpPr/>
          <p:nvPr/>
        </p:nvSpPr>
        <p:spPr>
          <a:xfrm>
            <a:off x="9469728" y="3253737"/>
            <a:ext cx="380199" cy="36175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10415174" y="5367580"/>
            <a:ext cx="673" cy="1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516810" y="4450880"/>
            <a:ext cx="380199" cy="36175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D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9516809" y="5197644"/>
            <a:ext cx="380199" cy="36175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E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10505006" y="5197644"/>
            <a:ext cx="380199" cy="36175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F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4208482" y="1491916"/>
            <a:ext cx="635267" cy="664143"/>
          </a:xfrm>
          <a:custGeom>
            <a:avLst/>
            <a:gdLst>
              <a:gd name="connsiteX0" fmla="*/ 635267 w 635267"/>
              <a:gd name="connsiteY0" fmla="*/ 0 h 664143"/>
              <a:gd name="connsiteX1" fmla="*/ 144378 w 635267"/>
              <a:gd name="connsiteY1" fmla="*/ 211756 h 664143"/>
              <a:gd name="connsiteX2" fmla="*/ 0 w 635267"/>
              <a:gd name="connsiteY2" fmla="*/ 664143 h 66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267" h="664143">
                <a:moveTo>
                  <a:pt x="635267" y="0"/>
                </a:moveTo>
                <a:cubicBezTo>
                  <a:pt x="442761" y="50533"/>
                  <a:pt x="250256" y="101066"/>
                  <a:pt x="144378" y="211756"/>
                </a:cubicBezTo>
                <a:cubicBezTo>
                  <a:pt x="38500" y="322446"/>
                  <a:pt x="19250" y="493294"/>
                  <a:pt x="0" y="66414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Freeform 88"/>
          <p:cNvSpPr/>
          <p:nvPr/>
        </p:nvSpPr>
        <p:spPr>
          <a:xfrm>
            <a:off x="4670494" y="3070459"/>
            <a:ext cx="702644" cy="1742173"/>
          </a:xfrm>
          <a:custGeom>
            <a:avLst/>
            <a:gdLst>
              <a:gd name="connsiteX0" fmla="*/ 0 w 702644"/>
              <a:gd name="connsiteY0" fmla="*/ 0 h 1742173"/>
              <a:gd name="connsiteX1" fmla="*/ 433137 w 702644"/>
              <a:gd name="connsiteY1" fmla="*/ 346509 h 1742173"/>
              <a:gd name="connsiteX2" fmla="*/ 702644 w 702644"/>
              <a:gd name="connsiteY2" fmla="*/ 1742173 h 174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2644" h="1742173">
                <a:moveTo>
                  <a:pt x="0" y="0"/>
                </a:moveTo>
                <a:cubicBezTo>
                  <a:pt x="158015" y="28073"/>
                  <a:pt x="316030" y="56147"/>
                  <a:pt x="433137" y="346509"/>
                </a:cubicBezTo>
                <a:cubicBezTo>
                  <a:pt x="550244" y="636871"/>
                  <a:pt x="626444" y="1189522"/>
                  <a:pt x="702644" y="174217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5-Point Star 94"/>
          <p:cNvSpPr/>
          <p:nvPr/>
        </p:nvSpPr>
        <p:spPr>
          <a:xfrm>
            <a:off x="10064761" y="3301434"/>
            <a:ext cx="349497" cy="29681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077049" y="1289382"/>
            <a:ext cx="9625" cy="4254366"/>
          </a:xfrm>
          <a:prstGeom prst="straightConnector1">
            <a:avLst/>
          </a:prstGeom>
          <a:ln w="1016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 rot="16200000">
            <a:off x="489486" y="3044054"/>
            <a:ext cx="11128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3600" dirty="0" smtClean="0"/>
              <a:t>Time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76476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84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Kwiatkowski</dc:creator>
  <cp:lastModifiedBy>Dominic Kwiatkowski</cp:lastModifiedBy>
  <cp:revision>17</cp:revision>
  <dcterms:created xsi:type="dcterms:W3CDTF">2020-08-16T15:56:58Z</dcterms:created>
  <dcterms:modified xsi:type="dcterms:W3CDTF">2020-10-03T14:24:56Z</dcterms:modified>
</cp:coreProperties>
</file>