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52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A1F8-DDD0-4500-A2B5-F6496C5E15FF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E5C5-8E93-457A-9173-67E01E0956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43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A1F8-DDD0-4500-A2B5-F6496C5E15FF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E5C5-8E93-457A-9173-67E01E0956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95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A1F8-DDD0-4500-A2B5-F6496C5E15FF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E5C5-8E93-457A-9173-67E01E0956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49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A1F8-DDD0-4500-A2B5-F6496C5E15FF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E5C5-8E93-457A-9173-67E01E0956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63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A1F8-DDD0-4500-A2B5-F6496C5E15FF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E5C5-8E93-457A-9173-67E01E0956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76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A1F8-DDD0-4500-A2B5-F6496C5E15FF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E5C5-8E93-457A-9173-67E01E0956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9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A1F8-DDD0-4500-A2B5-F6496C5E15FF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E5C5-8E93-457A-9173-67E01E0956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71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A1F8-DDD0-4500-A2B5-F6496C5E15FF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E5C5-8E93-457A-9173-67E01E0956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48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A1F8-DDD0-4500-A2B5-F6496C5E15FF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E5C5-8E93-457A-9173-67E01E0956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21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A1F8-DDD0-4500-A2B5-F6496C5E15FF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E5C5-8E93-457A-9173-67E01E0956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15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A1F8-DDD0-4500-A2B5-F6496C5E15FF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E5C5-8E93-457A-9173-67E01E0956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73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A1F8-DDD0-4500-A2B5-F6496C5E15FF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1E5C5-8E93-457A-9173-67E01E0956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76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90600" y="-12032"/>
            <a:ext cx="6027821" cy="6874043"/>
          </a:xfrm>
          <a:custGeom>
            <a:avLst/>
            <a:gdLst>
              <a:gd name="connsiteX0" fmla="*/ 0 w 6027821"/>
              <a:gd name="connsiteY0" fmla="*/ 6874043 h 6874043"/>
              <a:gd name="connsiteX1" fmla="*/ 1078832 w 6027821"/>
              <a:gd name="connsiteY1" fmla="*/ 6613358 h 6874043"/>
              <a:gd name="connsiteX2" fmla="*/ 2245895 w 6027821"/>
              <a:gd name="connsiteY2" fmla="*/ 5510464 h 6874043"/>
              <a:gd name="connsiteX3" fmla="*/ 3649579 w 6027821"/>
              <a:gd name="connsiteY3" fmla="*/ 3581400 h 6874043"/>
              <a:gd name="connsiteX4" fmla="*/ 5121442 w 6027821"/>
              <a:gd name="connsiteY4" fmla="*/ 3060032 h 6874043"/>
              <a:gd name="connsiteX5" fmla="*/ 5723021 w 6027821"/>
              <a:gd name="connsiteY5" fmla="*/ 1732548 h 6874043"/>
              <a:gd name="connsiteX6" fmla="*/ 6027821 w 6027821"/>
              <a:gd name="connsiteY6" fmla="*/ 0 h 6874043"/>
              <a:gd name="connsiteX7" fmla="*/ 6027821 w 6027821"/>
              <a:gd name="connsiteY7" fmla="*/ 0 h 68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7821" h="6874043">
                <a:moveTo>
                  <a:pt x="0" y="6874043"/>
                </a:moveTo>
                <a:cubicBezTo>
                  <a:pt x="352258" y="6857332"/>
                  <a:pt x="704516" y="6840621"/>
                  <a:pt x="1078832" y="6613358"/>
                </a:cubicBezTo>
                <a:cubicBezTo>
                  <a:pt x="1453148" y="6386095"/>
                  <a:pt x="1817437" y="6015790"/>
                  <a:pt x="2245895" y="5510464"/>
                </a:cubicBezTo>
                <a:cubicBezTo>
                  <a:pt x="2674353" y="5005138"/>
                  <a:pt x="3170321" y="3989805"/>
                  <a:pt x="3649579" y="3581400"/>
                </a:cubicBezTo>
                <a:cubicBezTo>
                  <a:pt x="4128837" y="3172995"/>
                  <a:pt x="4775868" y="3368174"/>
                  <a:pt x="5121442" y="3060032"/>
                </a:cubicBezTo>
                <a:cubicBezTo>
                  <a:pt x="5467016" y="2751890"/>
                  <a:pt x="5571958" y="2242553"/>
                  <a:pt x="5723021" y="1732548"/>
                </a:cubicBezTo>
                <a:cubicBezTo>
                  <a:pt x="5874084" y="1222543"/>
                  <a:pt x="6027821" y="0"/>
                  <a:pt x="6027821" y="0"/>
                </a:cubicBezTo>
                <a:lnTo>
                  <a:pt x="6027821" y="0"/>
                </a:ln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745959" y="2035734"/>
            <a:ext cx="803520" cy="8035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497405" y="1501134"/>
            <a:ext cx="648000" cy="64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03221" y="4026566"/>
            <a:ext cx="1458000" cy="145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3056021" y="3016768"/>
            <a:ext cx="336960" cy="3369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195010" y="5229724"/>
            <a:ext cx="362880" cy="36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755105" y="3874168"/>
            <a:ext cx="648000" cy="64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652211" y="966534"/>
            <a:ext cx="1069200" cy="1069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034224" y="4636167"/>
            <a:ext cx="1299888" cy="12998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7571873" y="3100989"/>
            <a:ext cx="848880" cy="848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684168" y="1090860"/>
            <a:ext cx="732240" cy="7322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65747" y="550186"/>
            <a:ext cx="1285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Region A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229726" y="5791944"/>
            <a:ext cx="1274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Region B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3040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90600" y="-12032"/>
            <a:ext cx="6027821" cy="6874043"/>
          </a:xfrm>
          <a:custGeom>
            <a:avLst/>
            <a:gdLst>
              <a:gd name="connsiteX0" fmla="*/ 0 w 6027821"/>
              <a:gd name="connsiteY0" fmla="*/ 6874043 h 6874043"/>
              <a:gd name="connsiteX1" fmla="*/ 1078832 w 6027821"/>
              <a:gd name="connsiteY1" fmla="*/ 6613358 h 6874043"/>
              <a:gd name="connsiteX2" fmla="*/ 2245895 w 6027821"/>
              <a:gd name="connsiteY2" fmla="*/ 5510464 h 6874043"/>
              <a:gd name="connsiteX3" fmla="*/ 3649579 w 6027821"/>
              <a:gd name="connsiteY3" fmla="*/ 3581400 h 6874043"/>
              <a:gd name="connsiteX4" fmla="*/ 5121442 w 6027821"/>
              <a:gd name="connsiteY4" fmla="*/ 3060032 h 6874043"/>
              <a:gd name="connsiteX5" fmla="*/ 5723021 w 6027821"/>
              <a:gd name="connsiteY5" fmla="*/ 1732548 h 6874043"/>
              <a:gd name="connsiteX6" fmla="*/ 6027821 w 6027821"/>
              <a:gd name="connsiteY6" fmla="*/ 0 h 6874043"/>
              <a:gd name="connsiteX7" fmla="*/ 6027821 w 6027821"/>
              <a:gd name="connsiteY7" fmla="*/ 0 h 68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7821" h="6874043">
                <a:moveTo>
                  <a:pt x="0" y="6874043"/>
                </a:moveTo>
                <a:cubicBezTo>
                  <a:pt x="352258" y="6857332"/>
                  <a:pt x="704516" y="6840621"/>
                  <a:pt x="1078832" y="6613358"/>
                </a:cubicBezTo>
                <a:cubicBezTo>
                  <a:pt x="1453148" y="6386095"/>
                  <a:pt x="1817437" y="6015790"/>
                  <a:pt x="2245895" y="5510464"/>
                </a:cubicBezTo>
                <a:cubicBezTo>
                  <a:pt x="2674353" y="5005138"/>
                  <a:pt x="3170321" y="3989805"/>
                  <a:pt x="3649579" y="3581400"/>
                </a:cubicBezTo>
                <a:cubicBezTo>
                  <a:pt x="4128837" y="3172995"/>
                  <a:pt x="4775868" y="3368174"/>
                  <a:pt x="5121442" y="3060032"/>
                </a:cubicBezTo>
                <a:cubicBezTo>
                  <a:pt x="5467016" y="2751890"/>
                  <a:pt x="5571958" y="2242553"/>
                  <a:pt x="5723021" y="1732548"/>
                </a:cubicBezTo>
                <a:cubicBezTo>
                  <a:pt x="5874084" y="1222543"/>
                  <a:pt x="6027821" y="0"/>
                  <a:pt x="6027821" y="0"/>
                </a:cubicBezTo>
                <a:lnTo>
                  <a:pt x="6027821" y="0"/>
                </a:ln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745959" y="2035734"/>
            <a:ext cx="803520" cy="8035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497405" y="1501134"/>
            <a:ext cx="648000" cy="64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03221" y="4026566"/>
            <a:ext cx="1458000" cy="145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3056021" y="3016768"/>
            <a:ext cx="336960" cy="3369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195010" y="5229724"/>
            <a:ext cx="362880" cy="36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755105" y="3874168"/>
            <a:ext cx="648000" cy="64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652211" y="966534"/>
            <a:ext cx="1069200" cy="1069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034224" y="4636167"/>
            <a:ext cx="1299888" cy="12998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7571873" y="3100989"/>
            <a:ext cx="848880" cy="848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684168" y="1090860"/>
            <a:ext cx="732240" cy="7322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65747" y="550186"/>
            <a:ext cx="1285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Region A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229726" y="5791944"/>
            <a:ext cx="1274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Region B</a:t>
            </a:r>
            <a:endParaRPr lang="en-GB" sz="2400" dirty="0"/>
          </a:p>
        </p:txBody>
      </p:sp>
      <p:sp>
        <p:nvSpPr>
          <p:cNvPr id="2" name="Freeform 1"/>
          <p:cNvSpPr/>
          <p:nvPr/>
        </p:nvSpPr>
        <p:spPr>
          <a:xfrm>
            <a:off x="885047" y="2951747"/>
            <a:ext cx="310090" cy="1042737"/>
          </a:xfrm>
          <a:custGeom>
            <a:avLst/>
            <a:gdLst>
              <a:gd name="connsiteX0" fmla="*/ 145658 w 310090"/>
              <a:gd name="connsiteY0" fmla="*/ 0 h 1042737"/>
              <a:gd name="connsiteX1" fmla="*/ 5290 w 310090"/>
              <a:gd name="connsiteY1" fmla="*/ 565485 h 1042737"/>
              <a:gd name="connsiteX2" fmla="*/ 310090 w 310090"/>
              <a:gd name="connsiteY2" fmla="*/ 1042737 h 104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090" h="1042737">
                <a:moveTo>
                  <a:pt x="145658" y="0"/>
                </a:moveTo>
                <a:cubicBezTo>
                  <a:pt x="61771" y="195848"/>
                  <a:pt x="-22115" y="391696"/>
                  <a:pt x="5290" y="565485"/>
                </a:cubicBezTo>
                <a:cubicBezTo>
                  <a:pt x="32695" y="739274"/>
                  <a:pt x="256616" y="955174"/>
                  <a:pt x="310090" y="1042737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>
            <a:off x="1507958" y="1635436"/>
            <a:ext cx="878305" cy="413943"/>
          </a:xfrm>
          <a:custGeom>
            <a:avLst/>
            <a:gdLst>
              <a:gd name="connsiteX0" fmla="*/ 0 w 878305"/>
              <a:gd name="connsiteY0" fmla="*/ 413943 h 413943"/>
              <a:gd name="connsiteX1" fmla="*/ 336884 w 878305"/>
              <a:gd name="connsiteY1" fmla="*/ 32943 h 413943"/>
              <a:gd name="connsiteX2" fmla="*/ 878305 w 878305"/>
              <a:gd name="connsiteY2" fmla="*/ 44975 h 41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8305" h="413943">
                <a:moveTo>
                  <a:pt x="0" y="413943"/>
                </a:moveTo>
                <a:cubicBezTo>
                  <a:pt x="95250" y="254190"/>
                  <a:pt x="190500" y="94438"/>
                  <a:pt x="336884" y="32943"/>
                </a:cubicBezTo>
                <a:cubicBezTo>
                  <a:pt x="483268" y="-28552"/>
                  <a:pt x="680786" y="8211"/>
                  <a:pt x="878305" y="44975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 17"/>
          <p:cNvSpPr/>
          <p:nvPr/>
        </p:nvSpPr>
        <p:spPr>
          <a:xfrm>
            <a:off x="3039979" y="939164"/>
            <a:ext cx="1548063" cy="456499"/>
          </a:xfrm>
          <a:custGeom>
            <a:avLst/>
            <a:gdLst>
              <a:gd name="connsiteX0" fmla="*/ 0 w 1548063"/>
              <a:gd name="connsiteY0" fmla="*/ 456499 h 456499"/>
              <a:gd name="connsiteX1" fmla="*/ 653716 w 1548063"/>
              <a:gd name="connsiteY1" fmla="*/ 15341 h 456499"/>
              <a:gd name="connsiteX2" fmla="*/ 1548063 w 1548063"/>
              <a:gd name="connsiteY2" fmla="*/ 143678 h 45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8063" h="456499">
                <a:moveTo>
                  <a:pt x="0" y="456499"/>
                </a:moveTo>
                <a:cubicBezTo>
                  <a:pt x="197853" y="261988"/>
                  <a:pt x="395706" y="67478"/>
                  <a:pt x="653716" y="15341"/>
                </a:cubicBezTo>
                <a:cubicBezTo>
                  <a:pt x="911727" y="-36796"/>
                  <a:pt x="1229895" y="53441"/>
                  <a:pt x="1548063" y="143678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5867400" y="1528011"/>
            <a:ext cx="1716505" cy="237937"/>
          </a:xfrm>
          <a:custGeom>
            <a:avLst/>
            <a:gdLst>
              <a:gd name="connsiteX0" fmla="*/ 0 w 1716505"/>
              <a:gd name="connsiteY0" fmla="*/ 0 h 237937"/>
              <a:gd name="connsiteX1" fmla="*/ 918411 w 1716505"/>
              <a:gd name="connsiteY1" fmla="*/ 232610 h 237937"/>
              <a:gd name="connsiteX2" fmla="*/ 1716505 w 1716505"/>
              <a:gd name="connsiteY2" fmla="*/ 140368 h 23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6505" h="237937">
                <a:moveTo>
                  <a:pt x="0" y="0"/>
                </a:moveTo>
                <a:cubicBezTo>
                  <a:pt x="316163" y="104607"/>
                  <a:pt x="632327" y="209215"/>
                  <a:pt x="918411" y="232610"/>
                </a:cubicBezTo>
                <a:cubicBezTo>
                  <a:pt x="1204495" y="256005"/>
                  <a:pt x="1460500" y="198186"/>
                  <a:pt x="1716505" y="140368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/>
          <p:nvPr/>
        </p:nvSpPr>
        <p:spPr>
          <a:xfrm>
            <a:off x="3489158" y="3212432"/>
            <a:ext cx="2165684" cy="826168"/>
          </a:xfrm>
          <a:custGeom>
            <a:avLst/>
            <a:gdLst>
              <a:gd name="connsiteX0" fmla="*/ 0 w 2165684"/>
              <a:gd name="connsiteY0" fmla="*/ 0 h 826168"/>
              <a:gd name="connsiteX1" fmla="*/ 958516 w 2165684"/>
              <a:gd name="connsiteY1" fmla="*/ 140368 h 826168"/>
              <a:gd name="connsiteX2" fmla="*/ 2165684 w 2165684"/>
              <a:gd name="connsiteY2" fmla="*/ 826168 h 826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5684" h="826168">
                <a:moveTo>
                  <a:pt x="0" y="0"/>
                </a:moveTo>
                <a:cubicBezTo>
                  <a:pt x="298784" y="1336"/>
                  <a:pt x="597569" y="2673"/>
                  <a:pt x="958516" y="140368"/>
                </a:cubicBezTo>
                <a:cubicBezTo>
                  <a:pt x="1319463" y="278063"/>
                  <a:pt x="1742573" y="552115"/>
                  <a:pt x="2165684" y="826168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eform 20"/>
          <p:cNvSpPr/>
          <p:nvPr/>
        </p:nvSpPr>
        <p:spPr>
          <a:xfrm>
            <a:off x="2999874" y="2225842"/>
            <a:ext cx="188494" cy="721895"/>
          </a:xfrm>
          <a:custGeom>
            <a:avLst/>
            <a:gdLst>
              <a:gd name="connsiteX0" fmla="*/ 0 w 188494"/>
              <a:gd name="connsiteY0" fmla="*/ 0 h 721895"/>
              <a:gd name="connsiteX1" fmla="*/ 148389 w 188494"/>
              <a:gd name="connsiteY1" fmla="*/ 505326 h 721895"/>
              <a:gd name="connsiteX2" fmla="*/ 188494 w 188494"/>
              <a:gd name="connsiteY2" fmla="*/ 721895 h 721895"/>
              <a:gd name="connsiteX3" fmla="*/ 188494 w 188494"/>
              <a:gd name="connsiteY3" fmla="*/ 721895 h 72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494" h="721895">
                <a:moveTo>
                  <a:pt x="0" y="0"/>
                </a:moveTo>
                <a:cubicBezTo>
                  <a:pt x="58486" y="192505"/>
                  <a:pt x="116973" y="385010"/>
                  <a:pt x="148389" y="505326"/>
                </a:cubicBezTo>
                <a:cubicBezTo>
                  <a:pt x="179805" y="625642"/>
                  <a:pt x="188494" y="721895"/>
                  <a:pt x="188494" y="721895"/>
                </a:cubicBezTo>
                <a:lnTo>
                  <a:pt x="188494" y="721895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 21"/>
          <p:cNvSpPr/>
          <p:nvPr/>
        </p:nvSpPr>
        <p:spPr>
          <a:xfrm>
            <a:off x="2398295" y="3437021"/>
            <a:ext cx="900357" cy="1070811"/>
          </a:xfrm>
          <a:custGeom>
            <a:avLst/>
            <a:gdLst>
              <a:gd name="connsiteX0" fmla="*/ 0 w 900357"/>
              <a:gd name="connsiteY0" fmla="*/ 1070811 h 1070811"/>
              <a:gd name="connsiteX1" fmla="*/ 774031 w 900357"/>
              <a:gd name="connsiteY1" fmla="*/ 328863 h 1070811"/>
              <a:gd name="connsiteX2" fmla="*/ 890337 w 900357"/>
              <a:gd name="connsiteY2" fmla="*/ 0 h 10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0357" h="1070811">
                <a:moveTo>
                  <a:pt x="0" y="1070811"/>
                </a:moveTo>
                <a:cubicBezTo>
                  <a:pt x="312821" y="789071"/>
                  <a:pt x="625642" y="507331"/>
                  <a:pt x="774031" y="328863"/>
                </a:cubicBezTo>
                <a:cubicBezTo>
                  <a:pt x="922420" y="150395"/>
                  <a:pt x="906378" y="75197"/>
                  <a:pt x="890337" y="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eform 22"/>
          <p:cNvSpPr/>
          <p:nvPr/>
        </p:nvSpPr>
        <p:spPr>
          <a:xfrm>
            <a:off x="4596063" y="4539916"/>
            <a:ext cx="1147011" cy="649705"/>
          </a:xfrm>
          <a:custGeom>
            <a:avLst/>
            <a:gdLst>
              <a:gd name="connsiteX0" fmla="*/ 0 w 1147011"/>
              <a:gd name="connsiteY0" fmla="*/ 649705 h 649705"/>
              <a:gd name="connsiteX1" fmla="*/ 701842 w 1147011"/>
              <a:gd name="connsiteY1" fmla="*/ 421105 h 649705"/>
              <a:gd name="connsiteX2" fmla="*/ 1147011 w 1147011"/>
              <a:gd name="connsiteY2" fmla="*/ 0 h 64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7011" h="649705">
                <a:moveTo>
                  <a:pt x="0" y="649705"/>
                </a:moveTo>
                <a:cubicBezTo>
                  <a:pt x="255337" y="589547"/>
                  <a:pt x="510674" y="529389"/>
                  <a:pt x="701842" y="421105"/>
                </a:cubicBezTo>
                <a:cubicBezTo>
                  <a:pt x="893010" y="312821"/>
                  <a:pt x="1020010" y="156410"/>
                  <a:pt x="1147011" y="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 23"/>
          <p:cNvSpPr/>
          <p:nvPr/>
        </p:nvSpPr>
        <p:spPr>
          <a:xfrm>
            <a:off x="6396789" y="3376477"/>
            <a:ext cx="1070811" cy="485660"/>
          </a:xfrm>
          <a:custGeom>
            <a:avLst/>
            <a:gdLst>
              <a:gd name="connsiteX0" fmla="*/ 0 w 1070811"/>
              <a:gd name="connsiteY0" fmla="*/ 485660 h 485660"/>
              <a:gd name="connsiteX1" fmla="*/ 517358 w 1070811"/>
              <a:gd name="connsiteY1" fmla="*/ 60544 h 485660"/>
              <a:gd name="connsiteX2" fmla="*/ 1070811 w 1070811"/>
              <a:gd name="connsiteY2" fmla="*/ 12418 h 48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0811" h="485660">
                <a:moveTo>
                  <a:pt x="0" y="485660"/>
                </a:moveTo>
                <a:cubicBezTo>
                  <a:pt x="169445" y="312539"/>
                  <a:pt x="338890" y="139418"/>
                  <a:pt x="517358" y="60544"/>
                </a:cubicBezTo>
                <a:cubicBezTo>
                  <a:pt x="695827" y="-18330"/>
                  <a:pt x="883319" y="-2956"/>
                  <a:pt x="1070811" y="12418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 24"/>
          <p:cNvSpPr/>
          <p:nvPr/>
        </p:nvSpPr>
        <p:spPr>
          <a:xfrm>
            <a:off x="8113295" y="1880937"/>
            <a:ext cx="190582" cy="1175084"/>
          </a:xfrm>
          <a:custGeom>
            <a:avLst/>
            <a:gdLst>
              <a:gd name="connsiteX0" fmla="*/ 0 w 190582"/>
              <a:gd name="connsiteY0" fmla="*/ 0 h 1175084"/>
              <a:gd name="connsiteX1" fmla="*/ 188494 w 190582"/>
              <a:gd name="connsiteY1" fmla="*/ 749968 h 1175084"/>
              <a:gd name="connsiteX2" fmla="*/ 84221 w 190582"/>
              <a:gd name="connsiteY2" fmla="*/ 1175084 h 1175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82" h="1175084">
                <a:moveTo>
                  <a:pt x="0" y="0"/>
                </a:moveTo>
                <a:cubicBezTo>
                  <a:pt x="87228" y="277060"/>
                  <a:pt x="174457" y="554121"/>
                  <a:pt x="188494" y="749968"/>
                </a:cubicBezTo>
                <a:cubicBezTo>
                  <a:pt x="202531" y="945815"/>
                  <a:pt x="143376" y="1060449"/>
                  <a:pt x="84221" y="1175084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form 25"/>
          <p:cNvSpPr/>
          <p:nvPr/>
        </p:nvSpPr>
        <p:spPr>
          <a:xfrm>
            <a:off x="7912768" y="4030579"/>
            <a:ext cx="77445" cy="529389"/>
          </a:xfrm>
          <a:custGeom>
            <a:avLst/>
            <a:gdLst>
              <a:gd name="connsiteX0" fmla="*/ 40106 w 77445"/>
              <a:gd name="connsiteY0" fmla="*/ 0 h 529389"/>
              <a:gd name="connsiteX1" fmla="*/ 76200 w 77445"/>
              <a:gd name="connsiteY1" fmla="*/ 284747 h 529389"/>
              <a:gd name="connsiteX2" fmla="*/ 0 w 77445"/>
              <a:gd name="connsiteY2" fmla="*/ 529389 h 52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45" h="529389">
                <a:moveTo>
                  <a:pt x="40106" y="0"/>
                </a:moveTo>
                <a:cubicBezTo>
                  <a:pt x="61495" y="98258"/>
                  <a:pt x="82884" y="196516"/>
                  <a:pt x="76200" y="284747"/>
                </a:cubicBezTo>
                <a:cubicBezTo>
                  <a:pt x="69516" y="372978"/>
                  <a:pt x="34758" y="451183"/>
                  <a:pt x="0" y="529389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 27"/>
          <p:cNvSpPr/>
          <p:nvPr/>
        </p:nvSpPr>
        <p:spPr>
          <a:xfrm>
            <a:off x="4716379" y="5406189"/>
            <a:ext cx="2197768" cy="240657"/>
          </a:xfrm>
          <a:custGeom>
            <a:avLst/>
            <a:gdLst>
              <a:gd name="connsiteX0" fmla="*/ 2197768 w 2197768"/>
              <a:gd name="connsiteY0" fmla="*/ 0 h 240657"/>
              <a:gd name="connsiteX1" fmla="*/ 1171074 w 2197768"/>
              <a:gd name="connsiteY1" fmla="*/ 240632 h 240657"/>
              <a:gd name="connsiteX2" fmla="*/ 0 w 2197768"/>
              <a:gd name="connsiteY2" fmla="*/ 12032 h 24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7768" h="240657">
                <a:moveTo>
                  <a:pt x="2197768" y="0"/>
                </a:moveTo>
                <a:cubicBezTo>
                  <a:pt x="1867568" y="119313"/>
                  <a:pt x="1537369" y="238627"/>
                  <a:pt x="1171074" y="240632"/>
                </a:cubicBezTo>
                <a:cubicBezTo>
                  <a:pt x="804779" y="242637"/>
                  <a:pt x="402389" y="127334"/>
                  <a:pt x="0" y="12032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>
            <a:off x="1788695" y="2257926"/>
            <a:ext cx="850231" cy="1640306"/>
          </a:xfrm>
          <a:custGeom>
            <a:avLst/>
            <a:gdLst>
              <a:gd name="connsiteX0" fmla="*/ 0 w 850231"/>
              <a:gd name="connsiteY0" fmla="*/ 1640306 h 1640306"/>
              <a:gd name="connsiteX1" fmla="*/ 421105 w 850231"/>
              <a:gd name="connsiteY1" fmla="*/ 1106906 h 1640306"/>
              <a:gd name="connsiteX2" fmla="*/ 850231 w 850231"/>
              <a:gd name="connsiteY2" fmla="*/ 0 h 164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231" h="1640306">
                <a:moveTo>
                  <a:pt x="0" y="1640306"/>
                </a:moveTo>
                <a:cubicBezTo>
                  <a:pt x="139700" y="1510298"/>
                  <a:pt x="279400" y="1380290"/>
                  <a:pt x="421105" y="1106906"/>
                </a:cubicBezTo>
                <a:cubicBezTo>
                  <a:pt x="562810" y="833522"/>
                  <a:pt x="706520" y="416761"/>
                  <a:pt x="850231" y="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 30"/>
          <p:cNvSpPr/>
          <p:nvPr/>
        </p:nvSpPr>
        <p:spPr>
          <a:xfrm>
            <a:off x="3505200" y="2065421"/>
            <a:ext cx="1379621" cy="962526"/>
          </a:xfrm>
          <a:custGeom>
            <a:avLst/>
            <a:gdLst>
              <a:gd name="connsiteX0" fmla="*/ 1379621 w 1379621"/>
              <a:gd name="connsiteY0" fmla="*/ 0 h 962526"/>
              <a:gd name="connsiteX1" fmla="*/ 858253 w 1379621"/>
              <a:gd name="connsiteY1" fmla="*/ 641684 h 962526"/>
              <a:gd name="connsiteX2" fmla="*/ 0 w 1379621"/>
              <a:gd name="connsiteY2" fmla="*/ 962526 h 96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962526">
                <a:moveTo>
                  <a:pt x="1379621" y="0"/>
                </a:moveTo>
                <a:cubicBezTo>
                  <a:pt x="1233905" y="240631"/>
                  <a:pt x="1088190" y="481263"/>
                  <a:pt x="858253" y="641684"/>
                </a:cubicBezTo>
                <a:cubicBezTo>
                  <a:pt x="628316" y="802105"/>
                  <a:pt x="314158" y="882315"/>
                  <a:pt x="0" y="962526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reeform 31"/>
          <p:cNvSpPr/>
          <p:nvPr/>
        </p:nvSpPr>
        <p:spPr>
          <a:xfrm>
            <a:off x="6184232" y="1868905"/>
            <a:ext cx="1592179" cy="1892969"/>
          </a:xfrm>
          <a:custGeom>
            <a:avLst/>
            <a:gdLst>
              <a:gd name="connsiteX0" fmla="*/ 1592179 w 1592179"/>
              <a:gd name="connsiteY0" fmla="*/ 0 h 1892969"/>
              <a:gd name="connsiteX1" fmla="*/ 489284 w 1592179"/>
              <a:gd name="connsiteY1" fmla="*/ 782053 h 1892969"/>
              <a:gd name="connsiteX2" fmla="*/ 0 w 1592179"/>
              <a:gd name="connsiteY2" fmla="*/ 1892969 h 189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2179" h="1892969">
                <a:moveTo>
                  <a:pt x="1592179" y="0"/>
                </a:moveTo>
                <a:cubicBezTo>
                  <a:pt x="1173413" y="233279"/>
                  <a:pt x="754647" y="466558"/>
                  <a:pt x="489284" y="782053"/>
                </a:cubicBezTo>
                <a:cubicBezTo>
                  <a:pt x="223921" y="1097548"/>
                  <a:pt x="111960" y="1495258"/>
                  <a:pt x="0" y="1892969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 32"/>
          <p:cNvSpPr/>
          <p:nvPr/>
        </p:nvSpPr>
        <p:spPr>
          <a:xfrm>
            <a:off x="6372726" y="4475747"/>
            <a:ext cx="605590" cy="553453"/>
          </a:xfrm>
          <a:custGeom>
            <a:avLst/>
            <a:gdLst>
              <a:gd name="connsiteX0" fmla="*/ 0 w 605590"/>
              <a:gd name="connsiteY0" fmla="*/ 0 h 553453"/>
              <a:gd name="connsiteX1" fmla="*/ 252663 w 605590"/>
              <a:gd name="connsiteY1" fmla="*/ 340895 h 553453"/>
              <a:gd name="connsiteX2" fmla="*/ 605590 w 605590"/>
              <a:gd name="connsiteY2" fmla="*/ 553453 h 55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590" h="553453">
                <a:moveTo>
                  <a:pt x="0" y="0"/>
                </a:moveTo>
                <a:cubicBezTo>
                  <a:pt x="75865" y="124326"/>
                  <a:pt x="151731" y="248653"/>
                  <a:pt x="252663" y="340895"/>
                </a:cubicBezTo>
                <a:cubicBezTo>
                  <a:pt x="353595" y="433137"/>
                  <a:pt x="479592" y="493295"/>
                  <a:pt x="605590" y="553453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1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2188" y="176463"/>
            <a:ext cx="8983580" cy="64529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540569" y="4044577"/>
            <a:ext cx="1881660" cy="10567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006767" y="2742431"/>
            <a:ext cx="0" cy="165310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7971" y="1337956"/>
            <a:ext cx="2792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Global population</a:t>
            </a:r>
            <a:endParaRPr lang="en-GB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551671" y="2421419"/>
            <a:ext cx="366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/>
              <a:t>m</a:t>
            </a:r>
            <a:r>
              <a:rPr lang="en-GB" sz="2400" dirty="0" smtClean="0"/>
              <a:t> = rate of migration per generation between local and global populations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665622" y="4062394"/>
            <a:ext cx="166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Local population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7126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2188" y="176463"/>
            <a:ext cx="8983580" cy="6452937"/>
          </a:xfrm>
          <a:prstGeom prst="ellipse">
            <a:avLst/>
          </a:prstGeom>
          <a:gradFill flip="none" rotWithShape="1">
            <a:gsLst>
              <a:gs pos="21000">
                <a:schemeClr val="accent5">
                  <a:lumMod val="20000"/>
                  <a:lumOff val="80000"/>
                </a:schemeClr>
              </a:gs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710387" y="4044577"/>
            <a:ext cx="2246620" cy="12616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292885" y="2742431"/>
            <a:ext cx="0" cy="165310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7971" y="1337956"/>
            <a:ext cx="353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Global population</a:t>
            </a:r>
            <a:endParaRPr lang="en-GB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3837793" y="2421419"/>
            <a:ext cx="42394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 smtClean="0"/>
              <a:t>m</a:t>
            </a:r>
            <a:r>
              <a:rPr lang="en-GB" sz="2800" dirty="0" smtClean="0"/>
              <a:t> = rate of host migration between local and global populations</a:t>
            </a:r>
            <a:endParaRPr lang="en-GB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835440" y="4103010"/>
            <a:ext cx="2121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Local population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239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6153" y="74493"/>
            <a:ext cx="8943473" cy="668955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745959" y="2035734"/>
            <a:ext cx="803520" cy="8035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2497405" y="1501134"/>
            <a:ext cx="648000" cy="64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903221" y="4026566"/>
            <a:ext cx="1458000" cy="145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056021" y="3016768"/>
            <a:ext cx="336960" cy="3369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4195010" y="5229724"/>
            <a:ext cx="362880" cy="36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5397411" y="4175194"/>
            <a:ext cx="648000" cy="64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4652211" y="966534"/>
            <a:ext cx="1069200" cy="1069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6735360" y="4018543"/>
            <a:ext cx="1299888" cy="12998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7291137" y="2709201"/>
            <a:ext cx="848880" cy="848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6735360" y="1416894"/>
            <a:ext cx="732240" cy="7322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 rot="18351291">
            <a:off x="2178778" y="4752385"/>
            <a:ext cx="18798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Barrier to migration</a:t>
            </a:r>
            <a:endParaRPr lang="en-GB" sz="3200" dirty="0"/>
          </a:p>
        </p:txBody>
      </p:sp>
      <p:sp>
        <p:nvSpPr>
          <p:cNvPr id="23" name="Freeform 22"/>
          <p:cNvSpPr/>
          <p:nvPr/>
        </p:nvSpPr>
        <p:spPr>
          <a:xfrm>
            <a:off x="885047" y="2951747"/>
            <a:ext cx="310090" cy="1042737"/>
          </a:xfrm>
          <a:custGeom>
            <a:avLst/>
            <a:gdLst>
              <a:gd name="connsiteX0" fmla="*/ 145658 w 310090"/>
              <a:gd name="connsiteY0" fmla="*/ 0 h 1042737"/>
              <a:gd name="connsiteX1" fmla="*/ 5290 w 310090"/>
              <a:gd name="connsiteY1" fmla="*/ 565485 h 1042737"/>
              <a:gd name="connsiteX2" fmla="*/ 310090 w 310090"/>
              <a:gd name="connsiteY2" fmla="*/ 1042737 h 104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090" h="1042737">
                <a:moveTo>
                  <a:pt x="145658" y="0"/>
                </a:moveTo>
                <a:cubicBezTo>
                  <a:pt x="61771" y="195848"/>
                  <a:pt x="-22115" y="391696"/>
                  <a:pt x="5290" y="565485"/>
                </a:cubicBezTo>
                <a:cubicBezTo>
                  <a:pt x="32695" y="739274"/>
                  <a:pt x="256616" y="955174"/>
                  <a:pt x="310090" y="1042737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 23"/>
          <p:cNvSpPr/>
          <p:nvPr/>
        </p:nvSpPr>
        <p:spPr>
          <a:xfrm>
            <a:off x="1507958" y="1635436"/>
            <a:ext cx="878305" cy="413943"/>
          </a:xfrm>
          <a:custGeom>
            <a:avLst/>
            <a:gdLst>
              <a:gd name="connsiteX0" fmla="*/ 0 w 878305"/>
              <a:gd name="connsiteY0" fmla="*/ 413943 h 413943"/>
              <a:gd name="connsiteX1" fmla="*/ 336884 w 878305"/>
              <a:gd name="connsiteY1" fmla="*/ 32943 h 413943"/>
              <a:gd name="connsiteX2" fmla="*/ 878305 w 878305"/>
              <a:gd name="connsiteY2" fmla="*/ 44975 h 41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8305" h="413943">
                <a:moveTo>
                  <a:pt x="0" y="413943"/>
                </a:moveTo>
                <a:cubicBezTo>
                  <a:pt x="95250" y="254190"/>
                  <a:pt x="190500" y="94438"/>
                  <a:pt x="336884" y="32943"/>
                </a:cubicBezTo>
                <a:cubicBezTo>
                  <a:pt x="483268" y="-28552"/>
                  <a:pt x="680786" y="8211"/>
                  <a:pt x="878305" y="44975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 24"/>
          <p:cNvSpPr/>
          <p:nvPr/>
        </p:nvSpPr>
        <p:spPr>
          <a:xfrm>
            <a:off x="3039979" y="939164"/>
            <a:ext cx="1548063" cy="456499"/>
          </a:xfrm>
          <a:custGeom>
            <a:avLst/>
            <a:gdLst>
              <a:gd name="connsiteX0" fmla="*/ 0 w 1548063"/>
              <a:gd name="connsiteY0" fmla="*/ 456499 h 456499"/>
              <a:gd name="connsiteX1" fmla="*/ 653716 w 1548063"/>
              <a:gd name="connsiteY1" fmla="*/ 15341 h 456499"/>
              <a:gd name="connsiteX2" fmla="*/ 1548063 w 1548063"/>
              <a:gd name="connsiteY2" fmla="*/ 143678 h 45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8063" h="456499">
                <a:moveTo>
                  <a:pt x="0" y="456499"/>
                </a:moveTo>
                <a:cubicBezTo>
                  <a:pt x="197853" y="261988"/>
                  <a:pt x="395706" y="67478"/>
                  <a:pt x="653716" y="15341"/>
                </a:cubicBezTo>
                <a:cubicBezTo>
                  <a:pt x="911727" y="-36796"/>
                  <a:pt x="1229895" y="53441"/>
                  <a:pt x="1548063" y="143678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 26"/>
          <p:cNvSpPr/>
          <p:nvPr/>
        </p:nvSpPr>
        <p:spPr>
          <a:xfrm>
            <a:off x="3489158" y="3212432"/>
            <a:ext cx="2165684" cy="826168"/>
          </a:xfrm>
          <a:custGeom>
            <a:avLst/>
            <a:gdLst>
              <a:gd name="connsiteX0" fmla="*/ 0 w 2165684"/>
              <a:gd name="connsiteY0" fmla="*/ 0 h 826168"/>
              <a:gd name="connsiteX1" fmla="*/ 958516 w 2165684"/>
              <a:gd name="connsiteY1" fmla="*/ 140368 h 826168"/>
              <a:gd name="connsiteX2" fmla="*/ 2165684 w 2165684"/>
              <a:gd name="connsiteY2" fmla="*/ 826168 h 826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5684" h="826168">
                <a:moveTo>
                  <a:pt x="0" y="0"/>
                </a:moveTo>
                <a:cubicBezTo>
                  <a:pt x="298784" y="1336"/>
                  <a:pt x="597569" y="2673"/>
                  <a:pt x="958516" y="140368"/>
                </a:cubicBezTo>
                <a:cubicBezTo>
                  <a:pt x="1319463" y="278063"/>
                  <a:pt x="1742573" y="552115"/>
                  <a:pt x="2165684" y="826168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 27"/>
          <p:cNvSpPr/>
          <p:nvPr/>
        </p:nvSpPr>
        <p:spPr>
          <a:xfrm>
            <a:off x="2999874" y="2225842"/>
            <a:ext cx="188494" cy="721895"/>
          </a:xfrm>
          <a:custGeom>
            <a:avLst/>
            <a:gdLst>
              <a:gd name="connsiteX0" fmla="*/ 0 w 188494"/>
              <a:gd name="connsiteY0" fmla="*/ 0 h 721895"/>
              <a:gd name="connsiteX1" fmla="*/ 148389 w 188494"/>
              <a:gd name="connsiteY1" fmla="*/ 505326 h 721895"/>
              <a:gd name="connsiteX2" fmla="*/ 188494 w 188494"/>
              <a:gd name="connsiteY2" fmla="*/ 721895 h 721895"/>
              <a:gd name="connsiteX3" fmla="*/ 188494 w 188494"/>
              <a:gd name="connsiteY3" fmla="*/ 721895 h 72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494" h="721895">
                <a:moveTo>
                  <a:pt x="0" y="0"/>
                </a:moveTo>
                <a:cubicBezTo>
                  <a:pt x="58486" y="192505"/>
                  <a:pt x="116973" y="385010"/>
                  <a:pt x="148389" y="505326"/>
                </a:cubicBezTo>
                <a:cubicBezTo>
                  <a:pt x="179805" y="625642"/>
                  <a:pt x="188494" y="721895"/>
                  <a:pt x="188494" y="721895"/>
                </a:cubicBezTo>
                <a:lnTo>
                  <a:pt x="188494" y="721895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/>
          <p:cNvSpPr/>
          <p:nvPr/>
        </p:nvSpPr>
        <p:spPr>
          <a:xfrm>
            <a:off x="2398295" y="3437021"/>
            <a:ext cx="900357" cy="1070811"/>
          </a:xfrm>
          <a:custGeom>
            <a:avLst/>
            <a:gdLst>
              <a:gd name="connsiteX0" fmla="*/ 0 w 900357"/>
              <a:gd name="connsiteY0" fmla="*/ 1070811 h 1070811"/>
              <a:gd name="connsiteX1" fmla="*/ 774031 w 900357"/>
              <a:gd name="connsiteY1" fmla="*/ 328863 h 1070811"/>
              <a:gd name="connsiteX2" fmla="*/ 890337 w 900357"/>
              <a:gd name="connsiteY2" fmla="*/ 0 h 10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0357" h="1070811">
                <a:moveTo>
                  <a:pt x="0" y="1070811"/>
                </a:moveTo>
                <a:cubicBezTo>
                  <a:pt x="312821" y="789071"/>
                  <a:pt x="625642" y="507331"/>
                  <a:pt x="774031" y="328863"/>
                </a:cubicBezTo>
                <a:cubicBezTo>
                  <a:pt x="922420" y="150395"/>
                  <a:pt x="906378" y="75197"/>
                  <a:pt x="890337" y="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 33"/>
          <p:cNvSpPr/>
          <p:nvPr/>
        </p:nvSpPr>
        <p:spPr>
          <a:xfrm>
            <a:off x="4716379" y="5406189"/>
            <a:ext cx="2197768" cy="240657"/>
          </a:xfrm>
          <a:custGeom>
            <a:avLst/>
            <a:gdLst>
              <a:gd name="connsiteX0" fmla="*/ 2197768 w 2197768"/>
              <a:gd name="connsiteY0" fmla="*/ 0 h 240657"/>
              <a:gd name="connsiteX1" fmla="*/ 1171074 w 2197768"/>
              <a:gd name="connsiteY1" fmla="*/ 240632 h 240657"/>
              <a:gd name="connsiteX2" fmla="*/ 0 w 2197768"/>
              <a:gd name="connsiteY2" fmla="*/ 12032 h 24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7768" h="240657">
                <a:moveTo>
                  <a:pt x="2197768" y="0"/>
                </a:moveTo>
                <a:cubicBezTo>
                  <a:pt x="1867568" y="119313"/>
                  <a:pt x="1537369" y="238627"/>
                  <a:pt x="1171074" y="240632"/>
                </a:cubicBezTo>
                <a:cubicBezTo>
                  <a:pt x="804779" y="242637"/>
                  <a:pt x="402389" y="127334"/>
                  <a:pt x="0" y="12032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 34"/>
          <p:cNvSpPr/>
          <p:nvPr/>
        </p:nvSpPr>
        <p:spPr>
          <a:xfrm>
            <a:off x="1788695" y="2257926"/>
            <a:ext cx="850231" cy="1640306"/>
          </a:xfrm>
          <a:custGeom>
            <a:avLst/>
            <a:gdLst>
              <a:gd name="connsiteX0" fmla="*/ 0 w 850231"/>
              <a:gd name="connsiteY0" fmla="*/ 1640306 h 1640306"/>
              <a:gd name="connsiteX1" fmla="*/ 421105 w 850231"/>
              <a:gd name="connsiteY1" fmla="*/ 1106906 h 1640306"/>
              <a:gd name="connsiteX2" fmla="*/ 850231 w 850231"/>
              <a:gd name="connsiteY2" fmla="*/ 0 h 164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231" h="1640306">
                <a:moveTo>
                  <a:pt x="0" y="1640306"/>
                </a:moveTo>
                <a:cubicBezTo>
                  <a:pt x="139700" y="1510298"/>
                  <a:pt x="279400" y="1380290"/>
                  <a:pt x="421105" y="1106906"/>
                </a:cubicBezTo>
                <a:cubicBezTo>
                  <a:pt x="562810" y="833522"/>
                  <a:pt x="706520" y="416761"/>
                  <a:pt x="850231" y="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form 35"/>
          <p:cNvSpPr/>
          <p:nvPr/>
        </p:nvSpPr>
        <p:spPr>
          <a:xfrm>
            <a:off x="3505200" y="2065421"/>
            <a:ext cx="1379621" cy="962526"/>
          </a:xfrm>
          <a:custGeom>
            <a:avLst/>
            <a:gdLst>
              <a:gd name="connsiteX0" fmla="*/ 1379621 w 1379621"/>
              <a:gd name="connsiteY0" fmla="*/ 0 h 962526"/>
              <a:gd name="connsiteX1" fmla="*/ 858253 w 1379621"/>
              <a:gd name="connsiteY1" fmla="*/ 641684 h 962526"/>
              <a:gd name="connsiteX2" fmla="*/ 0 w 1379621"/>
              <a:gd name="connsiteY2" fmla="*/ 962526 h 96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962526">
                <a:moveTo>
                  <a:pt x="1379621" y="0"/>
                </a:moveTo>
                <a:cubicBezTo>
                  <a:pt x="1233905" y="240631"/>
                  <a:pt x="1088190" y="481263"/>
                  <a:pt x="858253" y="641684"/>
                </a:cubicBezTo>
                <a:cubicBezTo>
                  <a:pt x="628316" y="802105"/>
                  <a:pt x="314158" y="882315"/>
                  <a:pt x="0" y="962526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reeform 1"/>
          <p:cNvSpPr/>
          <p:nvPr/>
        </p:nvSpPr>
        <p:spPr>
          <a:xfrm>
            <a:off x="2430379" y="421110"/>
            <a:ext cx="4109396" cy="5983706"/>
          </a:xfrm>
          <a:custGeom>
            <a:avLst/>
            <a:gdLst>
              <a:gd name="connsiteX0" fmla="*/ 3990474 w 4109396"/>
              <a:gd name="connsiteY0" fmla="*/ 0 h 5983706"/>
              <a:gd name="connsiteX1" fmla="*/ 4046621 w 4109396"/>
              <a:gd name="connsiteY1" fmla="*/ 878306 h 5983706"/>
              <a:gd name="connsiteX2" fmla="*/ 3224463 w 4109396"/>
              <a:gd name="connsiteY2" fmla="*/ 2281990 h 5983706"/>
              <a:gd name="connsiteX3" fmla="*/ 2843463 w 4109396"/>
              <a:gd name="connsiteY3" fmla="*/ 3011906 h 5983706"/>
              <a:gd name="connsiteX4" fmla="*/ 1949116 w 4109396"/>
              <a:gd name="connsiteY4" fmla="*/ 3525253 h 5983706"/>
              <a:gd name="connsiteX5" fmla="*/ 966537 w 4109396"/>
              <a:gd name="connsiteY5" fmla="*/ 4515853 h 5983706"/>
              <a:gd name="connsiteX6" fmla="*/ 0 w 4109396"/>
              <a:gd name="connsiteY6" fmla="*/ 5983706 h 5983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9396" h="5983706">
                <a:moveTo>
                  <a:pt x="3990474" y="0"/>
                </a:moveTo>
                <a:cubicBezTo>
                  <a:pt x="4082381" y="248987"/>
                  <a:pt x="4174289" y="497974"/>
                  <a:pt x="4046621" y="878306"/>
                </a:cubicBezTo>
                <a:cubicBezTo>
                  <a:pt x="3918953" y="1258638"/>
                  <a:pt x="3424989" y="1926390"/>
                  <a:pt x="3224463" y="2281990"/>
                </a:cubicBezTo>
                <a:cubicBezTo>
                  <a:pt x="3023937" y="2637590"/>
                  <a:pt x="3056021" y="2804696"/>
                  <a:pt x="2843463" y="3011906"/>
                </a:cubicBezTo>
                <a:cubicBezTo>
                  <a:pt x="2630905" y="3219116"/>
                  <a:pt x="2261937" y="3274595"/>
                  <a:pt x="1949116" y="3525253"/>
                </a:cubicBezTo>
                <a:cubicBezTo>
                  <a:pt x="1636295" y="3775911"/>
                  <a:pt x="1291390" y="4106111"/>
                  <a:pt x="966537" y="4515853"/>
                </a:cubicBezTo>
                <a:cubicBezTo>
                  <a:pt x="641684" y="4925595"/>
                  <a:pt x="320842" y="5454650"/>
                  <a:pt x="0" y="598370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 2"/>
          <p:cNvSpPr/>
          <p:nvPr/>
        </p:nvSpPr>
        <p:spPr>
          <a:xfrm>
            <a:off x="7363326" y="2149642"/>
            <a:ext cx="364958" cy="497305"/>
          </a:xfrm>
          <a:custGeom>
            <a:avLst/>
            <a:gdLst>
              <a:gd name="connsiteX0" fmla="*/ 0 w 364958"/>
              <a:gd name="connsiteY0" fmla="*/ 0 h 497305"/>
              <a:gd name="connsiteX1" fmla="*/ 280737 w 364958"/>
              <a:gd name="connsiteY1" fmla="*/ 228600 h 497305"/>
              <a:gd name="connsiteX2" fmla="*/ 364958 w 364958"/>
              <a:gd name="connsiteY2" fmla="*/ 497305 h 49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958" h="497305">
                <a:moveTo>
                  <a:pt x="0" y="0"/>
                </a:moveTo>
                <a:cubicBezTo>
                  <a:pt x="109955" y="72858"/>
                  <a:pt x="219911" y="145716"/>
                  <a:pt x="280737" y="228600"/>
                </a:cubicBezTo>
                <a:cubicBezTo>
                  <a:pt x="341563" y="311484"/>
                  <a:pt x="353260" y="404394"/>
                  <a:pt x="364958" y="497305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>
            <a:off x="7740316" y="3621505"/>
            <a:ext cx="77773" cy="417095"/>
          </a:xfrm>
          <a:custGeom>
            <a:avLst/>
            <a:gdLst>
              <a:gd name="connsiteX0" fmla="*/ 44116 w 77773"/>
              <a:gd name="connsiteY0" fmla="*/ 0 h 417095"/>
              <a:gd name="connsiteX1" fmla="*/ 76200 w 77773"/>
              <a:gd name="connsiteY1" fmla="*/ 248653 h 417095"/>
              <a:gd name="connsiteX2" fmla="*/ 0 w 77773"/>
              <a:gd name="connsiteY2" fmla="*/ 417095 h 41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773" h="417095">
                <a:moveTo>
                  <a:pt x="44116" y="0"/>
                </a:moveTo>
                <a:cubicBezTo>
                  <a:pt x="63834" y="89568"/>
                  <a:pt x="83553" y="179137"/>
                  <a:pt x="76200" y="248653"/>
                </a:cubicBezTo>
                <a:cubicBezTo>
                  <a:pt x="68847" y="318169"/>
                  <a:pt x="34423" y="367632"/>
                  <a:pt x="0" y="417095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form 38"/>
          <p:cNvSpPr/>
          <p:nvPr/>
        </p:nvSpPr>
        <p:spPr>
          <a:xfrm>
            <a:off x="6091989" y="4632158"/>
            <a:ext cx="585537" cy="32887"/>
          </a:xfrm>
          <a:custGeom>
            <a:avLst/>
            <a:gdLst>
              <a:gd name="connsiteX0" fmla="*/ 585537 w 585537"/>
              <a:gd name="connsiteY0" fmla="*/ 20053 h 32887"/>
              <a:gd name="connsiteX1" fmla="*/ 180474 w 585537"/>
              <a:gd name="connsiteY1" fmla="*/ 32084 h 32887"/>
              <a:gd name="connsiteX2" fmla="*/ 0 w 585537"/>
              <a:gd name="connsiteY2" fmla="*/ 0 h 3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5537" h="32887">
                <a:moveTo>
                  <a:pt x="585537" y="20053"/>
                </a:moveTo>
                <a:cubicBezTo>
                  <a:pt x="431800" y="27739"/>
                  <a:pt x="278063" y="35426"/>
                  <a:pt x="180474" y="32084"/>
                </a:cubicBezTo>
                <a:cubicBezTo>
                  <a:pt x="82885" y="28742"/>
                  <a:pt x="41442" y="14371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 39"/>
          <p:cNvSpPr/>
          <p:nvPr/>
        </p:nvSpPr>
        <p:spPr>
          <a:xfrm>
            <a:off x="5815263" y="2153653"/>
            <a:ext cx="1030705" cy="1905000"/>
          </a:xfrm>
          <a:custGeom>
            <a:avLst/>
            <a:gdLst>
              <a:gd name="connsiteX0" fmla="*/ 1030705 w 1030705"/>
              <a:gd name="connsiteY0" fmla="*/ 0 h 1905000"/>
              <a:gd name="connsiteX1" fmla="*/ 332874 w 1030705"/>
              <a:gd name="connsiteY1" fmla="*/ 653715 h 1905000"/>
              <a:gd name="connsiteX2" fmla="*/ 0 w 1030705"/>
              <a:gd name="connsiteY2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705" h="1905000">
                <a:moveTo>
                  <a:pt x="1030705" y="0"/>
                </a:moveTo>
                <a:cubicBezTo>
                  <a:pt x="767681" y="168107"/>
                  <a:pt x="504658" y="336215"/>
                  <a:pt x="332874" y="653715"/>
                </a:cubicBezTo>
                <a:cubicBezTo>
                  <a:pt x="161090" y="971215"/>
                  <a:pt x="80545" y="1438107"/>
                  <a:pt x="0" y="190500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reeform 40"/>
          <p:cNvSpPr/>
          <p:nvPr/>
        </p:nvSpPr>
        <p:spPr>
          <a:xfrm>
            <a:off x="6638025" y="2233863"/>
            <a:ext cx="372375" cy="1824790"/>
          </a:xfrm>
          <a:custGeom>
            <a:avLst/>
            <a:gdLst>
              <a:gd name="connsiteX0" fmla="*/ 372375 w 372375"/>
              <a:gd name="connsiteY0" fmla="*/ 0 h 1824790"/>
              <a:gd name="connsiteX1" fmla="*/ 3407 w 372375"/>
              <a:gd name="connsiteY1" fmla="*/ 1171074 h 1824790"/>
              <a:gd name="connsiteX2" fmla="*/ 219975 w 372375"/>
              <a:gd name="connsiteY2" fmla="*/ 1824790 h 182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375" h="1824790">
                <a:moveTo>
                  <a:pt x="372375" y="0"/>
                </a:moveTo>
                <a:cubicBezTo>
                  <a:pt x="200591" y="433471"/>
                  <a:pt x="28807" y="866942"/>
                  <a:pt x="3407" y="1171074"/>
                </a:cubicBezTo>
                <a:cubicBezTo>
                  <a:pt x="-21993" y="1475206"/>
                  <a:pt x="98991" y="1649998"/>
                  <a:pt x="219975" y="182479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reeform 41"/>
          <p:cNvSpPr/>
          <p:nvPr/>
        </p:nvSpPr>
        <p:spPr>
          <a:xfrm>
            <a:off x="4519863" y="4600074"/>
            <a:ext cx="782053" cy="573505"/>
          </a:xfrm>
          <a:custGeom>
            <a:avLst/>
            <a:gdLst>
              <a:gd name="connsiteX0" fmla="*/ 782053 w 782053"/>
              <a:gd name="connsiteY0" fmla="*/ 0 h 573505"/>
              <a:gd name="connsiteX1" fmla="*/ 292769 w 782053"/>
              <a:gd name="connsiteY1" fmla="*/ 128337 h 573505"/>
              <a:gd name="connsiteX2" fmla="*/ 0 w 782053"/>
              <a:gd name="connsiteY2" fmla="*/ 573505 h 57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053" h="573505">
                <a:moveTo>
                  <a:pt x="782053" y="0"/>
                </a:moveTo>
                <a:cubicBezTo>
                  <a:pt x="602582" y="16376"/>
                  <a:pt x="423111" y="32753"/>
                  <a:pt x="292769" y="128337"/>
                </a:cubicBezTo>
                <a:cubicBezTo>
                  <a:pt x="162427" y="223921"/>
                  <a:pt x="81213" y="398713"/>
                  <a:pt x="0" y="573505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6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6153" y="74493"/>
            <a:ext cx="8943473" cy="668955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745959" y="2035734"/>
            <a:ext cx="803520" cy="8035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2497405" y="1501134"/>
            <a:ext cx="648000" cy="64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903221" y="4026566"/>
            <a:ext cx="1458000" cy="145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056021" y="3016768"/>
            <a:ext cx="336960" cy="3369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4195010" y="5229724"/>
            <a:ext cx="362880" cy="36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5397411" y="4175194"/>
            <a:ext cx="648000" cy="64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4652211" y="966534"/>
            <a:ext cx="1069200" cy="1069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6735360" y="4018543"/>
            <a:ext cx="1299888" cy="12998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7291137" y="2709201"/>
            <a:ext cx="848880" cy="848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6735360" y="1416894"/>
            <a:ext cx="732240" cy="7322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 rot="18351291">
            <a:off x="2122482" y="4642245"/>
            <a:ext cx="21516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Obstacle to </a:t>
            </a:r>
            <a:r>
              <a:rPr lang="en-GB" sz="3200" dirty="0" smtClean="0"/>
              <a:t>migration</a:t>
            </a:r>
            <a:endParaRPr lang="en-GB" sz="3200" dirty="0"/>
          </a:p>
        </p:txBody>
      </p:sp>
      <p:sp>
        <p:nvSpPr>
          <p:cNvPr id="23" name="Freeform 22"/>
          <p:cNvSpPr/>
          <p:nvPr/>
        </p:nvSpPr>
        <p:spPr>
          <a:xfrm>
            <a:off x="885047" y="2951747"/>
            <a:ext cx="310090" cy="1042737"/>
          </a:xfrm>
          <a:custGeom>
            <a:avLst/>
            <a:gdLst>
              <a:gd name="connsiteX0" fmla="*/ 145658 w 310090"/>
              <a:gd name="connsiteY0" fmla="*/ 0 h 1042737"/>
              <a:gd name="connsiteX1" fmla="*/ 5290 w 310090"/>
              <a:gd name="connsiteY1" fmla="*/ 565485 h 1042737"/>
              <a:gd name="connsiteX2" fmla="*/ 310090 w 310090"/>
              <a:gd name="connsiteY2" fmla="*/ 1042737 h 104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090" h="1042737">
                <a:moveTo>
                  <a:pt x="145658" y="0"/>
                </a:moveTo>
                <a:cubicBezTo>
                  <a:pt x="61771" y="195848"/>
                  <a:pt x="-22115" y="391696"/>
                  <a:pt x="5290" y="565485"/>
                </a:cubicBezTo>
                <a:cubicBezTo>
                  <a:pt x="32695" y="739274"/>
                  <a:pt x="256616" y="955174"/>
                  <a:pt x="310090" y="1042737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 23"/>
          <p:cNvSpPr/>
          <p:nvPr/>
        </p:nvSpPr>
        <p:spPr>
          <a:xfrm>
            <a:off x="1507958" y="1635436"/>
            <a:ext cx="878305" cy="413943"/>
          </a:xfrm>
          <a:custGeom>
            <a:avLst/>
            <a:gdLst>
              <a:gd name="connsiteX0" fmla="*/ 0 w 878305"/>
              <a:gd name="connsiteY0" fmla="*/ 413943 h 413943"/>
              <a:gd name="connsiteX1" fmla="*/ 336884 w 878305"/>
              <a:gd name="connsiteY1" fmla="*/ 32943 h 413943"/>
              <a:gd name="connsiteX2" fmla="*/ 878305 w 878305"/>
              <a:gd name="connsiteY2" fmla="*/ 44975 h 41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8305" h="413943">
                <a:moveTo>
                  <a:pt x="0" y="413943"/>
                </a:moveTo>
                <a:cubicBezTo>
                  <a:pt x="95250" y="254190"/>
                  <a:pt x="190500" y="94438"/>
                  <a:pt x="336884" y="32943"/>
                </a:cubicBezTo>
                <a:cubicBezTo>
                  <a:pt x="483268" y="-28552"/>
                  <a:pt x="680786" y="8211"/>
                  <a:pt x="878305" y="44975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 24"/>
          <p:cNvSpPr/>
          <p:nvPr/>
        </p:nvSpPr>
        <p:spPr>
          <a:xfrm>
            <a:off x="3039979" y="939164"/>
            <a:ext cx="1548063" cy="456499"/>
          </a:xfrm>
          <a:custGeom>
            <a:avLst/>
            <a:gdLst>
              <a:gd name="connsiteX0" fmla="*/ 0 w 1548063"/>
              <a:gd name="connsiteY0" fmla="*/ 456499 h 456499"/>
              <a:gd name="connsiteX1" fmla="*/ 653716 w 1548063"/>
              <a:gd name="connsiteY1" fmla="*/ 15341 h 456499"/>
              <a:gd name="connsiteX2" fmla="*/ 1548063 w 1548063"/>
              <a:gd name="connsiteY2" fmla="*/ 143678 h 45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8063" h="456499">
                <a:moveTo>
                  <a:pt x="0" y="456499"/>
                </a:moveTo>
                <a:cubicBezTo>
                  <a:pt x="197853" y="261988"/>
                  <a:pt x="395706" y="67478"/>
                  <a:pt x="653716" y="15341"/>
                </a:cubicBezTo>
                <a:cubicBezTo>
                  <a:pt x="911727" y="-36796"/>
                  <a:pt x="1229895" y="53441"/>
                  <a:pt x="1548063" y="143678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 26"/>
          <p:cNvSpPr/>
          <p:nvPr/>
        </p:nvSpPr>
        <p:spPr>
          <a:xfrm>
            <a:off x="3489158" y="3212432"/>
            <a:ext cx="2165684" cy="826168"/>
          </a:xfrm>
          <a:custGeom>
            <a:avLst/>
            <a:gdLst>
              <a:gd name="connsiteX0" fmla="*/ 0 w 2165684"/>
              <a:gd name="connsiteY0" fmla="*/ 0 h 826168"/>
              <a:gd name="connsiteX1" fmla="*/ 958516 w 2165684"/>
              <a:gd name="connsiteY1" fmla="*/ 140368 h 826168"/>
              <a:gd name="connsiteX2" fmla="*/ 2165684 w 2165684"/>
              <a:gd name="connsiteY2" fmla="*/ 826168 h 826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5684" h="826168">
                <a:moveTo>
                  <a:pt x="0" y="0"/>
                </a:moveTo>
                <a:cubicBezTo>
                  <a:pt x="298784" y="1336"/>
                  <a:pt x="597569" y="2673"/>
                  <a:pt x="958516" y="140368"/>
                </a:cubicBezTo>
                <a:cubicBezTo>
                  <a:pt x="1319463" y="278063"/>
                  <a:pt x="1742573" y="552115"/>
                  <a:pt x="2165684" y="826168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 27"/>
          <p:cNvSpPr/>
          <p:nvPr/>
        </p:nvSpPr>
        <p:spPr>
          <a:xfrm>
            <a:off x="2999874" y="2225842"/>
            <a:ext cx="188494" cy="721895"/>
          </a:xfrm>
          <a:custGeom>
            <a:avLst/>
            <a:gdLst>
              <a:gd name="connsiteX0" fmla="*/ 0 w 188494"/>
              <a:gd name="connsiteY0" fmla="*/ 0 h 721895"/>
              <a:gd name="connsiteX1" fmla="*/ 148389 w 188494"/>
              <a:gd name="connsiteY1" fmla="*/ 505326 h 721895"/>
              <a:gd name="connsiteX2" fmla="*/ 188494 w 188494"/>
              <a:gd name="connsiteY2" fmla="*/ 721895 h 721895"/>
              <a:gd name="connsiteX3" fmla="*/ 188494 w 188494"/>
              <a:gd name="connsiteY3" fmla="*/ 721895 h 72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494" h="721895">
                <a:moveTo>
                  <a:pt x="0" y="0"/>
                </a:moveTo>
                <a:cubicBezTo>
                  <a:pt x="58486" y="192505"/>
                  <a:pt x="116973" y="385010"/>
                  <a:pt x="148389" y="505326"/>
                </a:cubicBezTo>
                <a:cubicBezTo>
                  <a:pt x="179805" y="625642"/>
                  <a:pt x="188494" y="721895"/>
                  <a:pt x="188494" y="721895"/>
                </a:cubicBezTo>
                <a:lnTo>
                  <a:pt x="188494" y="721895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/>
          <p:cNvSpPr/>
          <p:nvPr/>
        </p:nvSpPr>
        <p:spPr>
          <a:xfrm>
            <a:off x="2398295" y="3437021"/>
            <a:ext cx="900357" cy="1070811"/>
          </a:xfrm>
          <a:custGeom>
            <a:avLst/>
            <a:gdLst>
              <a:gd name="connsiteX0" fmla="*/ 0 w 900357"/>
              <a:gd name="connsiteY0" fmla="*/ 1070811 h 1070811"/>
              <a:gd name="connsiteX1" fmla="*/ 774031 w 900357"/>
              <a:gd name="connsiteY1" fmla="*/ 328863 h 1070811"/>
              <a:gd name="connsiteX2" fmla="*/ 890337 w 900357"/>
              <a:gd name="connsiteY2" fmla="*/ 0 h 10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0357" h="1070811">
                <a:moveTo>
                  <a:pt x="0" y="1070811"/>
                </a:moveTo>
                <a:cubicBezTo>
                  <a:pt x="312821" y="789071"/>
                  <a:pt x="625642" y="507331"/>
                  <a:pt x="774031" y="328863"/>
                </a:cubicBezTo>
                <a:cubicBezTo>
                  <a:pt x="922420" y="150395"/>
                  <a:pt x="906378" y="75197"/>
                  <a:pt x="890337" y="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 33"/>
          <p:cNvSpPr/>
          <p:nvPr/>
        </p:nvSpPr>
        <p:spPr>
          <a:xfrm>
            <a:off x="4716379" y="5406189"/>
            <a:ext cx="2197768" cy="240657"/>
          </a:xfrm>
          <a:custGeom>
            <a:avLst/>
            <a:gdLst>
              <a:gd name="connsiteX0" fmla="*/ 2197768 w 2197768"/>
              <a:gd name="connsiteY0" fmla="*/ 0 h 240657"/>
              <a:gd name="connsiteX1" fmla="*/ 1171074 w 2197768"/>
              <a:gd name="connsiteY1" fmla="*/ 240632 h 240657"/>
              <a:gd name="connsiteX2" fmla="*/ 0 w 2197768"/>
              <a:gd name="connsiteY2" fmla="*/ 12032 h 24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7768" h="240657">
                <a:moveTo>
                  <a:pt x="2197768" y="0"/>
                </a:moveTo>
                <a:cubicBezTo>
                  <a:pt x="1867568" y="119313"/>
                  <a:pt x="1537369" y="238627"/>
                  <a:pt x="1171074" y="240632"/>
                </a:cubicBezTo>
                <a:cubicBezTo>
                  <a:pt x="804779" y="242637"/>
                  <a:pt x="402389" y="127334"/>
                  <a:pt x="0" y="12032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 34"/>
          <p:cNvSpPr/>
          <p:nvPr/>
        </p:nvSpPr>
        <p:spPr>
          <a:xfrm>
            <a:off x="1788695" y="2257926"/>
            <a:ext cx="850231" cy="1640306"/>
          </a:xfrm>
          <a:custGeom>
            <a:avLst/>
            <a:gdLst>
              <a:gd name="connsiteX0" fmla="*/ 0 w 850231"/>
              <a:gd name="connsiteY0" fmla="*/ 1640306 h 1640306"/>
              <a:gd name="connsiteX1" fmla="*/ 421105 w 850231"/>
              <a:gd name="connsiteY1" fmla="*/ 1106906 h 1640306"/>
              <a:gd name="connsiteX2" fmla="*/ 850231 w 850231"/>
              <a:gd name="connsiteY2" fmla="*/ 0 h 164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231" h="1640306">
                <a:moveTo>
                  <a:pt x="0" y="1640306"/>
                </a:moveTo>
                <a:cubicBezTo>
                  <a:pt x="139700" y="1510298"/>
                  <a:pt x="279400" y="1380290"/>
                  <a:pt x="421105" y="1106906"/>
                </a:cubicBezTo>
                <a:cubicBezTo>
                  <a:pt x="562810" y="833522"/>
                  <a:pt x="706520" y="416761"/>
                  <a:pt x="850231" y="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form 35"/>
          <p:cNvSpPr/>
          <p:nvPr/>
        </p:nvSpPr>
        <p:spPr>
          <a:xfrm>
            <a:off x="3505200" y="2065421"/>
            <a:ext cx="1379621" cy="962526"/>
          </a:xfrm>
          <a:custGeom>
            <a:avLst/>
            <a:gdLst>
              <a:gd name="connsiteX0" fmla="*/ 1379621 w 1379621"/>
              <a:gd name="connsiteY0" fmla="*/ 0 h 962526"/>
              <a:gd name="connsiteX1" fmla="*/ 858253 w 1379621"/>
              <a:gd name="connsiteY1" fmla="*/ 641684 h 962526"/>
              <a:gd name="connsiteX2" fmla="*/ 0 w 1379621"/>
              <a:gd name="connsiteY2" fmla="*/ 962526 h 96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962526">
                <a:moveTo>
                  <a:pt x="1379621" y="0"/>
                </a:moveTo>
                <a:cubicBezTo>
                  <a:pt x="1233905" y="240631"/>
                  <a:pt x="1088190" y="481263"/>
                  <a:pt x="858253" y="641684"/>
                </a:cubicBezTo>
                <a:cubicBezTo>
                  <a:pt x="628316" y="802105"/>
                  <a:pt x="314158" y="882315"/>
                  <a:pt x="0" y="962526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reeform 1"/>
          <p:cNvSpPr/>
          <p:nvPr/>
        </p:nvSpPr>
        <p:spPr>
          <a:xfrm>
            <a:off x="2430379" y="421110"/>
            <a:ext cx="4109396" cy="5983706"/>
          </a:xfrm>
          <a:custGeom>
            <a:avLst/>
            <a:gdLst>
              <a:gd name="connsiteX0" fmla="*/ 3990474 w 4109396"/>
              <a:gd name="connsiteY0" fmla="*/ 0 h 5983706"/>
              <a:gd name="connsiteX1" fmla="*/ 4046621 w 4109396"/>
              <a:gd name="connsiteY1" fmla="*/ 878306 h 5983706"/>
              <a:gd name="connsiteX2" fmla="*/ 3224463 w 4109396"/>
              <a:gd name="connsiteY2" fmla="*/ 2281990 h 5983706"/>
              <a:gd name="connsiteX3" fmla="*/ 2843463 w 4109396"/>
              <a:gd name="connsiteY3" fmla="*/ 3011906 h 5983706"/>
              <a:gd name="connsiteX4" fmla="*/ 1949116 w 4109396"/>
              <a:gd name="connsiteY4" fmla="*/ 3525253 h 5983706"/>
              <a:gd name="connsiteX5" fmla="*/ 966537 w 4109396"/>
              <a:gd name="connsiteY5" fmla="*/ 4515853 h 5983706"/>
              <a:gd name="connsiteX6" fmla="*/ 0 w 4109396"/>
              <a:gd name="connsiteY6" fmla="*/ 5983706 h 5983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9396" h="5983706">
                <a:moveTo>
                  <a:pt x="3990474" y="0"/>
                </a:moveTo>
                <a:cubicBezTo>
                  <a:pt x="4082381" y="248987"/>
                  <a:pt x="4174289" y="497974"/>
                  <a:pt x="4046621" y="878306"/>
                </a:cubicBezTo>
                <a:cubicBezTo>
                  <a:pt x="3918953" y="1258638"/>
                  <a:pt x="3424989" y="1926390"/>
                  <a:pt x="3224463" y="2281990"/>
                </a:cubicBezTo>
                <a:cubicBezTo>
                  <a:pt x="3023937" y="2637590"/>
                  <a:pt x="3056021" y="2804696"/>
                  <a:pt x="2843463" y="3011906"/>
                </a:cubicBezTo>
                <a:cubicBezTo>
                  <a:pt x="2630905" y="3219116"/>
                  <a:pt x="2261937" y="3274595"/>
                  <a:pt x="1949116" y="3525253"/>
                </a:cubicBezTo>
                <a:cubicBezTo>
                  <a:pt x="1636295" y="3775911"/>
                  <a:pt x="1291390" y="4106111"/>
                  <a:pt x="966537" y="4515853"/>
                </a:cubicBezTo>
                <a:cubicBezTo>
                  <a:pt x="641684" y="4925595"/>
                  <a:pt x="320842" y="5454650"/>
                  <a:pt x="0" y="598370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 2"/>
          <p:cNvSpPr/>
          <p:nvPr/>
        </p:nvSpPr>
        <p:spPr>
          <a:xfrm>
            <a:off x="7363326" y="2149642"/>
            <a:ext cx="364958" cy="497305"/>
          </a:xfrm>
          <a:custGeom>
            <a:avLst/>
            <a:gdLst>
              <a:gd name="connsiteX0" fmla="*/ 0 w 364958"/>
              <a:gd name="connsiteY0" fmla="*/ 0 h 497305"/>
              <a:gd name="connsiteX1" fmla="*/ 280737 w 364958"/>
              <a:gd name="connsiteY1" fmla="*/ 228600 h 497305"/>
              <a:gd name="connsiteX2" fmla="*/ 364958 w 364958"/>
              <a:gd name="connsiteY2" fmla="*/ 497305 h 49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958" h="497305">
                <a:moveTo>
                  <a:pt x="0" y="0"/>
                </a:moveTo>
                <a:cubicBezTo>
                  <a:pt x="109955" y="72858"/>
                  <a:pt x="219911" y="145716"/>
                  <a:pt x="280737" y="228600"/>
                </a:cubicBezTo>
                <a:cubicBezTo>
                  <a:pt x="341563" y="311484"/>
                  <a:pt x="353260" y="404394"/>
                  <a:pt x="364958" y="497305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>
            <a:off x="7740316" y="3621505"/>
            <a:ext cx="77773" cy="417095"/>
          </a:xfrm>
          <a:custGeom>
            <a:avLst/>
            <a:gdLst>
              <a:gd name="connsiteX0" fmla="*/ 44116 w 77773"/>
              <a:gd name="connsiteY0" fmla="*/ 0 h 417095"/>
              <a:gd name="connsiteX1" fmla="*/ 76200 w 77773"/>
              <a:gd name="connsiteY1" fmla="*/ 248653 h 417095"/>
              <a:gd name="connsiteX2" fmla="*/ 0 w 77773"/>
              <a:gd name="connsiteY2" fmla="*/ 417095 h 41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773" h="417095">
                <a:moveTo>
                  <a:pt x="44116" y="0"/>
                </a:moveTo>
                <a:cubicBezTo>
                  <a:pt x="63834" y="89568"/>
                  <a:pt x="83553" y="179137"/>
                  <a:pt x="76200" y="248653"/>
                </a:cubicBezTo>
                <a:cubicBezTo>
                  <a:pt x="68847" y="318169"/>
                  <a:pt x="34423" y="367632"/>
                  <a:pt x="0" y="417095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form 38"/>
          <p:cNvSpPr/>
          <p:nvPr/>
        </p:nvSpPr>
        <p:spPr>
          <a:xfrm>
            <a:off x="6091989" y="4632158"/>
            <a:ext cx="585537" cy="32887"/>
          </a:xfrm>
          <a:custGeom>
            <a:avLst/>
            <a:gdLst>
              <a:gd name="connsiteX0" fmla="*/ 585537 w 585537"/>
              <a:gd name="connsiteY0" fmla="*/ 20053 h 32887"/>
              <a:gd name="connsiteX1" fmla="*/ 180474 w 585537"/>
              <a:gd name="connsiteY1" fmla="*/ 32084 h 32887"/>
              <a:gd name="connsiteX2" fmla="*/ 0 w 585537"/>
              <a:gd name="connsiteY2" fmla="*/ 0 h 3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5537" h="32887">
                <a:moveTo>
                  <a:pt x="585537" y="20053"/>
                </a:moveTo>
                <a:cubicBezTo>
                  <a:pt x="431800" y="27739"/>
                  <a:pt x="278063" y="35426"/>
                  <a:pt x="180474" y="32084"/>
                </a:cubicBezTo>
                <a:cubicBezTo>
                  <a:pt x="82885" y="28742"/>
                  <a:pt x="41442" y="14371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 39"/>
          <p:cNvSpPr/>
          <p:nvPr/>
        </p:nvSpPr>
        <p:spPr>
          <a:xfrm>
            <a:off x="5815263" y="2153653"/>
            <a:ext cx="1030705" cy="1905000"/>
          </a:xfrm>
          <a:custGeom>
            <a:avLst/>
            <a:gdLst>
              <a:gd name="connsiteX0" fmla="*/ 1030705 w 1030705"/>
              <a:gd name="connsiteY0" fmla="*/ 0 h 1905000"/>
              <a:gd name="connsiteX1" fmla="*/ 332874 w 1030705"/>
              <a:gd name="connsiteY1" fmla="*/ 653715 h 1905000"/>
              <a:gd name="connsiteX2" fmla="*/ 0 w 1030705"/>
              <a:gd name="connsiteY2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705" h="1905000">
                <a:moveTo>
                  <a:pt x="1030705" y="0"/>
                </a:moveTo>
                <a:cubicBezTo>
                  <a:pt x="767681" y="168107"/>
                  <a:pt x="504658" y="336215"/>
                  <a:pt x="332874" y="653715"/>
                </a:cubicBezTo>
                <a:cubicBezTo>
                  <a:pt x="161090" y="971215"/>
                  <a:pt x="80545" y="1438107"/>
                  <a:pt x="0" y="190500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reeform 40"/>
          <p:cNvSpPr/>
          <p:nvPr/>
        </p:nvSpPr>
        <p:spPr>
          <a:xfrm>
            <a:off x="6638025" y="2233863"/>
            <a:ext cx="372375" cy="1824790"/>
          </a:xfrm>
          <a:custGeom>
            <a:avLst/>
            <a:gdLst>
              <a:gd name="connsiteX0" fmla="*/ 372375 w 372375"/>
              <a:gd name="connsiteY0" fmla="*/ 0 h 1824790"/>
              <a:gd name="connsiteX1" fmla="*/ 3407 w 372375"/>
              <a:gd name="connsiteY1" fmla="*/ 1171074 h 1824790"/>
              <a:gd name="connsiteX2" fmla="*/ 219975 w 372375"/>
              <a:gd name="connsiteY2" fmla="*/ 1824790 h 182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375" h="1824790">
                <a:moveTo>
                  <a:pt x="372375" y="0"/>
                </a:moveTo>
                <a:cubicBezTo>
                  <a:pt x="200591" y="433471"/>
                  <a:pt x="28807" y="866942"/>
                  <a:pt x="3407" y="1171074"/>
                </a:cubicBezTo>
                <a:cubicBezTo>
                  <a:pt x="-21993" y="1475206"/>
                  <a:pt x="98991" y="1649998"/>
                  <a:pt x="219975" y="182479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reeform 41"/>
          <p:cNvSpPr/>
          <p:nvPr/>
        </p:nvSpPr>
        <p:spPr>
          <a:xfrm>
            <a:off x="4519863" y="4600074"/>
            <a:ext cx="782053" cy="573505"/>
          </a:xfrm>
          <a:custGeom>
            <a:avLst/>
            <a:gdLst>
              <a:gd name="connsiteX0" fmla="*/ 782053 w 782053"/>
              <a:gd name="connsiteY0" fmla="*/ 0 h 573505"/>
              <a:gd name="connsiteX1" fmla="*/ 292769 w 782053"/>
              <a:gd name="connsiteY1" fmla="*/ 128337 h 573505"/>
              <a:gd name="connsiteX2" fmla="*/ 0 w 782053"/>
              <a:gd name="connsiteY2" fmla="*/ 573505 h 57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053" h="573505">
                <a:moveTo>
                  <a:pt x="782053" y="0"/>
                </a:moveTo>
                <a:cubicBezTo>
                  <a:pt x="602582" y="16376"/>
                  <a:pt x="423111" y="32753"/>
                  <a:pt x="292769" y="128337"/>
                </a:cubicBezTo>
                <a:cubicBezTo>
                  <a:pt x="162427" y="223921"/>
                  <a:pt x="81213" y="398713"/>
                  <a:pt x="0" y="573505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5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8232" y="68179"/>
            <a:ext cx="8943473" cy="668955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745959" y="2035734"/>
            <a:ext cx="803520" cy="8035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2497405" y="1501134"/>
            <a:ext cx="648000" cy="64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903221" y="4026566"/>
            <a:ext cx="1458000" cy="145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056021" y="3016768"/>
            <a:ext cx="336960" cy="33696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4195010" y="5229724"/>
            <a:ext cx="362880" cy="36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5397411" y="4175194"/>
            <a:ext cx="648000" cy="64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4652211" y="966534"/>
            <a:ext cx="1069200" cy="1069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6735360" y="4018543"/>
            <a:ext cx="1299888" cy="12998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7291137" y="2709201"/>
            <a:ext cx="848880" cy="848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6735360" y="1416894"/>
            <a:ext cx="732240" cy="7322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1808769" y="786184"/>
            <a:ext cx="1285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Region A</a:t>
            </a:r>
            <a:endParaRPr lang="en-GB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229726" y="5791944"/>
            <a:ext cx="1274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Region B</a:t>
            </a:r>
            <a:endParaRPr lang="en-GB" sz="2400" dirty="0"/>
          </a:p>
        </p:txBody>
      </p:sp>
      <p:sp>
        <p:nvSpPr>
          <p:cNvPr id="23" name="Freeform 22"/>
          <p:cNvSpPr/>
          <p:nvPr/>
        </p:nvSpPr>
        <p:spPr>
          <a:xfrm>
            <a:off x="885047" y="2951747"/>
            <a:ext cx="310090" cy="1042737"/>
          </a:xfrm>
          <a:custGeom>
            <a:avLst/>
            <a:gdLst>
              <a:gd name="connsiteX0" fmla="*/ 145658 w 310090"/>
              <a:gd name="connsiteY0" fmla="*/ 0 h 1042737"/>
              <a:gd name="connsiteX1" fmla="*/ 5290 w 310090"/>
              <a:gd name="connsiteY1" fmla="*/ 565485 h 1042737"/>
              <a:gd name="connsiteX2" fmla="*/ 310090 w 310090"/>
              <a:gd name="connsiteY2" fmla="*/ 1042737 h 104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090" h="1042737">
                <a:moveTo>
                  <a:pt x="145658" y="0"/>
                </a:moveTo>
                <a:cubicBezTo>
                  <a:pt x="61771" y="195848"/>
                  <a:pt x="-22115" y="391696"/>
                  <a:pt x="5290" y="565485"/>
                </a:cubicBezTo>
                <a:cubicBezTo>
                  <a:pt x="32695" y="739274"/>
                  <a:pt x="256616" y="955174"/>
                  <a:pt x="310090" y="1042737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 23"/>
          <p:cNvSpPr/>
          <p:nvPr/>
        </p:nvSpPr>
        <p:spPr>
          <a:xfrm>
            <a:off x="1507958" y="1635436"/>
            <a:ext cx="878305" cy="413943"/>
          </a:xfrm>
          <a:custGeom>
            <a:avLst/>
            <a:gdLst>
              <a:gd name="connsiteX0" fmla="*/ 0 w 878305"/>
              <a:gd name="connsiteY0" fmla="*/ 413943 h 413943"/>
              <a:gd name="connsiteX1" fmla="*/ 336884 w 878305"/>
              <a:gd name="connsiteY1" fmla="*/ 32943 h 413943"/>
              <a:gd name="connsiteX2" fmla="*/ 878305 w 878305"/>
              <a:gd name="connsiteY2" fmla="*/ 44975 h 41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8305" h="413943">
                <a:moveTo>
                  <a:pt x="0" y="413943"/>
                </a:moveTo>
                <a:cubicBezTo>
                  <a:pt x="95250" y="254190"/>
                  <a:pt x="190500" y="94438"/>
                  <a:pt x="336884" y="32943"/>
                </a:cubicBezTo>
                <a:cubicBezTo>
                  <a:pt x="483268" y="-28552"/>
                  <a:pt x="680786" y="8211"/>
                  <a:pt x="878305" y="44975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 24"/>
          <p:cNvSpPr/>
          <p:nvPr/>
        </p:nvSpPr>
        <p:spPr>
          <a:xfrm>
            <a:off x="3039979" y="939164"/>
            <a:ext cx="1548063" cy="456499"/>
          </a:xfrm>
          <a:custGeom>
            <a:avLst/>
            <a:gdLst>
              <a:gd name="connsiteX0" fmla="*/ 0 w 1548063"/>
              <a:gd name="connsiteY0" fmla="*/ 456499 h 456499"/>
              <a:gd name="connsiteX1" fmla="*/ 653716 w 1548063"/>
              <a:gd name="connsiteY1" fmla="*/ 15341 h 456499"/>
              <a:gd name="connsiteX2" fmla="*/ 1548063 w 1548063"/>
              <a:gd name="connsiteY2" fmla="*/ 143678 h 45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8063" h="456499">
                <a:moveTo>
                  <a:pt x="0" y="456499"/>
                </a:moveTo>
                <a:cubicBezTo>
                  <a:pt x="197853" y="261988"/>
                  <a:pt x="395706" y="67478"/>
                  <a:pt x="653716" y="15341"/>
                </a:cubicBezTo>
                <a:cubicBezTo>
                  <a:pt x="911727" y="-36796"/>
                  <a:pt x="1229895" y="53441"/>
                  <a:pt x="1548063" y="143678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 26"/>
          <p:cNvSpPr/>
          <p:nvPr/>
        </p:nvSpPr>
        <p:spPr>
          <a:xfrm>
            <a:off x="3489158" y="3212432"/>
            <a:ext cx="2165684" cy="826168"/>
          </a:xfrm>
          <a:custGeom>
            <a:avLst/>
            <a:gdLst>
              <a:gd name="connsiteX0" fmla="*/ 0 w 2165684"/>
              <a:gd name="connsiteY0" fmla="*/ 0 h 826168"/>
              <a:gd name="connsiteX1" fmla="*/ 958516 w 2165684"/>
              <a:gd name="connsiteY1" fmla="*/ 140368 h 826168"/>
              <a:gd name="connsiteX2" fmla="*/ 2165684 w 2165684"/>
              <a:gd name="connsiteY2" fmla="*/ 826168 h 826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5684" h="826168">
                <a:moveTo>
                  <a:pt x="0" y="0"/>
                </a:moveTo>
                <a:cubicBezTo>
                  <a:pt x="298784" y="1336"/>
                  <a:pt x="597569" y="2673"/>
                  <a:pt x="958516" y="140368"/>
                </a:cubicBezTo>
                <a:cubicBezTo>
                  <a:pt x="1319463" y="278063"/>
                  <a:pt x="1742573" y="552115"/>
                  <a:pt x="2165684" y="826168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 27"/>
          <p:cNvSpPr/>
          <p:nvPr/>
        </p:nvSpPr>
        <p:spPr>
          <a:xfrm>
            <a:off x="2999874" y="2225842"/>
            <a:ext cx="188494" cy="721895"/>
          </a:xfrm>
          <a:custGeom>
            <a:avLst/>
            <a:gdLst>
              <a:gd name="connsiteX0" fmla="*/ 0 w 188494"/>
              <a:gd name="connsiteY0" fmla="*/ 0 h 721895"/>
              <a:gd name="connsiteX1" fmla="*/ 148389 w 188494"/>
              <a:gd name="connsiteY1" fmla="*/ 505326 h 721895"/>
              <a:gd name="connsiteX2" fmla="*/ 188494 w 188494"/>
              <a:gd name="connsiteY2" fmla="*/ 721895 h 721895"/>
              <a:gd name="connsiteX3" fmla="*/ 188494 w 188494"/>
              <a:gd name="connsiteY3" fmla="*/ 721895 h 72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494" h="721895">
                <a:moveTo>
                  <a:pt x="0" y="0"/>
                </a:moveTo>
                <a:cubicBezTo>
                  <a:pt x="58486" y="192505"/>
                  <a:pt x="116973" y="385010"/>
                  <a:pt x="148389" y="505326"/>
                </a:cubicBezTo>
                <a:cubicBezTo>
                  <a:pt x="179805" y="625642"/>
                  <a:pt x="188494" y="721895"/>
                  <a:pt x="188494" y="721895"/>
                </a:cubicBezTo>
                <a:lnTo>
                  <a:pt x="188494" y="721895"/>
                </a:ln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/>
          <p:cNvSpPr/>
          <p:nvPr/>
        </p:nvSpPr>
        <p:spPr>
          <a:xfrm>
            <a:off x="2398295" y="3437021"/>
            <a:ext cx="900357" cy="1070811"/>
          </a:xfrm>
          <a:custGeom>
            <a:avLst/>
            <a:gdLst>
              <a:gd name="connsiteX0" fmla="*/ 0 w 900357"/>
              <a:gd name="connsiteY0" fmla="*/ 1070811 h 1070811"/>
              <a:gd name="connsiteX1" fmla="*/ 774031 w 900357"/>
              <a:gd name="connsiteY1" fmla="*/ 328863 h 1070811"/>
              <a:gd name="connsiteX2" fmla="*/ 890337 w 900357"/>
              <a:gd name="connsiteY2" fmla="*/ 0 h 10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0357" h="1070811">
                <a:moveTo>
                  <a:pt x="0" y="1070811"/>
                </a:moveTo>
                <a:cubicBezTo>
                  <a:pt x="312821" y="789071"/>
                  <a:pt x="625642" y="507331"/>
                  <a:pt x="774031" y="328863"/>
                </a:cubicBezTo>
                <a:cubicBezTo>
                  <a:pt x="922420" y="150395"/>
                  <a:pt x="906378" y="75197"/>
                  <a:pt x="890337" y="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 33"/>
          <p:cNvSpPr/>
          <p:nvPr/>
        </p:nvSpPr>
        <p:spPr>
          <a:xfrm>
            <a:off x="4716379" y="5406189"/>
            <a:ext cx="2197768" cy="240657"/>
          </a:xfrm>
          <a:custGeom>
            <a:avLst/>
            <a:gdLst>
              <a:gd name="connsiteX0" fmla="*/ 2197768 w 2197768"/>
              <a:gd name="connsiteY0" fmla="*/ 0 h 240657"/>
              <a:gd name="connsiteX1" fmla="*/ 1171074 w 2197768"/>
              <a:gd name="connsiteY1" fmla="*/ 240632 h 240657"/>
              <a:gd name="connsiteX2" fmla="*/ 0 w 2197768"/>
              <a:gd name="connsiteY2" fmla="*/ 12032 h 24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7768" h="240657">
                <a:moveTo>
                  <a:pt x="2197768" y="0"/>
                </a:moveTo>
                <a:cubicBezTo>
                  <a:pt x="1867568" y="119313"/>
                  <a:pt x="1537369" y="238627"/>
                  <a:pt x="1171074" y="240632"/>
                </a:cubicBezTo>
                <a:cubicBezTo>
                  <a:pt x="804779" y="242637"/>
                  <a:pt x="402389" y="127334"/>
                  <a:pt x="0" y="12032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 34"/>
          <p:cNvSpPr/>
          <p:nvPr/>
        </p:nvSpPr>
        <p:spPr>
          <a:xfrm>
            <a:off x="1788695" y="2257926"/>
            <a:ext cx="850231" cy="1640306"/>
          </a:xfrm>
          <a:custGeom>
            <a:avLst/>
            <a:gdLst>
              <a:gd name="connsiteX0" fmla="*/ 0 w 850231"/>
              <a:gd name="connsiteY0" fmla="*/ 1640306 h 1640306"/>
              <a:gd name="connsiteX1" fmla="*/ 421105 w 850231"/>
              <a:gd name="connsiteY1" fmla="*/ 1106906 h 1640306"/>
              <a:gd name="connsiteX2" fmla="*/ 850231 w 850231"/>
              <a:gd name="connsiteY2" fmla="*/ 0 h 164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231" h="1640306">
                <a:moveTo>
                  <a:pt x="0" y="1640306"/>
                </a:moveTo>
                <a:cubicBezTo>
                  <a:pt x="139700" y="1510298"/>
                  <a:pt x="279400" y="1380290"/>
                  <a:pt x="421105" y="1106906"/>
                </a:cubicBezTo>
                <a:cubicBezTo>
                  <a:pt x="562810" y="833522"/>
                  <a:pt x="706520" y="416761"/>
                  <a:pt x="850231" y="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form 35"/>
          <p:cNvSpPr/>
          <p:nvPr/>
        </p:nvSpPr>
        <p:spPr>
          <a:xfrm>
            <a:off x="3505200" y="2065421"/>
            <a:ext cx="1379621" cy="962526"/>
          </a:xfrm>
          <a:custGeom>
            <a:avLst/>
            <a:gdLst>
              <a:gd name="connsiteX0" fmla="*/ 1379621 w 1379621"/>
              <a:gd name="connsiteY0" fmla="*/ 0 h 962526"/>
              <a:gd name="connsiteX1" fmla="*/ 858253 w 1379621"/>
              <a:gd name="connsiteY1" fmla="*/ 641684 h 962526"/>
              <a:gd name="connsiteX2" fmla="*/ 0 w 1379621"/>
              <a:gd name="connsiteY2" fmla="*/ 962526 h 96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9621" h="962526">
                <a:moveTo>
                  <a:pt x="1379621" y="0"/>
                </a:moveTo>
                <a:cubicBezTo>
                  <a:pt x="1233905" y="240631"/>
                  <a:pt x="1088190" y="481263"/>
                  <a:pt x="858253" y="641684"/>
                </a:cubicBezTo>
                <a:cubicBezTo>
                  <a:pt x="628316" y="802105"/>
                  <a:pt x="314158" y="882315"/>
                  <a:pt x="0" y="962526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reeform 1"/>
          <p:cNvSpPr/>
          <p:nvPr/>
        </p:nvSpPr>
        <p:spPr>
          <a:xfrm>
            <a:off x="2430379" y="376989"/>
            <a:ext cx="4109396" cy="5983706"/>
          </a:xfrm>
          <a:custGeom>
            <a:avLst/>
            <a:gdLst>
              <a:gd name="connsiteX0" fmla="*/ 3990474 w 4109396"/>
              <a:gd name="connsiteY0" fmla="*/ 0 h 5983706"/>
              <a:gd name="connsiteX1" fmla="*/ 4046621 w 4109396"/>
              <a:gd name="connsiteY1" fmla="*/ 878306 h 5983706"/>
              <a:gd name="connsiteX2" fmla="*/ 3224463 w 4109396"/>
              <a:gd name="connsiteY2" fmla="*/ 2281990 h 5983706"/>
              <a:gd name="connsiteX3" fmla="*/ 2843463 w 4109396"/>
              <a:gd name="connsiteY3" fmla="*/ 3011906 h 5983706"/>
              <a:gd name="connsiteX4" fmla="*/ 1949116 w 4109396"/>
              <a:gd name="connsiteY4" fmla="*/ 3525253 h 5983706"/>
              <a:gd name="connsiteX5" fmla="*/ 966537 w 4109396"/>
              <a:gd name="connsiteY5" fmla="*/ 4515853 h 5983706"/>
              <a:gd name="connsiteX6" fmla="*/ 0 w 4109396"/>
              <a:gd name="connsiteY6" fmla="*/ 5983706 h 5983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9396" h="5983706">
                <a:moveTo>
                  <a:pt x="3990474" y="0"/>
                </a:moveTo>
                <a:cubicBezTo>
                  <a:pt x="4082381" y="248987"/>
                  <a:pt x="4174289" y="497974"/>
                  <a:pt x="4046621" y="878306"/>
                </a:cubicBezTo>
                <a:cubicBezTo>
                  <a:pt x="3918953" y="1258638"/>
                  <a:pt x="3424989" y="1926390"/>
                  <a:pt x="3224463" y="2281990"/>
                </a:cubicBezTo>
                <a:cubicBezTo>
                  <a:pt x="3023937" y="2637590"/>
                  <a:pt x="3056021" y="2804696"/>
                  <a:pt x="2843463" y="3011906"/>
                </a:cubicBezTo>
                <a:cubicBezTo>
                  <a:pt x="2630905" y="3219116"/>
                  <a:pt x="2261937" y="3274595"/>
                  <a:pt x="1949116" y="3525253"/>
                </a:cubicBezTo>
                <a:cubicBezTo>
                  <a:pt x="1636295" y="3775911"/>
                  <a:pt x="1291390" y="4106111"/>
                  <a:pt x="966537" y="4515853"/>
                </a:cubicBezTo>
                <a:cubicBezTo>
                  <a:pt x="641684" y="4925595"/>
                  <a:pt x="320842" y="5454650"/>
                  <a:pt x="0" y="598370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 2"/>
          <p:cNvSpPr/>
          <p:nvPr/>
        </p:nvSpPr>
        <p:spPr>
          <a:xfrm>
            <a:off x="7363326" y="2149642"/>
            <a:ext cx="364958" cy="497305"/>
          </a:xfrm>
          <a:custGeom>
            <a:avLst/>
            <a:gdLst>
              <a:gd name="connsiteX0" fmla="*/ 0 w 364958"/>
              <a:gd name="connsiteY0" fmla="*/ 0 h 497305"/>
              <a:gd name="connsiteX1" fmla="*/ 280737 w 364958"/>
              <a:gd name="connsiteY1" fmla="*/ 228600 h 497305"/>
              <a:gd name="connsiteX2" fmla="*/ 364958 w 364958"/>
              <a:gd name="connsiteY2" fmla="*/ 497305 h 49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958" h="497305">
                <a:moveTo>
                  <a:pt x="0" y="0"/>
                </a:moveTo>
                <a:cubicBezTo>
                  <a:pt x="109955" y="72858"/>
                  <a:pt x="219911" y="145716"/>
                  <a:pt x="280737" y="228600"/>
                </a:cubicBezTo>
                <a:cubicBezTo>
                  <a:pt x="341563" y="311484"/>
                  <a:pt x="353260" y="404394"/>
                  <a:pt x="364958" y="49730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>
            <a:off x="7740316" y="3621505"/>
            <a:ext cx="77773" cy="417095"/>
          </a:xfrm>
          <a:custGeom>
            <a:avLst/>
            <a:gdLst>
              <a:gd name="connsiteX0" fmla="*/ 44116 w 77773"/>
              <a:gd name="connsiteY0" fmla="*/ 0 h 417095"/>
              <a:gd name="connsiteX1" fmla="*/ 76200 w 77773"/>
              <a:gd name="connsiteY1" fmla="*/ 248653 h 417095"/>
              <a:gd name="connsiteX2" fmla="*/ 0 w 77773"/>
              <a:gd name="connsiteY2" fmla="*/ 417095 h 41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773" h="417095">
                <a:moveTo>
                  <a:pt x="44116" y="0"/>
                </a:moveTo>
                <a:cubicBezTo>
                  <a:pt x="63834" y="89568"/>
                  <a:pt x="83553" y="179137"/>
                  <a:pt x="76200" y="248653"/>
                </a:cubicBezTo>
                <a:cubicBezTo>
                  <a:pt x="68847" y="318169"/>
                  <a:pt x="34423" y="367632"/>
                  <a:pt x="0" y="41709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form 38"/>
          <p:cNvSpPr/>
          <p:nvPr/>
        </p:nvSpPr>
        <p:spPr>
          <a:xfrm>
            <a:off x="6091989" y="4632158"/>
            <a:ext cx="585537" cy="32887"/>
          </a:xfrm>
          <a:custGeom>
            <a:avLst/>
            <a:gdLst>
              <a:gd name="connsiteX0" fmla="*/ 585537 w 585537"/>
              <a:gd name="connsiteY0" fmla="*/ 20053 h 32887"/>
              <a:gd name="connsiteX1" fmla="*/ 180474 w 585537"/>
              <a:gd name="connsiteY1" fmla="*/ 32084 h 32887"/>
              <a:gd name="connsiteX2" fmla="*/ 0 w 585537"/>
              <a:gd name="connsiteY2" fmla="*/ 0 h 3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5537" h="32887">
                <a:moveTo>
                  <a:pt x="585537" y="20053"/>
                </a:moveTo>
                <a:cubicBezTo>
                  <a:pt x="431800" y="27739"/>
                  <a:pt x="278063" y="35426"/>
                  <a:pt x="180474" y="32084"/>
                </a:cubicBezTo>
                <a:cubicBezTo>
                  <a:pt x="82885" y="28742"/>
                  <a:pt x="41442" y="14371"/>
                  <a:pt x="0" y="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 39"/>
          <p:cNvSpPr/>
          <p:nvPr/>
        </p:nvSpPr>
        <p:spPr>
          <a:xfrm>
            <a:off x="5815263" y="2153653"/>
            <a:ext cx="1030705" cy="1905000"/>
          </a:xfrm>
          <a:custGeom>
            <a:avLst/>
            <a:gdLst>
              <a:gd name="connsiteX0" fmla="*/ 1030705 w 1030705"/>
              <a:gd name="connsiteY0" fmla="*/ 0 h 1905000"/>
              <a:gd name="connsiteX1" fmla="*/ 332874 w 1030705"/>
              <a:gd name="connsiteY1" fmla="*/ 653715 h 1905000"/>
              <a:gd name="connsiteX2" fmla="*/ 0 w 1030705"/>
              <a:gd name="connsiteY2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705" h="1905000">
                <a:moveTo>
                  <a:pt x="1030705" y="0"/>
                </a:moveTo>
                <a:cubicBezTo>
                  <a:pt x="767681" y="168107"/>
                  <a:pt x="504658" y="336215"/>
                  <a:pt x="332874" y="653715"/>
                </a:cubicBezTo>
                <a:cubicBezTo>
                  <a:pt x="161090" y="971215"/>
                  <a:pt x="80545" y="1438107"/>
                  <a:pt x="0" y="190500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reeform 40"/>
          <p:cNvSpPr/>
          <p:nvPr/>
        </p:nvSpPr>
        <p:spPr>
          <a:xfrm>
            <a:off x="6638025" y="2233863"/>
            <a:ext cx="372375" cy="1824790"/>
          </a:xfrm>
          <a:custGeom>
            <a:avLst/>
            <a:gdLst>
              <a:gd name="connsiteX0" fmla="*/ 372375 w 372375"/>
              <a:gd name="connsiteY0" fmla="*/ 0 h 1824790"/>
              <a:gd name="connsiteX1" fmla="*/ 3407 w 372375"/>
              <a:gd name="connsiteY1" fmla="*/ 1171074 h 1824790"/>
              <a:gd name="connsiteX2" fmla="*/ 219975 w 372375"/>
              <a:gd name="connsiteY2" fmla="*/ 1824790 h 182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375" h="1824790">
                <a:moveTo>
                  <a:pt x="372375" y="0"/>
                </a:moveTo>
                <a:cubicBezTo>
                  <a:pt x="200591" y="433471"/>
                  <a:pt x="28807" y="866942"/>
                  <a:pt x="3407" y="1171074"/>
                </a:cubicBezTo>
                <a:cubicBezTo>
                  <a:pt x="-21993" y="1475206"/>
                  <a:pt x="98991" y="1649998"/>
                  <a:pt x="219975" y="182479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reeform 41"/>
          <p:cNvSpPr/>
          <p:nvPr/>
        </p:nvSpPr>
        <p:spPr>
          <a:xfrm>
            <a:off x="4519863" y="4600074"/>
            <a:ext cx="782053" cy="573505"/>
          </a:xfrm>
          <a:custGeom>
            <a:avLst/>
            <a:gdLst>
              <a:gd name="connsiteX0" fmla="*/ 782053 w 782053"/>
              <a:gd name="connsiteY0" fmla="*/ 0 h 573505"/>
              <a:gd name="connsiteX1" fmla="*/ 292769 w 782053"/>
              <a:gd name="connsiteY1" fmla="*/ 128337 h 573505"/>
              <a:gd name="connsiteX2" fmla="*/ 0 w 782053"/>
              <a:gd name="connsiteY2" fmla="*/ 573505 h 57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053" h="573505">
                <a:moveTo>
                  <a:pt x="782053" y="0"/>
                </a:moveTo>
                <a:cubicBezTo>
                  <a:pt x="602582" y="16376"/>
                  <a:pt x="423111" y="32753"/>
                  <a:pt x="292769" y="128337"/>
                </a:cubicBezTo>
                <a:cubicBezTo>
                  <a:pt x="162427" y="223921"/>
                  <a:pt x="81213" y="398713"/>
                  <a:pt x="0" y="57350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22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49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WTSI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Kwiatkowski</dc:creator>
  <cp:lastModifiedBy>Dominic Kwiatkowski</cp:lastModifiedBy>
  <cp:revision>16</cp:revision>
  <dcterms:created xsi:type="dcterms:W3CDTF">2021-01-04T10:26:40Z</dcterms:created>
  <dcterms:modified xsi:type="dcterms:W3CDTF">2021-03-01T21:23:38Z</dcterms:modified>
</cp:coreProperties>
</file>