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0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7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7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9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2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3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5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1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2C99-00BF-4E25-B8A4-5B77A4634035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6434-CD0F-4D0A-BBB6-786147395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4342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686961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869580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052199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34818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417437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600056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782675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965294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147913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330532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13151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95770" y="4423859"/>
            <a:ext cx="180000" cy="180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87838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06100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4362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42624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60886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79148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97410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15672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33934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52196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70457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88719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706981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25243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3505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61767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80029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98291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816553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834815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853076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871338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889600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907862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26124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944386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962648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980910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999172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017434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035695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1053957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072219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1090481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1108743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127005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1145267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2504342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686961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869580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3052199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3234818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417437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3600056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782675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3965294" y="3587424"/>
            <a:ext cx="180000" cy="18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414791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433053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451315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469577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487838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506100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524362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542624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560886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79148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597410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615672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633934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652196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670457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688719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706981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725243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743505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761767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780029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798291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816553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834815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853076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871338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889600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907862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926124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944386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962648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980910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999172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017434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1035695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1053957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1072219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1090481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1108743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1127005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145267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2504342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2686961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2869580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3052199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234818" y="2750990"/>
            <a:ext cx="180000" cy="180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341743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60005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378267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96529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414791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433053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451315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69577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87838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506100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524362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542624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560886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579148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597410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615672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633934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652196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670457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688719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706981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725243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743505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761767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780029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798291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816553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834815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853076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871338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889600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907862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926124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944386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962648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980910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999172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1017434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1035695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1053957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1072219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1090481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1108743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1127005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1145267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504342" y="1914556"/>
            <a:ext cx="180000" cy="180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268696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286958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305219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323481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341743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360005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378267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396529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414791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433053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/>
          <p:nvPr/>
        </p:nvSpPr>
        <p:spPr>
          <a:xfrm>
            <a:off x="451315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469577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487838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506100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524362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/>
          <p:nvPr/>
        </p:nvSpPr>
        <p:spPr>
          <a:xfrm>
            <a:off x="542624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/>
          <p:nvPr/>
        </p:nvSpPr>
        <p:spPr>
          <a:xfrm>
            <a:off x="560886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/>
          <p:cNvSpPr/>
          <p:nvPr/>
        </p:nvSpPr>
        <p:spPr>
          <a:xfrm>
            <a:off x="579148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/>
          <p:cNvSpPr/>
          <p:nvPr/>
        </p:nvSpPr>
        <p:spPr>
          <a:xfrm>
            <a:off x="597410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615672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/>
          <p:cNvSpPr/>
          <p:nvPr/>
        </p:nvSpPr>
        <p:spPr>
          <a:xfrm>
            <a:off x="633934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/>
          <p:cNvSpPr/>
          <p:nvPr/>
        </p:nvSpPr>
        <p:spPr>
          <a:xfrm>
            <a:off x="652196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/>
          <p:cNvSpPr/>
          <p:nvPr/>
        </p:nvSpPr>
        <p:spPr>
          <a:xfrm>
            <a:off x="670457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/>
          <p:cNvSpPr/>
          <p:nvPr/>
        </p:nvSpPr>
        <p:spPr>
          <a:xfrm>
            <a:off x="688719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/>
          <p:cNvSpPr/>
          <p:nvPr/>
        </p:nvSpPr>
        <p:spPr>
          <a:xfrm>
            <a:off x="706981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/>
          <p:cNvSpPr/>
          <p:nvPr/>
        </p:nvSpPr>
        <p:spPr>
          <a:xfrm>
            <a:off x="725243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743505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761767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780029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798291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/>
          <p:cNvSpPr/>
          <p:nvPr/>
        </p:nvSpPr>
        <p:spPr>
          <a:xfrm>
            <a:off x="816553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/>
          <p:cNvSpPr/>
          <p:nvPr/>
        </p:nvSpPr>
        <p:spPr>
          <a:xfrm>
            <a:off x="834815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/>
          <p:cNvSpPr/>
          <p:nvPr/>
        </p:nvSpPr>
        <p:spPr>
          <a:xfrm>
            <a:off x="853076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/>
          <p:cNvSpPr/>
          <p:nvPr/>
        </p:nvSpPr>
        <p:spPr>
          <a:xfrm>
            <a:off x="871338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/>
          <p:cNvSpPr/>
          <p:nvPr/>
        </p:nvSpPr>
        <p:spPr>
          <a:xfrm>
            <a:off x="889600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/>
          <p:cNvSpPr/>
          <p:nvPr/>
        </p:nvSpPr>
        <p:spPr>
          <a:xfrm>
            <a:off x="907862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/>
          <p:cNvSpPr/>
          <p:nvPr/>
        </p:nvSpPr>
        <p:spPr>
          <a:xfrm>
            <a:off x="926124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/>
          <p:cNvSpPr/>
          <p:nvPr/>
        </p:nvSpPr>
        <p:spPr>
          <a:xfrm>
            <a:off x="944386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/>
          <p:cNvSpPr/>
          <p:nvPr/>
        </p:nvSpPr>
        <p:spPr>
          <a:xfrm>
            <a:off x="962648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/>
          <p:cNvSpPr/>
          <p:nvPr/>
        </p:nvSpPr>
        <p:spPr>
          <a:xfrm>
            <a:off x="980910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 226"/>
          <p:cNvSpPr/>
          <p:nvPr/>
        </p:nvSpPr>
        <p:spPr>
          <a:xfrm>
            <a:off x="999172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/>
          <p:cNvSpPr/>
          <p:nvPr/>
        </p:nvSpPr>
        <p:spPr>
          <a:xfrm>
            <a:off x="1017434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1035695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1053957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1072219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1090481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1108743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1127005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1145267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/>
          <p:cNvSpPr txBox="1"/>
          <p:nvPr/>
        </p:nvSpPr>
        <p:spPr>
          <a:xfrm>
            <a:off x="10129573" y="56065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tsim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656875" y="4906185"/>
            <a:ext cx="583025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Axis </a:t>
            </a:r>
            <a:r>
              <a:rPr lang="en-GB" sz="2800" dirty="0" smtClean="0"/>
              <a:t>0 </a:t>
            </a:r>
            <a:r>
              <a:rPr lang="en-GB" sz="2800" dirty="0" smtClean="0"/>
              <a:t>= </a:t>
            </a:r>
            <a:r>
              <a:rPr lang="en-GB" sz="2800" dirty="0" smtClean="0"/>
              <a:t>generations in backwards time</a:t>
            </a:r>
            <a:endParaRPr lang="en-GB" sz="2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951397" y="561466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2588766" y="4705555"/>
            <a:ext cx="0" cy="7460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4532581" y="966775"/>
            <a:ext cx="4753049" cy="14801"/>
          </a:xfrm>
          <a:prstGeom prst="straightConnector1">
            <a:avLst/>
          </a:prstGeom>
          <a:ln w="1016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5659298" y="696440"/>
            <a:ext cx="29234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Chronological time</a:t>
            </a:r>
            <a:endParaRPr lang="en-GB" sz="2800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11553315" y="4699448"/>
            <a:ext cx="0" cy="8415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02466" y="1867171"/>
            <a:ext cx="218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02466" y="2681280"/>
            <a:ext cx="218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02466" y="3495389"/>
            <a:ext cx="218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02466" y="4309498"/>
            <a:ext cx="218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0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55198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37817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20436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003055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85674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68293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550912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733531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916150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098769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81388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464007" y="4423859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646626" y="4423859"/>
            <a:ext cx="180000" cy="180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2924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01186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19448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37710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55972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74234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92495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10757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29019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47281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65543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83805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02067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20329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38591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56853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75114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93376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11638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9900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748162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66424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84686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02948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21210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39472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857733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75995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894257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12519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930781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949043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7305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85567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1003829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022091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1040352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455198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637817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820436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2003055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185674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368293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550912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733531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916150" y="3587424"/>
            <a:ext cx="180000" cy="18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309876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28138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346400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364662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82924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01186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9448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37710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55972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74234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92495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510757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529019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547281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565543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583805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602067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20329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638591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656853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675114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693376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711638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729900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748162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766424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784686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802948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821210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839472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857733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875995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894257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912519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30781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49043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967305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985567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1003829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1022091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40352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1455198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1637817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1820436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2003055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2185674" y="2750990"/>
            <a:ext cx="180000" cy="180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236829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255091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273353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291615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09876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328138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346400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364662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82924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01186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19448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437710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455972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474234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492495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510757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529019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547281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565543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583805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602067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620329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638591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656853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675114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693376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711638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729900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748162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766424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784686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802948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821210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839472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857733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875995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894257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912519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930781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949043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967305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985567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1003829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1022091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1040352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1455198" y="1914556"/>
            <a:ext cx="180000" cy="180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163781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182043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00305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18567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236829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255091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273353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291615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309876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328138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/>
          <p:nvPr/>
        </p:nvSpPr>
        <p:spPr>
          <a:xfrm>
            <a:off x="346400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364662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382924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401186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419448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/>
          <p:nvPr/>
        </p:nvSpPr>
        <p:spPr>
          <a:xfrm>
            <a:off x="437710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/>
          <p:nvPr/>
        </p:nvSpPr>
        <p:spPr>
          <a:xfrm>
            <a:off x="455972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/>
          <p:cNvSpPr/>
          <p:nvPr/>
        </p:nvSpPr>
        <p:spPr>
          <a:xfrm>
            <a:off x="474234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/>
          <p:cNvSpPr/>
          <p:nvPr/>
        </p:nvSpPr>
        <p:spPr>
          <a:xfrm>
            <a:off x="492495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10757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/>
          <p:cNvSpPr/>
          <p:nvPr/>
        </p:nvSpPr>
        <p:spPr>
          <a:xfrm>
            <a:off x="529019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/>
          <p:cNvSpPr/>
          <p:nvPr/>
        </p:nvSpPr>
        <p:spPr>
          <a:xfrm>
            <a:off x="547281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/>
          <p:cNvSpPr/>
          <p:nvPr/>
        </p:nvSpPr>
        <p:spPr>
          <a:xfrm>
            <a:off x="565543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/>
          <p:cNvSpPr/>
          <p:nvPr/>
        </p:nvSpPr>
        <p:spPr>
          <a:xfrm>
            <a:off x="583805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/>
          <p:cNvSpPr/>
          <p:nvPr/>
        </p:nvSpPr>
        <p:spPr>
          <a:xfrm>
            <a:off x="602067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/>
          <p:cNvSpPr/>
          <p:nvPr/>
        </p:nvSpPr>
        <p:spPr>
          <a:xfrm>
            <a:off x="620329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638591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656853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675114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693376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/>
          <p:cNvSpPr/>
          <p:nvPr/>
        </p:nvSpPr>
        <p:spPr>
          <a:xfrm>
            <a:off x="711638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/>
          <p:cNvSpPr/>
          <p:nvPr/>
        </p:nvSpPr>
        <p:spPr>
          <a:xfrm>
            <a:off x="729900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/>
          <p:cNvSpPr/>
          <p:nvPr/>
        </p:nvSpPr>
        <p:spPr>
          <a:xfrm>
            <a:off x="748162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/>
          <p:cNvSpPr/>
          <p:nvPr/>
        </p:nvSpPr>
        <p:spPr>
          <a:xfrm>
            <a:off x="766424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/>
          <p:cNvSpPr/>
          <p:nvPr/>
        </p:nvSpPr>
        <p:spPr>
          <a:xfrm>
            <a:off x="784686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/>
          <p:cNvSpPr/>
          <p:nvPr/>
        </p:nvSpPr>
        <p:spPr>
          <a:xfrm>
            <a:off x="802948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/>
          <p:cNvSpPr/>
          <p:nvPr/>
        </p:nvSpPr>
        <p:spPr>
          <a:xfrm>
            <a:off x="821210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/>
          <p:cNvSpPr/>
          <p:nvPr/>
        </p:nvSpPr>
        <p:spPr>
          <a:xfrm>
            <a:off x="839472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/>
          <p:cNvSpPr/>
          <p:nvPr/>
        </p:nvSpPr>
        <p:spPr>
          <a:xfrm>
            <a:off x="8577339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/>
          <p:cNvSpPr/>
          <p:nvPr/>
        </p:nvSpPr>
        <p:spPr>
          <a:xfrm>
            <a:off x="875995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 226"/>
          <p:cNvSpPr/>
          <p:nvPr/>
        </p:nvSpPr>
        <p:spPr>
          <a:xfrm>
            <a:off x="8942577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/>
          <p:cNvSpPr/>
          <p:nvPr/>
        </p:nvSpPr>
        <p:spPr>
          <a:xfrm>
            <a:off x="9125196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9307815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9490434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9673053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9855672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10038291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10220910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10403528" y="1914556"/>
            <a:ext cx="180000" cy="180000"/>
          </a:xfrm>
          <a:prstGeom prst="rect">
            <a:avLst/>
          </a:prstGeom>
          <a:solidFill>
            <a:srgbClr val="FFCC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/>
          <p:cNvSpPr txBox="1"/>
          <p:nvPr/>
        </p:nvSpPr>
        <p:spPr>
          <a:xfrm>
            <a:off x="9475063" y="560652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tser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607731" y="4906185"/>
            <a:ext cx="706270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Axis 1 = population time proceeding backwards</a:t>
            </a:r>
            <a:endParaRPr lang="en-GB" sz="2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902253" y="561466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1539622" y="4705555"/>
            <a:ext cx="0" cy="7460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3483437" y="966775"/>
            <a:ext cx="4753049" cy="14801"/>
          </a:xfrm>
          <a:prstGeom prst="straightConnector1">
            <a:avLst/>
          </a:prstGeom>
          <a:ln w="1016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4610154" y="696440"/>
            <a:ext cx="29234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Chronological time</a:t>
            </a:r>
            <a:endParaRPr lang="en-GB" sz="2800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10504171" y="4699448"/>
            <a:ext cx="0" cy="8415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 rot="16200000">
            <a:off x="-947944" y="2752216"/>
            <a:ext cx="33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Axis 0 = different points of observation</a:t>
            </a:r>
            <a:endParaRPr lang="en-GB" sz="2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0755966" y="1672938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0723747" y="2487047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0691528" y="3301156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0659309" y="4115265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5519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3781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2043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00305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8567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6829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55091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73353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91615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09876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8138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46400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64662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2924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01186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19448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37710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55972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74234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92495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10757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29019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47281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65543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83805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02067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20329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38591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56853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75114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93376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11638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9900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748162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66424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84686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02948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21210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39472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8577339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759958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8942577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125196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9307815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9490434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73053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855672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10038291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0220910" y="4423859"/>
            <a:ext cx="180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10403528" y="4423859"/>
            <a:ext cx="180000" cy="1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45519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63781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82043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200305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18567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36829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55091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73353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91615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309876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328138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346400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364662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82924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01186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9448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37710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55972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74234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92495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510757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529019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547281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565543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583805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602067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620329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638591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656853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675114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693376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711638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729900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748162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7664244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7846863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>
            <a:off x="8029482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>
            <a:off x="8212101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8394720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8577339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8759958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8942577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9125196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9307815" y="358742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490434" y="3587424"/>
            <a:ext cx="180000" cy="1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9673053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9855672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10038291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10220910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0403528" y="3587424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145519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163781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182043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200305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218567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236829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255091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273353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291615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309876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328138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346400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364662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82924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01186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419448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/>
          <p:cNvSpPr/>
          <p:nvPr/>
        </p:nvSpPr>
        <p:spPr>
          <a:xfrm>
            <a:off x="437710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455972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474234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492495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510757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529019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547281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/>
          <p:cNvSpPr/>
          <p:nvPr/>
        </p:nvSpPr>
        <p:spPr>
          <a:xfrm>
            <a:off x="565543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/>
          <p:cNvSpPr/>
          <p:nvPr/>
        </p:nvSpPr>
        <p:spPr>
          <a:xfrm>
            <a:off x="583805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/>
          <p:cNvSpPr/>
          <p:nvPr/>
        </p:nvSpPr>
        <p:spPr>
          <a:xfrm>
            <a:off x="602067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/>
          <p:cNvSpPr/>
          <p:nvPr/>
        </p:nvSpPr>
        <p:spPr>
          <a:xfrm>
            <a:off x="620329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/>
          <p:cNvSpPr/>
          <p:nvPr/>
        </p:nvSpPr>
        <p:spPr>
          <a:xfrm>
            <a:off x="638591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656853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6751149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6933768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7116387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7299006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7481625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/>
          <p:cNvSpPr/>
          <p:nvPr/>
        </p:nvSpPr>
        <p:spPr>
          <a:xfrm>
            <a:off x="7664244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/>
          <p:cNvSpPr/>
          <p:nvPr/>
        </p:nvSpPr>
        <p:spPr>
          <a:xfrm>
            <a:off x="7846863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/>
          <p:cNvSpPr/>
          <p:nvPr/>
        </p:nvSpPr>
        <p:spPr>
          <a:xfrm>
            <a:off x="8029482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/>
          <p:cNvSpPr/>
          <p:nvPr/>
        </p:nvSpPr>
        <p:spPr>
          <a:xfrm>
            <a:off x="8212101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/>
          <p:cNvSpPr/>
          <p:nvPr/>
        </p:nvSpPr>
        <p:spPr>
          <a:xfrm>
            <a:off x="8394720" y="275099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/>
          <p:cNvSpPr/>
          <p:nvPr/>
        </p:nvSpPr>
        <p:spPr>
          <a:xfrm>
            <a:off x="8577339" y="275099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8759958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/>
          <p:cNvSpPr/>
          <p:nvPr/>
        </p:nvSpPr>
        <p:spPr>
          <a:xfrm>
            <a:off x="8942577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/>
          <p:cNvSpPr/>
          <p:nvPr/>
        </p:nvSpPr>
        <p:spPr>
          <a:xfrm>
            <a:off x="9125196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/>
          <p:cNvSpPr/>
          <p:nvPr/>
        </p:nvSpPr>
        <p:spPr>
          <a:xfrm>
            <a:off x="9307815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/>
          <p:cNvSpPr/>
          <p:nvPr/>
        </p:nvSpPr>
        <p:spPr>
          <a:xfrm>
            <a:off x="9490434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/>
          <p:cNvSpPr/>
          <p:nvPr/>
        </p:nvSpPr>
        <p:spPr>
          <a:xfrm>
            <a:off x="9673053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/>
          <p:cNvSpPr/>
          <p:nvPr/>
        </p:nvSpPr>
        <p:spPr>
          <a:xfrm>
            <a:off x="9855672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/>
          <p:cNvSpPr/>
          <p:nvPr/>
        </p:nvSpPr>
        <p:spPr>
          <a:xfrm>
            <a:off x="10038291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10220910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/>
          <p:cNvSpPr/>
          <p:nvPr/>
        </p:nvSpPr>
        <p:spPr>
          <a:xfrm>
            <a:off x="10403528" y="2750990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1455198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/>
          <p:cNvSpPr/>
          <p:nvPr/>
        </p:nvSpPr>
        <p:spPr>
          <a:xfrm>
            <a:off x="1637817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/>
          <p:cNvSpPr/>
          <p:nvPr/>
        </p:nvSpPr>
        <p:spPr>
          <a:xfrm>
            <a:off x="1820436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/>
          <p:cNvSpPr/>
          <p:nvPr/>
        </p:nvSpPr>
        <p:spPr>
          <a:xfrm>
            <a:off x="2003055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/>
          <p:cNvSpPr/>
          <p:nvPr/>
        </p:nvSpPr>
        <p:spPr>
          <a:xfrm>
            <a:off x="2185674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/>
          <p:cNvSpPr/>
          <p:nvPr/>
        </p:nvSpPr>
        <p:spPr>
          <a:xfrm>
            <a:off x="2368293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/>
          <p:cNvSpPr/>
          <p:nvPr/>
        </p:nvSpPr>
        <p:spPr>
          <a:xfrm>
            <a:off x="2550912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/>
          <p:cNvSpPr/>
          <p:nvPr/>
        </p:nvSpPr>
        <p:spPr>
          <a:xfrm>
            <a:off x="2733531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/>
          <p:cNvSpPr/>
          <p:nvPr/>
        </p:nvSpPr>
        <p:spPr>
          <a:xfrm>
            <a:off x="2916150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/>
          <p:cNvSpPr/>
          <p:nvPr/>
        </p:nvSpPr>
        <p:spPr>
          <a:xfrm>
            <a:off x="3098769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/>
          <p:cNvSpPr/>
          <p:nvPr/>
        </p:nvSpPr>
        <p:spPr>
          <a:xfrm>
            <a:off x="3281388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/>
          <p:cNvSpPr/>
          <p:nvPr/>
        </p:nvSpPr>
        <p:spPr>
          <a:xfrm>
            <a:off x="3464007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3646626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3829245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/>
          <p:cNvSpPr/>
          <p:nvPr/>
        </p:nvSpPr>
        <p:spPr>
          <a:xfrm>
            <a:off x="4011864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4194483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/>
          <p:cNvSpPr/>
          <p:nvPr/>
        </p:nvSpPr>
        <p:spPr>
          <a:xfrm>
            <a:off x="4377102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/>
          <p:cNvSpPr/>
          <p:nvPr/>
        </p:nvSpPr>
        <p:spPr>
          <a:xfrm>
            <a:off x="4559721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/>
          <p:cNvSpPr/>
          <p:nvPr/>
        </p:nvSpPr>
        <p:spPr>
          <a:xfrm>
            <a:off x="4742340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/>
          <p:cNvSpPr/>
          <p:nvPr/>
        </p:nvSpPr>
        <p:spPr>
          <a:xfrm>
            <a:off x="4924959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/>
          <p:cNvSpPr/>
          <p:nvPr/>
        </p:nvSpPr>
        <p:spPr>
          <a:xfrm>
            <a:off x="5107578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/>
          <p:cNvSpPr/>
          <p:nvPr/>
        </p:nvSpPr>
        <p:spPr>
          <a:xfrm>
            <a:off x="5290197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/>
          <p:cNvSpPr/>
          <p:nvPr/>
        </p:nvSpPr>
        <p:spPr>
          <a:xfrm>
            <a:off x="5472816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/>
          <p:cNvSpPr/>
          <p:nvPr/>
        </p:nvSpPr>
        <p:spPr>
          <a:xfrm>
            <a:off x="5655435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/>
          <p:cNvSpPr/>
          <p:nvPr/>
        </p:nvSpPr>
        <p:spPr>
          <a:xfrm>
            <a:off x="5838054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/>
          <p:cNvSpPr/>
          <p:nvPr/>
        </p:nvSpPr>
        <p:spPr>
          <a:xfrm>
            <a:off x="6020673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/>
          <p:cNvSpPr/>
          <p:nvPr/>
        </p:nvSpPr>
        <p:spPr>
          <a:xfrm>
            <a:off x="6203292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/>
          <p:cNvSpPr/>
          <p:nvPr/>
        </p:nvSpPr>
        <p:spPr>
          <a:xfrm>
            <a:off x="6385911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/>
          <p:cNvSpPr/>
          <p:nvPr/>
        </p:nvSpPr>
        <p:spPr>
          <a:xfrm>
            <a:off x="6568530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6751149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/>
          <p:cNvSpPr/>
          <p:nvPr/>
        </p:nvSpPr>
        <p:spPr>
          <a:xfrm>
            <a:off x="6933768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/>
          <p:cNvSpPr/>
          <p:nvPr/>
        </p:nvSpPr>
        <p:spPr>
          <a:xfrm>
            <a:off x="7116387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/>
          <p:cNvSpPr/>
          <p:nvPr/>
        </p:nvSpPr>
        <p:spPr>
          <a:xfrm>
            <a:off x="7299006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/>
          <p:cNvSpPr/>
          <p:nvPr/>
        </p:nvSpPr>
        <p:spPr>
          <a:xfrm>
            <a:off x="7481625" y="1914556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/>
          <p:cNvSpPr/>
          <p:nvPr/>
        </p:nvSpPr>
        <p:spPr>
          <a:xfrm>
            <a:off x="7664244" y="1914556"/>
            <a:ext cx="180000" cy="18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/>
          <p:cNvSpPr/>
          <p:nvPr/>
        </p:nvSpPr>
        <p:spPr>
          <a:xfrm>
            <a:off x="7846863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/>
          <p:cNvSpPr/>
          <p:nvPr/>
        </p:nvSpPr>
        <p:spPr>
          <a:xfrm>
            <a:off x="8029482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/>
          <p:cNvSpPr/>
          <p:nvPr/>
        </p:nvSpPr>
        <p:spPr>
          <a:xfrm>
            <a:off x="8212101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/>
          <p:cNvSpPr/>
          <p:nvPr/>
        </p:nvSpPr>
        <p:spPr>
          <a:xfrm>
            <a:off x="8394720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/>
          <p:cNvSpPr/>
          <p:nvPr/>
        </p:nvSpPr>
        <p:spPr>
          <a:xfrm>
            <a:off x="8577339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/>
          <p:cNvSpPr/>
          <p:nvPr/>
        </p:nvSpPr>
        <p:spPr>
          <a:xfrm>
            <a:off x="8759958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 226"/>
          <p:cNvSpPr/>
          <p:nvPr/>
        </p:nvSpPr>
        <p:spPr>
          <a:xfrm>
            <a:off x="8942577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/>
          <p:cNvSpPr/>
          <p:nvPr/>
        </p:nvSpPr>
        <p:spPr>
          <a:xfrm>
            <a:off x="9125196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/>
          <p:cNvSpPr/>
          <p:nvPr/>
        </p:nvSpPr>
        <p:spPr>
          <a:xfrm>
            <a:off x="9307815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/>
          <p:cNvSpPr/>
          <p:nvPr/>
        </p:nvSpPr>
        <p:spPr>
          <a:xfrm>
            <a:off x="9490434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/>
          <p:cNvSpPr/>
          <p:nvPr/>
        </p:nvSpPr>
        <p:spPr>
          <a:xfrm>
            <a:off x="9673053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/>
          <p:cNvSpPr/>
          <p:nvPr/>
        </p:nvSpPr>
        <p:spPr>
          <a:xfrm>
            <a:off x="9855672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/>
          <p:cNvSpPr/>
          <p:nvPr/>
        </p:nvSpPr>
        <p:spPr>
          <a:xfrm>
            <a:off x="10038291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/>
          <p:cNvSpPr/>
          <p:nvPr/>
        </p:nvSpPr>
        <p:spPr>
          <a:xfrm>
            <a:off x="10220910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10403528" y="1914556"/>
            <a:ext cx="1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/>
          <p:cNvSpPr txBox="1"/>
          <p:nvPr/>
        </p:nvSpPr>
        <p:spPr>
          <a:xfrm>
            <a:off x="9956315" y="560652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856419" y="5037144"/>
            <a:ext cx="45542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Axis 0 = time going backwards</a:t>
            </a:r>
            <a:endParaRPr lang="en-GB" sz="2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902253" y="5614669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tser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1539622" y="4705555"/>
            <a:ext cx="0" cy="7460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941835" y="966775"/>
            <a:ext cx="5751189" cy="148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4225156" y="696440"/>
            <a:ext cx="30580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 in generations</a:t>
            </a:r>
            <a:endParaRPr lang="en-GB" sz="2800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10504171" y="4699448"/>
            <a:ext cx="0" cy="84154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 rot="16200000">
            <a:off x="-757703" y="2810151"/>
            <a:ext cx="2973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Axis 1 = different observation points</a:t>
            </a:r>
            <a:endParaRPr lang="en-GB" sz="2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0755966" y="1672938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0723747" y="2487047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0691528" y="3301156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0659309" y="4115265"/>
            <a:ext cx="1280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obsTime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Kwiatkowski</dc:creator>
  <cp:lastModifiedBy>Dominic Kwiatkowski</cp:lastModifiedBy>
  <cp:revision>10</cp:revision>
  <dcterms:created xsi:type="dcterms:W3CDTF">2021-04-19T11:34:23Z</dcterms:created>
  <dcterms:modified xsi:type="dcterms:W3CDTF">2021-05-01T16:59:37Z</dcterms:modified>
</cp:coreProperties>
</file>