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222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C9F0-D5BC-4A1D-A95B-E4CB9E81BD84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9C4D-0685-4FC8-A054-E8B020F98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79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C9F0-D5BC-4A1D-A95B-E4CB9E81BD84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9C4D-0685-4FC8-A054-E8B020F98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89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C9F0-D5BC-4A1D-A95B-E4CB9E81BD84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9C4D-0685-4FC8-A054-E8B020F98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91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C9F0-D5BC-4A1D-A95B-E4CB9E81BD84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9C4D-0685-4FC8-A054-E8B020F98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55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C9F0-D5BC-4A1D-A95B-E4CB9E81BD84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9C4D-0685-4FC8-A054-E8B020F98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34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C9F0-D5BC-4A1D-A95B-E4CB9E81BD84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9C4D-0685-4FC8-A054-E8B020F98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86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C9F0-D5BC-4A1D-A95B-E4CB9E81BD84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9C4D-0685-4FC8-A054-E8B020F98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44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C9F0-D5BC-4A1D-A95B-E4CB9E81BD84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9C4D-0685-4FC8-A054-E8B020F98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29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C9F0-D5BC-4A1D-A95B-E4CB9E81BD84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9C4D-0685-4FC8-A054-E8B020F98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3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C9F0-D5BC-4A1D-A95B-E4CB9E81BD84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9C4D-0685-4FC8-A054-E8B020F98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41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C9F0-D5BC-4A1D-A95B-E4CB9E81BD84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9C4D-0685-4FC8-A054-E8B020F98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6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DC9F0-D5BC-4A1D-A95B-E4CB9E81BD84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79C4D-0685-4FC8-A054-E8B020F986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25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97832" y="1319463"/>
            <a:ext cx="1804737" cy="1479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697832" y="4158916"/>
            <a:ext cx="1804737" cy="1479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3777916" y="2618874"/>
            <a:ext cx="1804737" cy="1479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6858000" y="2618874"/>
            <a:ext cx="1804737" cy="1479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9938085" y="2618874"/>
            <a:ext cx="1804737" cy="1479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898355" y="1716510"/>
            <a:ext cx="1463842" cy="144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898355" y="2002260"/>
            <a:ext cx="1463842" cy="144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898355" y="2296030"/>
            <a:ext cx="1463842" cy="144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29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WTSI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 Kwiatkowski</dc:creator>
  <cp:lastModifiedBy>Dominic Kwiatkowski</cp:lastModifiedBy>
  <cp:revision>1</cp:revision>
  <dcterms:created xsi:type="dcterms:W3CDTF">2021-08-20T19:36:21Z</dcterms:created>
  <dcterms:modified xsi:type="dcterms:W3CDTF">2021-08-20T19:38:12Z</dcterms:modified>
</cp:coreProperties>
</file>