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9144000" cy="109728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4"/>
    <p:restoredTop sz="94699"/>
  </p:normalViewPr>
  <p:slideViewPr>
    <p:cSldViewPr>
      <p:cViewPr>
        <p:scale>
          <a:sx n="120" d="100"/>
          <a:sy n="120" d="100"/>
        </p:scale>
        <p:origin x="736" y="144"/>
      </p:cViewPr>
      <p:guideLst>
        <p:guide orient="horz" pos="3456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385E95-A697-4D65-982A-E4452C98FEEE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2F0A39-9AEC-45E0-8B8A-046DC8833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22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7DBBD-FCBA-4AA1-B9DF-7A391FE9E45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62363" y="876300"/>
            <a:ext cx="19716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8EAD3-2BAF-4B44-847E-623AE8AC6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EAD3-2BAF-4B44-847E-623AE8AC6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8EAD3-2BAF-4B44-847E-623AE8AC6A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5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1"/>
            <a:ext cx="7772400" cy="235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2"/>
            <a:ext cx="2057400" cy="9362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2"/>
            <a:ext cx="6019800" cy="9362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0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1"/>
            <a:ext cx="7772400" cy="217932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2"/>
            <a:ext cx="7772400" cy="2400299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1"/>
            <a:ext cx="4038600" cy="7241541"/>
          </a:xfr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1"/>
            <a:ext cx="4038600" cy="7241541"/>
          </a:xfr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1"/>
            <a:ext cx="4040188" cy="102361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0"/>
            <a:ext cx="4040188" cy="6322061"/>
          </a:xfrm>
        </p:spPr>
        <p:txBody>
          <a:bodyPr/>
          <a:lstStyle>
            <a:lvl1pPr>
              <a:defRPr sz="3840"/>
            </a:lvl1pPr>
            <a:lvl2pPr>
              <a:defRPr sz="3200"/>
            </a:lvl2pPr>
            <a:lvl3pPr>
              <a:defRPr sz="2880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456181"/>
            <a:ext cx="4041775" cy="102361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3479800"/>
            <a:ext cx="4041775" cy="6322061"/>
          </a:xfrm>
        </p:spPr>
        <p:txBody>
          <a:bodyPr/>
          <a:lstStyle>
            <a:lvl1pPr>
              <a:defRPr sz="3840"/>
            </a:lvl1pPr>
            <a:lvl2pPr>
              <a:defRPr sz="3200"/>
            </a:lvl2pPr>
            <a:lvl3pPr>
              <a:defRPr sz="2880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36880"/>
            <a:ext cx="3008313" cy="18592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1"/>
            <a:ext cx="5111750" cy="9364981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296161"/>
            <a:ext cx="3008313" cy="7505701"/>
          </a:xfrm>
        </p:spPr>
        <p:txBody>
          <a:bodyPr/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0"/>
            <a:ext cx="5486400" cy="90678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1"/>
            <a:ext cx="5486400" cy="1287779"/>
          </a:xfrm>
        </p:spPr>
        <p:txBody>
          <a:bodyPr/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1"/>
            <a:ext cx="822960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1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062C-C4B5-4885-A136-487D3F7941F7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1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1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9CA04-AB96-4842-8158-83033358B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058814" y="4879943"/>
            <a:ext cx="755179" cy="1391570"/>
            <a:chOff x="625642" y="2397970"/>
            <a:chExt cx="848459" cy="1292420"/>
          </a:xfrm>
        </p:grpSpPr>
        <p:grpSp>
          <p:nvGrpSpPr>
            <p:cNvPr id="579" name="Group 578"/>
            <p:cNvGrpSpPr/>
            <p:nvPr/>
          </p:nvGrpSpPr>
          <p:grpSpPr>
            <a:xfrm>
              <a:off x="846511" y="3154785"/>
              <a:ext cx="609599" cy="535605"/>
              <a:chOff x="9486900" y="2951189"/>
              <a:chExt cx="1295400" cy="935011"/>
            </a:xfrm>
          </p:grpSpPr>
          <p:sp>
            <p:nvSpPr>
              <p:cNvPr id="605" name="Oval 604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606" name="Oval 605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607" name="Straight Connector 606"/>
              <p:cNvCxnSpPr>
                <a:stCxn id="606" idx="2"/>
                <a:endCxn id="605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>
                <a:stCxn id="606" idx="6"/>
                <a:endCxn id="605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Rounded Rectangle 608"/>
              <p:cNvSpPr/>
              <p:nvPr/>
            </p:nvSpPr>
            <p:spPr>
              <a:xfrm>
                <a:off x="9753596" y="3179787"/>
                <a:ext cx="761997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610" name="Isosceles Triangle 609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611" name="Isosceles Triangle 610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612" name="Rectangle 611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580" name="Freeform 579"/>
            <p:cNvSpPr/>
            <p:nvPr/>
          </p:nvSpPr>
          <p:spPr>
            <a:xfrm>
              <a:off x="1034716" y="2466474"/>
              <a:ext cx="156410" cy="733926"/>
            </a:xfrm>
            <a:custGeom>
              <a:avLst/>
              <a:gdLst>
                <a:gd name="connsiteX0" fmla="*/ 84221 w 156410"/>
                <a:gd name="connsiteY0" fmla="*/ 733926 h 733926"/>
                <a:gd name="connsiteX1" fmla="*/ 72189 w 156410"/>
                <a:gd name="connsiteY1" fmla="*/ 589547 h 733926"/>
                <a:gd name="connsiteX2" fmla="*/ 60158 w 156410"/>
                <a:gd name="connsiteY2" fmla="*/ 553452 h 733926"/>
                <a:gd name="connsiteX3" fmla="*/ 48126 w 156410"/>
                <a:gd name="connsiteY3" fmla="*/ 481263 h 733926"/>
                <a:gd name="connsiteX4" fmla="*/ 12031 w 156410"/>
                <a:gd name="connsiteY4" fmla="*/ 372979 h 733926"/>
                <a:gd name="connsiteX5" fmla="*/ 0 w 156410"/>
                <a:gd name="connsiteY5" fmla="*/ 336884 h 733926"/>
                <a:gd name="connsiteX6" fmla="*/ 36095 w 156410"/>
                <a:gd name="connsiteY6" fmla="*/ 180473 h 733926"/>
                <a:gd name="connsiteX7" fmla="*/ 60158 w 156410"/>
                <a:gd name="connsiteY7" fmla="*/ 144379 h 733926"/>
                <a:gd name="connsiteX8" fmla="*/ 84221 w 156410"/>
                <a:gd name="connsiteY8" fmla="*/ 72189 h 733926"/>
                <a:gd name="connsiteX9" fmla="*/ 96252 w 156410"/>
                <a:gd name="connsiteY9" fmla="*/ 36094 h 733926"/>
                <a:gd name="connsiteX10" fmla="*/ 120316 w 156410"/>
                <a:gd name="connsiteY10" fmla="*/ 12031 h 733926"/>
                <a:gd name="connsiteX11" fmla="*/ 156410 w 156410"/>
                <a:gd name="connsiteY11" fmla="*/ 0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410" h="733926">
                  <a:moveTo>
                    <a:pt x="84221" y="733926"/>
                  </a:moveTo>
                  <a:cubicBezTo>
                    <a:pt x="80210" y="685800"/>
                    <a:pt x="78572" y="637417"/>
                    <a:pt x="72189" y="589547"/>
                  </a:cubicBezTo>
                  <a:cubicBezTo>
                    <a:pt x="70513" y="576976"/>
                    <a:pt x="62909" y="565832"/>
                    <a:pt x="60158" y="553452"/>
                  </a:cubicBezTo>
                  <a:cubicBezTo>
                    <a:pt x="54866" y="529638"/>
                    <a:pt x="54043" y="504930"/>
                    <a:pt x="48126" y="481263"/>
                  </a:cubicBezTo>
                  <a:cubicBezTo>
                    <a:pt x="48118" y="481232"/>
                    <a:pt x="18052" y="391042"/>
                    <a:pt x="12031" y="372979"/>
                  </a:cubicBezTo>
                  <a:lnTo>
                    <a:pt x="0" y="336884"/>
                  </a:lnTo>
                  <a:cubicBezTo>
                    <a:pt x="5547" y="298052"/>
                    <a:pt x="12071" y="216509"/>
                    <a:pt x="36095" y="180473"/>
                  </a:cubicBezTo>
                  <a:lnTo>
                    <a:pt x="60158" y="144379"/>
                  </a:lnTo>
                  <a:lnTo>
                    <a:pt x="84221" y="72189"/>
                  </a:lnTo>
                  <a:cubicBezTo>
                    <a:pt x="88231" y="60157"/>
                    <a:pt x="87284" y="45062"/>
                    <a:pt x="96252" y="36094"/>
                  </a:cubicBezTo>
                  <a:cubicBezTo>
                    <a:pt x="104273" y="28073"/>
                    <a:pt x="110589" y="17867"/>
                    <a:pt x="120316" y="12031"/>
                  </a:cubicBezTo>
                  <a:cubicBezTo>
                    <a:pt x="131191" y="5506"/>
                    <a:pt x="156410" y="0"/>
                    <a:pt x="15641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81" name="Freeform 580"/>
            <p:cNvSpPr/>
            <p:nvPr/>
          </p:nvSpPr>
          <p:spPr>
            <a:xfrm>
              <a:off x="962526" y="2851484"/>
              <a:ext cx="120316" cy="180474"/>
            </a:xfrm>
            <a:custGeom>
              <a:avLst/>
              <a:gdLst>
                <a:gd name="connsiteX0" fmla="*/ 120316 w 120316"/>
                <a:gd name="connsiteY0" fmla="*/ 180474 h 180474"/>
                <a:gd name="connsiteX1" fmla="*/ 96253 w 120316"/>
                <a:gd name="connsiteY1" fmla="*/ 84221 h 180474"/>
                <a:gd name="connsiteX2" fmla="*/ 72190 w 120316"/>
                <a:gd name="connsiteY2" fmla="*/ 48127 h 180474"/>
                <a:gd name="connsiteX3" fmla="*/ 0 w 120316"/>
                <a:gd name="connsiteY3" fmla="*/ 12032 h 180474"/>
                <a:gd name="connsiteX4" fmla="*/ 0 w 120316"/>
                <a:gd name="connsiteY4" fmla="*/ 0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6" h="180474">
                  <a:moveTo>
                    <a:pt x="120316" y="180474"/>
                  </a:moveTo>
                  <a:cubicBezTo>
                    <a:pt x="115739" y="157589"/>
                    <a:pt x="108587" y="108888"/>
                    <a:pt x="96253" y="84221"/>
                  </a:cubicBezTo>
                  <a:cubicBezTo>
                    <a:pt x="89786" y="71288"/>
                    <a:pt x="83481" y="57160"/>
                    <a:pt x="72190" y="48127"/>
                  </a:cubicBezTo>
                  <a:cubicBezTo>
                    <a:pt x="-25658" y="-30151"/>
                    <a:pt x="101415" y="113447"/>
                    <a:pt x="0" y="12032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82" name="Freeform 581"/>
            <p:cNvSpPr/>
            <p:nvPr/>
          </p:nvSpPr>
          <p:spPr>
            <a:xfrm>
              <a:off x="1046747" y="273116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83" name="Freeform 582"/>
            <p:cNvSpPr/>
            <p:nvPr/>
          </p:nvSpPr>
          <p:spPr>
            <a:xfrm>
              <a:off x="1034716" y="2683042"/>
              <a:ext cx="72189" cy="108284"/>
            </a:xfrm>
            <a:custGeom>
              <a:avLst/>
              <a:gdLst>
                <a:gd name="connsiteX0" fmla="*/ 0 w 72189"/>
                <a:gd name="connsiteY0" fmla="*/ 108284 h 108284"/>
                <a:gd name="connsiteX1" fmla="*/ 48126 w 72189"/>
                <a:gd name="connsiteY1" fmla="*/ 48126 h 108284"/>
                <a:gd name="connsiteX2" fmla="*/ 72189 w 72189"/>
                <a:gd name="connsiteY2" fmla="*/ 0 h 10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89" h="108284">
                  <a:moveTo>
                    <a:pt x="0" y="108284"/>
                  </a:moveTo>
                  <a:cubicBezTo>
                    <a:pt x="16042" y="88231"/>
                    <a:pt x="34516" y="69902"/>
                    <a:pt x="48126" y="48126"/>
                  </a:cubicBezTo>
                  <a:cubicBezTo>
                    <a:pt x="94213" y="-25613"/>
                    <a:pt x="36763" y="35429"/>
                    <a:pt x="72189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84" name="Freeform 583"/>
            <p:cNvSpPr/>
            <p:nvPr/>
          </p:nvSpPr>
          <p:spPr>
            <a:xfrm>
              <a:off x="1058779" y="2478505"/>
              <a:ext cx="36095" cy="72190"/>
            </a:xfrm>
            <a:custGeom>
              <a:avLst/>
              <a:gdLst>
                <a:gd name="connsiteX0" fmla="*/ 36095 w 36095"/>
                <a:gd name="connsiteY0" fmla="*/ 72190 h 72190"/>
                <a:gd name="connsiteX1" fmla="*/ 0 w 36095"/>
                <a:gd name="connsiteY1" fmla="*/ 0 h 7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5" h="72190">
                  <a:moveTo>
                    <a:pt x="36095" y="72190"/>
                  </a:moveTo>
                  <a:cubicBezTo>
                    <a:pt x="22304" y="3238"/>
                    <a:pt x="42354" y="21178"/>
                    <a:pt x="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85" name="Freeform 584"/>
            <p:cNvSpPr/>
            <p:nvPr/>
          </p:nvSpPr>
          <p:spPr>
            <a:xfrm>
              <a:off x="625642" y="2815172"/>
              <a:ext cx="433137" cy="218342"/>
            </a:xfrm>
            <a:custGeom>
              <a:avLst/>
              <a:gdLst>
                <a:gd name="connsiteX0" fmla="*/ 336884 w 433137"/>
                <a:gd name="connsiteY0" fmla="*/ 48344 h 218342"/>
                <a:gd name="connsiteX1" fmla="*/ 216569 w 433137"/>
                <a:gd name="connsiteY1" fmla="*/ 96470 h 218342"/>
                <a:gd name="connsiteX2" fmla="*/ 204537 w 433137"/>
                <a:gd name="connsiteY2" fmla="*/ 132565 h 218342"/>
                <a:gd name="connsiteX3" fmla="*/ 240632 w 433137"/>
                <a:gd name="connsiteY3" fmla="*/ 144596 h 218342"/>
                <a:gd name="connsiteX4" fmla="*/ 288758 w 433137"/>
                <a:gd name="connsiteY4" fmla="*/ 84439 h 218342"/>
                <a:gd name="connsiteX5" fmla="*/ 312821 w 433137"/>
                <a:gd name="connsiteY5" fmla="*/ 60375 h 218342"/>
                <a:gd name="connsiteX6" fmla="*/ 216569 w 433137"/>
                <a:gd name="connsiteY6" fmla="*/ 36312 h 218342"/>
                <a:gd name="connsiteX7" fmla="*/ 144379 w 433137"/>
                <a:gd name="connsiteY7" fmla="*/ 60375 h 218342"/>
                <a:gd name="connsiteX8" fmla="*/ 120316 w 433137"/>
                <a:gd name="connsiteY8" fmla="*/ 84439 h 218342"/>
                <a:gd name="connsiteX9" fmla="*/ 108284 w 433137"/>
                <a:gd name="connsiteY9" fmla="*/ 132565 h 218342"/>
                <a:gd name="connsiteX10" fmla="*/ 144379 w 433137"/>
                <a:gd name="connsiteY10" fmla="*/ 120533 h 218342"/>
                <a:gd name="connsiteX11" fmla="*/ 168442 w 433137"/>
                <a:gd name="connsiteY11" fmla="*/ 84439 h 218342"/>
                <a:gd name="connsiteX12" fmla="*/ 240632 w 433137"/>
                <a:gd name="connsiteY12" fmla="*/ 60375 h 218342"/>
                <a:gd name="connsiteX13" fmla="*/ 276726 w 433137"/>
                <a:gd name="connsiteY13" fmla="*/ 48344 h 218342"/>
                <a:gd name="connsiteX14" fmla="*/ 252663 w 433137"/>
                <a:gd name="connsiteY14" fmla="*/ 12249 h 218342"/>
                <a:gd name="connsiteX15" fmla="*/ 132347 w 433137"/>
                <a:gd name="connsiteY15" fmla="*/ 12249 h 218342"/>
                <a:gd name="connsiteX16" fmla="*/ 72190 w 433137"/>
                <a:gd name="connsiteY16" fmla="*/ 24281 h 218342"/>
                <a:gd name="connsiteX17" fmla="*/ 0 w 433137"/>
                <a:gd name="connsiteY17" fmla="*/ 48344 h 218342"/>
                <a:gd name="connsiteX18" fmla="*/ 36095 w 433137"/>
                <a:gd name="connsiteY18" fmla="*/ 72407 h 218342"/>
                <a:gd name="connsiteX19" fmla="*/ 144379 w 433137"/>
                <a:gd name="connsiteY19" fmla="*/ 36312 h 218342"/>
                <a:gd name="connsiteX20" fmla="*/ 180474 w 433137"/>
                <a:gd name="connsiteY20" fmla="*/ 24281 h 218342"/>
                <a:gd name="connsiteX21" fmla="*/ 216569 w 433137"/>
                <a:gd name="connsiteY21" fmla="*/ 12249 h 218342"/>
                <a:gd name="connsiteX22" fmla="*/ 288758 w 433137"/>
                <a:gd name="connsiteY22" fmla="*/ 24281 h 218342"/>
                <a:gd name="connsiteX23" fmla="*/ 324853 w 433137"/>
                <a:gd name="connsiteY23" fmla="*/ 48344 h 218342"/>
                <a:gd name="connsiteX24" fmla="*/ 360947 w 433137"/>
                <a:gd name="connsiteY24" fmla="*/ 60375 h 218342"/>
                <a:gd name="connsiteX25" fmla="*/ 433137 w 433137"/>
                <a:gd name="connsiteY25" fmla="*/ 108502 h 218342"/>
                <a:gd name="connsiteX26" fmla="*/ 360947 w 433137"/>
                <a:gd name="connsiteY26" fmla="*/ 96470 h 218342"/>
                <a:gd name="connsiteX27" fmla="*/ 312821 w 433137"/>
                <a:gd name="connsiteY27" fmla="*/ 168660 h 218342"/>
                <a:gd name="connsiteX28" fmla="*/ 324853 w 433137"/>
                <a:gd name="connsiteY28" fmla="*/ 216786 h 218342"/>
                <a:gd name="connsiteX29" fmla="*/ 385011 w 433137"/>
                <a:gd name="connsiteY29" fmla="*/ 180691 h 218342"/>
                <a:gd name="connsiteX30" fmla="*/ 385011 w 433137"/>
                <a:gd name="connsiteY30" fmla="*/ 84439 h 2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3137" h="218342">
                  <a:moveTo>
                    <a:pt x="336884" y="48344"/>
                  </a:moveTo>
                  <a:cubicBezTo>
                    <a:pt x="312520" y="55305"/>
                    <a:pt x="240426" y="66648"/>
                    <a:pt x="216569" y="96470"/>
                  </a:cubicBezTo>
                  <a:cubicBezTo>
                    <a:pt x="208646" y="106373"/>
                    <a:pt x="208548" y="120533"/>
                    <a:pt x="204537" y="132565"/>
                  </a:cubicBezTo>
                  <a:cubicBezTo>
                    <a:pt x="216569" y="136575"/>
                    <a:pt x="228122" y="146681"/>
                    <a:pt x="240632" y="144596"/>
                  </a:cubicBezTo>
                  <a:cubicBezTo>
                    <a:pt x="288556" y="136608"/>
                    <a:pt x="271032" y="113982"/>
                    <a:pt x="288758" y="84439"/>
                  </a:cubicBezTo>
                  <a:cubicBezTo>
                    <a:pt x="294594" y="74712"/>
                    <a:pt x="304800" y="68396"/>
                    <a:pt x="312821" y="60375"/>
                  </a:cubicBezTo>
                  <a:cubicBezTo>
                    <a:pt x="277666" y="7644"/>
                    <a:pt x="298904" y="15729"/>
                    <a:pt x="216569" y="36312"/>
                  </a:cubicBezTo>
                  <a:cubicBezTo>
                    <a:pt x="191961" y="42464"/>
                    <a:pt x="144379" y="60375"/>
                    <a:pt x="144379" y="60375"/>
                  </a:cubicBezTo>
                  <a:cubicBezTo>
                    <a:pt x="136358" y="68396"/>
                    <a:pt x="130043" y="78603"/>
                    <a:pt x="120316" y="84439"/>
                  </a:cubicBezTo>
                  <a:cubicBezTo>
                    <a:pt x="76829" y="110532"/>
                    <a:pt x="69973" y="75098"/>
                    <a:pt x="108284" y="132565"/>
                  </a:cubicBezTo>
                  <a:cubicBezTo>
                    <a:pt x="120316" y="128554"/>
                    <a:pt x="134476" y="128456"/>
                    <a:pt x="144379" y="120533"/>
                  </a:cubicBezTo>
                  <a:cubicBezTo>
                    <a:pt x="155670" y="111500"/>
                    <a:pt x="156180" y="92103"/>
                    <a:pt x="168442" y="84439"/>
                  </a:cubicBezTo>
                  <a:cubicBezTo>
                    <a:pt x="189952" y="70996"/>
                    <a:pt x="216569" y="68396"/>
                    <a:pt x="240632" y="60375"/>
                  </a:cubicBezTo>
                  <a:lnTo>
                    <a:pt x="276726" y="48344"/>
                  </a:lnTo>
                  <a:cubicBezTo>
                    <a:pt x="268705" y="36312"/>
                    <a:pt x="263954" y="21282"/>
                    <a:pt x="252663" y="12249"/>
                  </a:cubicBezTo>
                  <a:cubicBezTo>
                    <a:pt x="221143" y="-12967"/>
                    <a:pt x="158735" y="7851"/>
                    <a:pt x="132347" y="12249"/>
                  </a:cubicBezTo>
                  <a:cubicBezTo>
                    <a:pt x="112176" y="15611"/>
                    <a:pt x="91919" y="18900"/>
                    <a:pt x="72190" y="24281"/>
                  </a:cubicBezTo>
                  <a:cubicBezTo>
                    <a:pt x="47719" y="30955"/>
                    <a:pt x="0" y="48344"/>
                    <a:pt x="0" y="48344"/>
                  </a:cubicBezTo>
                  <a:cubicBezTo>
                    <a:pt x="12032" y="56365"/>
                    <a:pt x="21635" y="72407"/>
                    <a:pt x="36095" y="72407"/>
                  </a:cubicBezTo>
                  <a:cubicBezTo>
                    <a:pt x="36099" y="72407"/>
                    <a:pt x="126330" y="42328"/>
                    <a:pt x="144379" y="36312"/>
                  </a:cubicBezTo>
                  <a:lnTo>
                    <a:pt x="180474" y="24281"/>
                  </a:lnTo>
                  <a:lnTo>
                    <a:pt x="216569" y="12249"/>
                  </a:lnTo>
                  <a:cubicBezTo>
                    <a:pt x="240632" y="16260"/>
                    <a:pt x="265615" y="16567"/>
                    <a:pt x="288758" y="24281"/>
                  </a:cubicBezTo>
                  <a:cubicBezTo>
                    <a:pt x="302476" y="28854"/>
                    <a:pt x="311919" y="41877"/>
                    <a:pt x="324853" y="48344"/>
                  </a:cubicBezTo>
                  <a:cubicBezTo>
                    <a:pt x="336196" y="54016"/>
                    <a:pt x="348916" y="56365"/>
                    <a:pt x="360947" y="60375"/>
                  </a:cubicBezTo>
                  <a:lnTo>
                    <a:pt x="433137" y="108502"/>
                  </a:lnTo>
                  <a:cubicBezTo>
                    <a:pt x="409209" y="92550"/>
                    <a:pt x="390834" y="66583"/>
                    <a:pt x="360947" y="96470"/>
                  </a:cubicBezTo>
                  <a:cubicBezTo>
                    <a:pt x="340497" y="116920"/>
                    <a:pt x="312821" y="168660"/>
                    <a:pt x="312821" y="168660"/>
                  </a:cubicBezTo>
                  <a:cubicBezTo>
                    <a:pt x="316832" y="184702"/>
                    <a:pt x="311624" y="206865"/>
                    <a:pt x="324853" y="216786"/>
                  </a:cubicBezTo>
                  <a:cubicBezTo>
                    <a:pt x="337190" y="226039"/>
                    <a:pt x="382854" y="191475"/>
                    <a:pt x="385011" y="180691"/>
                  </a:cubicBezTo>
                  <a:cubicBezTo>
                    <a:pt x="391303" y="149230"/>
                    <a:pt x="385011" y="116523"/>
                    <a:pt x="385011" y="844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86" name="Freeform 585"/>
            <p:cNvSpPr/>
            <p:nvPr/>
          </p:nvSpPr>
          <p:spPr>
            <a:xfrm>
              <a:off x="1068019" y="2633472"/>
              <a:ext cx="380391" cy="109728"/>
            </a:xfrm>
            <a:custGeom>
              <a:avLst/>
              <a:gdLst>
                <a:gd name="connsiteX0" fmla="*/ 0 w 380391"/>
                <a:gd name="connsiteY0" fmla="*/ 109728 h 109728"/>
                <a:gd name="connsiteX1" fmla="*/ 36576 w 380391"/>
                <a:gd name="connsiteY1" fmla="*/ 102413 h 109728"/>
                <a:gd name="connsiteX2" fmla="*/ 73152 w 380391"/>
                <a:gd name="connsiteY2" fmla="*/ 65837 h 109728"/>
                <a:gd name="connsiteX3" fmla="*/ 95098 w 380391"/>
                <a:gd name="connsiteY3" fmla="*/ 58522 h 109728"/>
                <a:gd name="connsiteX4" fmla="*/ 109728 w 380391"/>
                <a:gd name="connsiteY4" fmla="*/ 43891 h 109728"/>
                <a:gd name="connsiteX5" fmla="*/ 153619 w 380391"/>
                <a:gd name="connsiteY5" fmla="*/ 29261 h 109728"/>
                <a:gd name="connsiteX6" fmla="*/ 197511 w 380391"/>
                <a:gd name="connsiteY6" fmla="*/ 14630 h 109728"/>
                <a:gd name="connsiteX7" fmla="*/ 219456 w 380391"/>
                <a:gd name="connsiteY7" fmla="*/ 7315 h 109728"/>
                <a:gd name="connsiteX8" fmla="*/ 241402 w 380391"/>
                <a:gd name="connsiteY8" fmla="*/ 0 h 109728"/>
                <a:gd name="connsiteX9" fmla="*/ 365760 w 380391"/>
                <a:gd name="connsiteY9" fmla="*/ 14630 h 109728"/>
                <a:gd name="connsiteX10" fmla="*/ 380391 w 380391"/>
                <a:gd name="connsiteY10" fmla="*/ 219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391" h="109728">
                  <a:moveTo>
                    <a:pt x="0" y="109728"/>
                  </a:moveTo>
                  <a:cubicBezTo>
                    <a:pt x="12192" y="107290"/>
                    <a:pt x="25914" y="108810"/>
                    <a:pt x="36576" y="102413"/>
                  </a:cubicBezTo>
                  <a:cubicBezTo>
                    <a:pt x="51361" y="93542"/>
                    <a:pt x="56795" y="71289"/>
                    <a:pt x="73152" y="65837"/>
                  </a:cubicBezTo>
                  <a:lnTo>
                    <a:pt x="95098" y="58522"/>
                  </a:lnTo>
                  <a:cubicBezTo>
                    <a:pt x="99975" y="53645"/>
                    <a:pt x="103559" y="46975"/>
                    <a:pt x="109728" y="43891"/>
                  </a:cubicBezTo>
                  <a:cubicBezTo>
                    <a:pt x="123522" y="36994"/>
                    <a:pt x="138989" y="34138"/>
                    <a:pt x="153619" y="29261"/>
                  </a:cubicBezTo>
                  <a:lnTo>
                    <a:pt x="197511" y="14630"/>
                  </a:lnTo>
                  <a:lnTo>
                    <a:pt x="219456" y="7315"/>
                  </a:lnTo>
                  <a:lnTo>
                    <a:pt x="241402" y="0"/>
                  </a:lnTo>
                  <a:cubicBezTo>
                    <a:pt x="302493" y="4364"/>
                    <a:pt x="322389" y="-2719"/>
                    <a:pt x="365760" y="14630"/>
                  </a:cubicBezTo>
                  <a:cubicBezTo>
                    <a:pt x="370823" y="16655"/>
                    <a:pt x="375514" y="19507"/>
                    <a:pt x="380391" y="21946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87" name="Freeform 586"/>
            <p:cNvSpPr/>
            <p:nvPr/>
          </p:nvSpPr>
          <p:spPr>
            <a:xfrm>
              <a:off x="1082315" y="2618649"/>
              <a:ext cx="391786" cy="183073"/>
            </a:xfrm>
            <a:custGeom>
              <a:avLst/>
              <a:gdLst>
                <a:gd name="connsiteX0" fmla="*/ 335 w 391786"/>
                <a:gd name="connsiteY0" fmla="*/ 139181 h 183073"/>
                <a:gd name="connsiteX1" fmla="*/ 36911 w 391786"/>
                <a:gd name="connsiteY1" fmla="*/ 131866 h 183073"/>
                <a:gd name="connsiteX2" fmla="*/ 58856 w 391786"/>
                <a:gd name="connsiteY2" fmla="*/ 124551 h 183073"/>
                <a:gd name="connsiteX3" fmla="*/ 117378 w 391786"/>
                <a:gd name="connsiteY3" fmla="*/ 139181 h 183073"/>
                <a:gd name="connsiteX4" fmla="*/ 132008 w 391786"/>
                <a:gd name="connsiteY4" fmla="*/ 183073 h 183073"/>
                <a:gd name="connsiteX5" fmla="*/ 58856 w 391786"/>
                <a:gd name="connsiteY5" fmla="*/ 168442 h 183073"/>
                <a:gd name="connsiteX6" fmla="*/ 14965 w 391786"/>
                <a:gd name="connsiteY6" fmla="*/ 146497 h 183073"/>
                <a:gd name="connsiteX7" fmla="*/ 335 w 391786"/>
                <a:gd name="connsiteY7" fmla="*/ 131866 h 183073"/>
                <a:gd name="connsiteX8" fmla="*/ 22280 w 391786"/>
                <a:gd name="connsiteY8" fmla="*/ 95290 h 183073"/>
                <a:gd name="connsiteX9" fmla="*/ 44226 w 391786"/>
                <a:gd name="connsiteY9" fmla="*/ 80660 h 183073"/>
                <a:gd name="connsiteX10" fmla="*/ 88117 w 391786"/>
                <a:gd name="connsiteY10" fmla="*/ 66029 h 183073"/>
                <a:gd name="connsiteX11" fmla="*/ 110063 w 391786"/>
                <a:gd name="connsiteY11" fmla="*/ 51399 h 183073"/>
                <a:gd name="connsiteX12" fmla="*/ 197845 w 391786"/>
                <a:gd name="connsiteY12" fmla="*/ 58714 h 183073"/>
                <a:gd name="connsiteX13" fmla="*/ 234421 w 391786"/>
                <a:gd name="connsiteY13" fmla="*/ 80660 h 183073"/>
                <a:gd name="connsiteX14" fmla="*/ 256367 w 391786"/>
                <a:gd name="connsiteY14" fmla="*/ 87975 h 183073"/>
                <a:gd name="connsiteX15" fmla="*/ 270997 w 391786"/>
                <a:gd name="connsiteY15" fmla="*/ 109921 h 183073"/>
                <a:gd name="connsiteX16" fmla="*/ 219791 w 391786"/>
                <a:gd name="connsiteY16" fmla="*/ 117236 h 183073"/>
                <a:gd name="connsiteX17" fmla="*/ 205160 w 391786"/>
                <a:gd name="connsiteY17" fmla="*/ 102605 h 183073"/>
                <a:gd name="connsiteX18" fmla="*/ 168584 w 391786"/>
                <a:gd name="connsiteY18" fmla="*/ 95290 h 183073"/>
                <a:gd name="connsiteX19" fmla="*/ 102747 w 391786"/>
                <a:gd name="connsiteY19" fmla="*/ 80660 h 183073"/>
                <a:gd name="connsiteX20" fmla="*/ 88117 w 391786"/>
                <a:gd name="connsiteY20" fmla="*/ 66029 h 183073"/>
                <a:gd name="connsiteX21" fmla="*/ 110063 w 391786"/>
                <a:gd name="connsiteY21" fmla="*/ 58714 h 183073"/>
                <a:gd name="connsiteX22" fmla="*/ 124693 w 391786"/>
                <a:gd name="connsiteY22" fmla="*/ 36769 h 183073"/>
                <a:gd name="connsiteX23" fmla="*/ 168584 w 391786"/>
                <a:gd name="connsiteY23" fmla="*/ 22138 h 183073"/>
                <a:gd name="connsiteX24" fmla="*/ 190530 w 391786"/>
                <a:gd name="connsiteY24" fmla="*/ 14823 h 183073"/>
                <a:gd name="connsiteX25" fmla="*/ 212475 w 391786"/>
                <a:gd name="connsiteY25" fmla="*/ 193 h 183073"/>
                <a:gd name="connsiteX26" fmla="*/ 307573 w 391786"/>
                <a:gd name="connsiteY26" fmla="*/ 14823 h 183073"/>
                <a:gd name="connsiteX27" fmla="*/ 329519 w 391786"/>
                <a:gd name="connsiteY27" fmla="*/ 29453 h 183073"/>
                <a:gd name="connsiteX28" fmla="*/ 344149 w 391786"/>
                <a:gd name="connsiteY28" fmla="*/ 44084 h 183073"/>
                <a:gd name="connsiteX29" fmla="*/ 388040 w 391786"/>
                <a:gd name="connsiteY29" fmla="*/ 73345 h 183073"/>
                <a:gd name="connsiteX30" fmla="*/ 351464 w 391786"/>
                <a:gd name="connsiteY30" fmla="*/ 66029 h 183073"/>
                <a:gd name="connsiteX31" fmla="*/ 329519 w 391786"/>
                <a:gd name="connsiteY31" fmla="*/ 51399 h 183073"/>
                <a:gd name="connsiteX32" fmla="*/ 205160 w 391786"/>
                <a:gd name="connsiteY32" fmla="*/ 29453 h 183073"/>
                <a:gd name="connsiteX33" fmla="*/ 197845 w 391786"/>
                <a:gd name="connsiteY33" fmla="*/ 29453 h 1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1786" h="183073">
                  <a:moveTo>
                    <a:pt x="335" y="139181"/>
                  </a:moveTo>
                  <a:cubicBezTo>
                    <a:pt x="12527" y="136743"/>
                    <a:pt x="24849" y="134882"/>
                    <a:pt x="36911" y="131866"/>
                  </a:cubicBezTo>
                  <a:cubicBezTo>
                    <a:pt x="44391" y="129996"/>
                    <a:pt x="51145" y="124551"/>
                    <a:pt x="58856" y="124551"/>
                  </a:cubicBezTo>
                  <a:cubicBezTo>
                    <a:pt x="76510" y="124551"/>
                    <a:pt x="100061" y="133409"/>
                    <a:pt x="117378" y="139181"/>
                  </a:cubicBezTo>
                  <a:cubicBezTo>
                    <a:pt x="151516" y="173319"/>
                    <a:pt x="156393" y="158688"/>
                    <a:pt x="132008" y="183073"/>
                  </a:cubicBezTo>
                  <a:cubicBezTo>
                    <a:pt x="113141" y="180377"/>
                    <a:pt x="79283" y="178655"/>
                    <a:pt x="58856" y="168442"/>
                  </a:cubicBezTo>
                  <a:cubicBezTo>
                    <a:pt x="2133" y="140081"/>
                    <a:pt x="70128" y="164884"/>
                    <a:pt x="14965" y="146497"/>
                  </a:cubicBezTo>
                  <a:cubicBezTo>
                    <a:pt x="10088" y="141620"/>
                    <a:pt x="1688" y="138629"/>
                    <a:pt x="335" y="131866"/>
                  </a:cubicBezTo>
                  <a:cubicBezTo>
                    <a:pt x="-2492" y="117729"/>
                    <a:pt x="13221" y="102538"/>
                    <a:pt x="22280" y="95290"/>
                  </a:cubicBezTo>
                  <a:cubicBezTo>
                    <a:pt x="29145" y="89798"/>
                    <a:pt x="36192" y="84231"/>
                    <a:pt x="44226" y="80660"/>
                  </a:cubicBezTo>
                  <a:cubicBezTo>
                    <a:pt x="58319" y="74397"/>
                    <a:pt x="75285" y="74583"/>
                    <a:pt x="88117" y="66029"/>
                  </a:cubicBezTo>
                  <a:lnTo>
                    <a:pt x="110063" y="51399"/>
                  </a:lnTo>
                  <a:cubicBezTo>
                    <a:pt x="139324" y="53837"/>
                    <a:pt x="168740" y="54834"/>
                    <a:pt x="197845" y="58714"/>
                  </a:cubicBezTo>
                  <a:cubicBezTo>
                    <a:pt x="233373" y="63451"/>
                    <a:pt x="208043" y="64833"/>
                    <a:pt x="234421" y="80660"/>
                  </a:cubicBezTo>
                  <a:cubicBezTo>
                    <a:pt x="241033" y="84627"/>
                    <a:pt x="249052" y="85537"/>
                    <a:pt x="256367" y="87975"/>
                  </a:cubicBezTo>
                  <a:cubicBezTo>
                    <a:pt x="261244" y="95290"/>
                    <a:pt x="272721" y="101300"/>
                    <a:pt x="270997" y="109921"/>
                  </a:cubicBezTo>
                  <a:cubicBezTo>
                    <a:pt x="265704" y="136382"/>
                    <a:pt x="228972" y="119531"/>
                    <a:pt x="219791" y="117236"/>
                  </a:cubicBezTo>
                  <a:cubicBezTo>
                    <a:pt x="214914" y="112359"/>
                    <a:pt x="211499" y="105322"/>
                    <a:pt x="205160" y="102605"/>
                  </a:cubicBezTo>
                  <a:cubicBezTo>
                    <a:pt x="193732" y="97707"/>
                    <a:pt x="180817" y="97514"/>
                    <a:pt x="168584" y="95290"/>
                  </a:cubicBezTo>
                  <a:cubicBezTo>
                    <a:pt x="111937" y="84991"/>
                    <a:pt x="141441" y="93558"/>
                    <a:pt x="102747" y="80660"/>
                  </a:cubicBezTo>
                  <a:cubicBezTo>
                    <a:pt x="97870" y="75783"/>
                    <a:pt x="85936" y="72572"/>
                    <a:pt x="88117" y="66029"/>
                  </a:cubicBezTo>
                  <a:cubicBezTo>
                    <a:pt x="90556" y="58714"/>
                    <a:pt x="104042" y="63531"/>
                    <a:pt x="110063" y="58714"/>
                  </a:cubicBezTo>
                  <a:cubicBezTo>
                    <a:pt x="116928" y="53222"/>
                    <a:pt x="117238" y="41429"/>
                    <a:pt x="124693" y="36769"/>
                  </a:cubicBezTo>
                  <a:cubicBezTo>
                    <a:pt x="137771" y="28595"/>
                    <a:pt x="153954" y="27015"/>
                    <a:pt x="168584" y="22138"/>
                  </a:cubicBezTo>
                  <a:lnTo>
                    <a:pt x="190530" y="14823"/>
                  </a:lnTo>
                  <a:cubicBezTo>
                    <a:pt x="197845" y="9946"/>
                    <a:pt x="203709" y="867"/>
                    <a:pt x="212475" y="193"/>
                  </a:cubicBezTo>
                  <a:cubicBezTo>
                    <a:pt x="227021" y="-926"/>
                    <a:pt x="283234" y="2654"/>
                    <a:pt x="307573" y="14823"/>
                  </a:cubicBezTo>
                  <a:cubicBezTo>
                    <a:pt x="315437" y="18755"/>
                    <a:pt x="322654" y="23961"/>
                    <a:pt x="329519" y="29453"/>
                  </a:cubicBezTo>
                  <a:cubicBezTo>
                    <a:pt x="334905" y="33761"/>
                    <a:pt x="338632" y="39946"/>
                    <a:pt x="344149" y="44084"/>
                  </a:cubicBezTo>
                  <a:cubicBezTo>
                    <a:pt x="358216" y="54634"/>
                    <a:pt x="405282" y="76794"/>
                    <a:pt x="388040" y="73345"/>
                  </a:cubicBezTo>
                  <a:lnTo>
                    <a:pt x="351464" y="66029"/>
                  </a:lnTo>
                  <a:cubicBezTo>
                    <a:pt x="344149" y="61152"/>
                    <a:pt x="337553" y="54969"/>
                    <a:pt x="329519" y="51399"/>
                  </a:cubicBezTo>
                  <a:cubicBezTo>
                    <a:pt x="282596" y="30545"/>
                    <a:pt x="261657" y="34162"/>
                    <a:pt x="205160" y="29453"/>
                  </a:cubicBezTo>
                  <a:cubicBezTo>
                    <a:pt x="202730" y="29250"/>
                    <a:pt x="200283" y="29453"/>
                    <a:pt x="197845" y="29453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88" name="Freeform 587"/>
            <p:cNvSpPr/>
            <p:nvPr/>
          </p:nvSpPr>
          <p:spPr>
            <a:xfrm>
              <a:off x="1163117" y="2699309"/>
              <a:ext cx="73364" cy="43891"/>
            </a:xfrm>
            <a:custGeom>
              <a:avLst/>
              <a:gdLst>
                <a:gd name="connsiteX0" fmla="*/ 0 w 73364"/>
                <a:gd name="connsiteY0" fmla="*/ 43891 h 43891"/>
                <a:gd name="connsiteX1" fmla="*/ 73152 w 73364"/>
                <a:gd name="connsiteY1" fmla="*/ 7315 h 43891"/>
                <a:gd name="connsiteX2" fmla="*/ 73152 w 73364"/>
                <a:gd name="connsiteY2" fmla="*/ 0 h 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" h="43891">
                  <a:moveTo>
                    <a:pt x="0" y="43891"/>
                  </a:moveTo>
                  <a:cubicBezTo>
                    <a:pt x="70138" y="36098"/>
                    <a:pt x="63073" y="57710"/>
                    <a:pt x="73152" y="7315"/>
                  </a:cubicBezTo>
                  <a:cubicBezTo>
                    <a:pt x="73630" y="4924"/>
                    <a:pt x="73152" y="2438"/>
                    <a:pt x="73152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89" name="Freeform 588"/>
            <p:cNvSpPr/>
            <p:nvPr/>
          </p:nvSpPr>
          <p:spPr>
            <a:xfrm>
              <a:off x="1031443" y="2397970"/>
              <a:ext cx="78147" cy="156687"/>
            </a:xfrm>
            <a:custGeom>
              <a:avLst/>
              <a:gdLst>
                <a:gd name="connsiteX0" fmla="*/ 73152 w 78147"/>
                <a:gd name="connsiteY0" fmla="*/ 155035 h 156687"/>
                <a:gd name="connsiteX1" fmla="*/ 36576 w 78147"/>
                <a:gd name="connsiteY1" fmla="*/ 125774 h 156687"/>
                <a:gd name="connsiteX2" fmla="*/ 58522 w 78147"/>
                <a:gd name="connsiteY2" fmla="*/ 140404 h 156687"/>
                <a:gd name="connsiteX3" fmla="*/ 36576 w 78147"/>
                <a:gd name="connsiteY3" fmla="*/ 133089 h 156687"/>
                <a:gd name="connsiteX4" fmla="*/ 14631 w 78147"/>
                <a:gd name="connsiteY4" fmla="*/ 118459 h 156687"/>
                <a:gd name="connsiteX5" fmla="*/ 36576 w 78147"/>
                <a:gd name="connsiteY5" fmla="*/ 103828 h 156687"/>
                <a:gd name="connsiteX6" fmla="*/ 51207 w 78147"/>
                <a:gd name="connsiteY6" fmla="*/ 89198 h 156687"/>
                <a:gd name="connsiteX7" fmla="*/ 14631 w 78147"/>
                <a:gd name="connsiteY7" fmla="*/ 67252 h 156687"/>
                <a:gd name="connsiteX8" fmla="*/ 0 w 78147"/>
                <a:gd name="connsiteY8" fmla="*/ 52622 h 156687"/>
                <a:gd name="connsiteX9" fmla="*/ 7315 w 78147"/>
                <a:gd name="connsiteY9" fmla="*/ 74568 h 156687"/>
                <a:gd name="connsiteX10" fmla="*/ 29261 w 78147"/>
                <a:gd name="connsiteY10" fmla="*/ 81883 h 156687"/>
                <a:gd name="connsiteX11" fmla="*/ 51207 w 78147"/>
                <a:gd name="connsiteY11" fmla="*/ 96513 h 156687"/>
                <a:gd name="connsiteX12" fmla="*/ 43891 w 78147"/>
                <a:gd name="connsiteY12" fmla="*/ 37992 h 156687"/>
                <a:gd name="connsiteX13" fmla="*/ 14631 w 78147"/>
                <a:gd name="connsiteY13" fmla="*/ 1416 h 156687"/>
                <a:gd name="connsiteX14" fmla="*/ 36576 w 78147"/>
                <a:gd name="connsiteY14" fmla="*/ 16046 h 156687"/>
                <a:gd name="connsiteX15" fmla="*/ 58522 w 78147"/>
                <a:gd name="connsiteY15" fmla="*/ 52622 h 156687"/>
                <a:gd name="connsiteX16" fmla="*/ 65837 w 78147"/>
                <a:gd name="connsiteY16" fmla="*/ 74568 h 156687"/>
                <a:gd name="connsiteX17" fmla="*/ 73152 w 78147"/>
                <a:gd name="connsiteY17" fmla="*/ 155035 h 15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147" h="156687">
                  <a:moveTo>
                    <a:pt x="73152" y="155035"/>
                  </a:moveTo>
                  <a:cubicBezTo>
                    <a:pt x="68275" y="163569"/>
                    <a:pt x="47616" y="136815"/>
                    <a:pt x="36576" y="125774"/>
                  </a:cubicBezTo>
                  <a:cubicBezTo>
                    <a:pt x="30359" y="119557"/>
                    <a:pt x="58522" y="131612"/>
                    <a:pt x="58522" y="140404"/>
                  </a:cubicBezTo>
                  <a:cubicBezTo>
                    <a:pt x="58522" y="148115"/>
                    <a:pt x="43891" y="135527"/>
                    <a:pt x="36576" y="133089"/>
                  </a:cubicBezTo>
                  <a:cubicBezTo>
                    <a:pt x="29261" y="128212"/>
                    <a:pt x="14631" y="127251"/>
                    <a:pt x="14631" y="118459"/>
                  </a:cubicBezTo>
                  <a:cubicBezTo>
                    <a:pt x="14631" y="109667"/>
                    <a:pt x="29711" y="109320"/>
                    <a:pt x="36576" y="103828"/>
                  </a:cubicBezTo>
                  <a:cubicBezTo>
                    <a:pt x="41962" y="99520"/>
                    <a:pt x="46330" y="94075"/>
                    <a:pt x="51207" y="89198"/>
                  </a:cubicBezTo>
                  <a:cubicBezTo>
                    <a:pt x="14135" y="52129"/>
                    <a:pt x="62112" y="95741"/>
                    <a:pt x="14631" y="67252"/>
                  </a:cubicBezTo>
                  <a:cubicBezTo>
                    <a:pt x="8717" y="63704"/>
                    <a:pt x="4877" y="57499"/>
                    <a:pt x="0" y="52622"/>
                  </a:cubicBezTo>
                  <a:cubicBezTo>
                    <a:pt x="2438" y="59937"/>
                    <a:pt x="1862" y="69115"/>
                    <a:pt x="7315" y="74568"/>
                  </a:cubicBezTo>
                  <a:cubicBezTo>
                    <a:pt x="12768" y="80021"/>
                    <a:pt x="22364" y="78435"/>
                    <a:pt x="29261" y="81883"/>
                  </a:cubicBezTo>
                  <a:cubicBezTo>
                    <a:pt x="37125" y="85815"/>
                    <a:pt x="43892" y="91636"/>
                    <a:pt x="51207" y="96513"/>
                  </a:cubicBezTo>
                  <a:cubicBezTo>
                    <a:pt x="48768" y="77006"/>
                    <a:pt x="49540" y="56822"/>
                    <a:pt x="43891" y="37992"/>
                  </a:cubicBezTo>
                  <a:cubicBezTo>
                    <a:pt x="42622" y="33763"/>
                    <a:pt x="8131" y="7916"/>
                    <a:pt x="14631" y="1416"/>
                  </a:cubicBezTo>
                  <a:cubicBezTo>
                    <a:pt x="20848" y="-4801"/>
                    <a:pt x="29261" y="11169"/>
                    <a:pt x="36576" y="16046"/>
                  </a:cubicBezTo>
                  <a:cubicBezTo>
                    <a:pt x="57298" y="78216"/>
                    <a:pt x="28397" y="2415"/>
                    <a:pt x="58522" y="52622"/>
                  </a:cubicBezTo>
                  <a:cubicBezTo>
                    <a:pt x="62489" y="59234"/>
                    <a:pt x="63808" y="67129"/>
                    <a:pt x="65837" y="74568"/>
                  </a:cubicBezTo>
                  <a:cubicBezTo>
                    <a:pt x="84015" y="141223"/>
                    <a:pt x="78029" y="146501"/>
                    <a:pt x="73152" y="155035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0" name="Freeform 589"/>
            <p:cNvSpPr/>
            <p:nvPr/>
          </p:nvSpPr>
          <p:spPr>
            <a:xfrm>
              <a:off x="1119226" y="2866900"/>
              <a:ext cx="248716" cy="227430"/>
            </a:xfrm>
            <a:custGeom>
              <a:avLst/>
              <a:gdLst>
                <a:gd name="connsiteX0" fmla="*/ 0 w 248716"/>
                <a:gd name="connsiteY0" fmla="*/ 227430 h 227430"/>
                <a:gd name="connsiteX1" fmla="*/ 21945 w 248716"/>
                <a:gd name="connsiteY1" fmla="*/ 176223 h 227430"/>
                <a:gd name="connsiteX2" fmla="*/ 43891 w 248716"/>
                <a:gd name="connsiteY2" fmla="*/ 168908 h 227430"/>
                <a:gd name="connsiteX3" fmla="*/ 36576 w 248716"/>
                <a:gd name="connsiteY3" fmla="*/ 190854 h 227430"/>
                <a:gd name="connsiteX4" fmla="*/ 7315 w 248716"/>
                <a:gd name="connsiteY4" fmla="*/ 227430 h 227430"/>
                <a:gd name="connsiteX5" fmla="*/ 21945 w 248716"/>
                <a:gd name="connsiteY5" fmla="*/ 168908 h 227430"/>
                <a:gd name="connsiteX6" fmla="*/ 73152 w 248716"/>
                <a:gd name="connsiteY6" fmla="*/ 125017 h 227430"/>
                <a:gd name="connsiteX7" fmla="*/ 95097 w 248716"/>
                <a:gd name="connsiteY7" fmla="*/ 117702 h 227430"/>
                <a:gd name="connsiteX8" fmla="*/ 109728 w 248716"/>
                <a:gd name="connsiteY8" fmla="*/ 103071 h 227430"/>
                <a:gd name="connsiteX9" fmla="*/ 138988 w 248716"/>
                <a:gd name="connsiteY9" fmla="*/ 95756 h 227430"/>
                <a:gd name="connsiteX10" fmla="*/ 160934 w 248716"/>
                <a:gd name="connsiteY10" fmla="*/ 88441 h 227430"/>
                <a:gd name="connsiteX11" fmla="*/ 197510 w 248716"/>
                <a:gd name="connsiteY11" fmla="*/ 95756 h 227430"/>
                <a:gd name="connsiteX12" fmla="*/ 160934 w 248716"/>
                <a:gd name="connsiteY12" fmla="*/ 132332 h 227430"/>
                <a:gd name="connsiteX13" fmla="*/ 117043 w 248716"/>
                <a:gd name="connsiteY13" fmla="*/ 146962 h 227430"/>
                <a:gd name="connsiteX14" fmla="*/ 95097 w 248716"/>
                <a:gd name="connsiteY14" fmla="*/ 154278 h 227430"/>
                <a:gd name="connsiteX15" fmla="*/ 73152 w 248716"/>
                <a:gd name="connsiteY15" fmla="*/ 161593 h 227430"/>
                <a:gd name="connsiteX16" fmla="*/ 51206 w 248716"/>
                <a:gd name="connsiteY16" fmla="*/ 168908 h 227430"/>
                <a:gd name="connsiteX17" fmla="*/ 43891 w 248716"/>
                <a:gd name="connsiteY17" fmla="*/ 146962 h 227430"/>
                <a:gd name="connsiteX18" fmla="*/ 73152 w 248716"/>
                <a:gd name="connsiteY18" fmla="*/ 110386 h 227430"/>
                <a:gd name="connsiteX19" fmla="*/ 95097 w 248716"/>
                <a:gd name="connsiteY19" fmla="*/ 103071 h 227430"/>
                <a:gd name="connsiteX20" fmla="*/ 131673 w 248716"/>
                <a:gd name="connsiteY20" fmla="*/ 81126 h 227430"/>
                <a:gd name="connsiteX21" fmla="*/ 168249 w 248716"/>
                <a:gd name="connsiteY21" fmla="*/ 59180 h 227430"/>
                <a:gd name="connsiteX22" fmla="*/ 226771 w 248716"/>
                <a:gd name="connsiteY22" fmla="*/ 29919 h 227430"/>
                <a:gd name="connsiteX23" fmla="*/ 248716 w 248716"/>
                <a:gd name="connsiteY23" fmla="*/ 22604 h 227430"/>
                <a:gd name="connsiteX24" fmla="*/ 234086 w 248716"/>
                <a:gd name="connsiteY24" fmla="*/ 658 h 227430"/>
                <a:gd name="connsiteX25" fmla="*/ 168249 w 248716"/>
                <a:gd name="connsiteY25" fmla="*/ 15289 h 227430"/>
                <a:gd name="connsiteX26" fmla="*/ 102412 w 248716"/>
                <a:gd name="connsiteY26" fmla="*/ 51865 h 227430"/>
                <a:gd name="connsiteX27" fmla="*/ 73152 w 248716"/>
                <a:gd name="connsiteY27" fmla="*/ 88441 h 227430"/>
                <a:gd name="connsiteX28" fmla="*/ 65836 w 248716"/>
                <a:gd name="connsiteY28" fmla="*/ 110386 h 227430"/>
                <a:gd name="connsiteX29" fmla="*/ 51206 w 248716"/>
                <a:gd name="connsiteY29" fmla="*/ 125017 h 22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716" h="227430">
                  <a:moveTo>
                    <a:pt x="0" y="227430"/>
                  </a:moveTo>
                  <a:cubicBezTo>
                    <a:pt x="4829" y="203286"/>
                    <a:pt x="653" y="188998"/>
                    <a:pt x="21945" y="176223"/>
                  </a:cubicBezTo>
                  <a:cubicBezTo>
                    <a:pt x="28557" y="172256"/>
                    <a:pt x="36576" y="171346"/>
                    <a:pt x="43891" y="168908"/>
                  </a:cubicBezTo>
                  <a:cubicBezTo>
                    <a:pt x="41453" y="176223"/>
                    <a:pt x="40025" y="183957"/>
                    <a:pt x="36576" y="190854"/>
                  </a:cubicBezTo>
                  <a:cubicBezTo>
                    <a:pt x="27350" y="209306"/>
                    <a:pt x="20920" y="213824"/>
                    <a:pt x="7315" y="227430"/>
                  </a:cubicBezTo>
                  <a:cubicBezTo>
                    <a:pt x="8082" y="223594"/>
                    <a:pt x="15697" y="177655"/>
                    <a:pt x="21945" y="168908"/>
                  </a:cubicBezTo>
                  <a:cubicBezTo>
                    <a:pt x="31945" y="154908"/>
                    <a:pt x="55968" y="133609"/>
                    <a:pt x="73152" y="125017"/>
                  </a:cubicBezTo>
                  <a:cubicBezTo>
                    <a:pt x="80049" y="121569"/>
                    <a:pt x="87782" y="120140"/>
                    <a:pt x="95097" y="117702"/>
                  </a:cubicBezTo>
                  <a:cubicBezTo>
                    <a:pt x="99974" y="112825"/>
                    <a:pt x="103559" y="106156"/>
                    <a:pt x="109728" y="103071"/>
                  </a:cubicBezTo>
                  <a:cubicBezTo>
                    <a:pt x="118720" y="98575"/>
                    <a:pt x="129321" y="98518"/>
                    <a:pt x="138988" y="95756"/>
                  </a:cubicBezTo>
                  <a:cubicBezTo>
                    <a:pt x="146402" y="93638"/>
                    <a:pt x="153619" y="90879"/>
                    <a:pt x="160934" y="88441"/>
                  </a:cubicBezTo>
                  <a:cubicBezTo>
                    <a:pt x="173126" y="90879"/>
                    <a:pt x="190050" y="85809"/>
                    <a:pt x="197510" y="95756"/>
                  </a:cubicBezTo>
                  <a:cubicBezTo>
                    <a:pt x="205436" y="106324"/>
                    <a:pt x="162763" y="131519"/>
                    <a:pt x="160934" y="132332"/>
                  </a:cubicBezTo>
                  <a:cubicBezTo>
                    <a:pt x="146841" y="138595"/>
                    <a:pt x="131673" y="142085"/>
                    <a:pt x="117043" y="146962"/>
                  </a:cubicBezTo>
                  <a:lnTo>
                    <a:pt x="95097" y="154278"/>
                  </a:lnTo>
                  <a:lnTo>
                    <a:pt x="73152" y="161593"/>
                  </a:lnTo>
                  <a:lnTo>
                    <a:pt x="51206" y="168908"/>
                  </a:lnTo>
                  <a:cubicBezTo>
                    <a:pt x="48768" y="161593"/>
                    <a:pt x="42623" y="154568"/>
                    <a:pt x="43891" y="146962"/>
                  </a:cubicBezTo>
                  <a:cubicBezTo>
                    <a:pt x="44999" y="140317"/>
                    <a:pt x="65914" y="114729"/>
                    <a:pt x="73152" y="110386"/>
                  </a:cubicBezTo>
                  <a:cubicBezTo>
                    <a:pt x="79764" y="106419"/>
                    <a:pt x="87782" y="105509"/>
                    <a:pt x="95097" y="103071"/>
                  </a:cubicBezTo>
                  <a:cubicBezTo>
                    <a:pt x="132172" y="65998"/>
                    <a:pt x="84189" y="109617"/>
                    <a:pt x="131673" y="81126"/>
                  </a:cubicBezTo>
                  <a:cubicBezTo>
                    <a:pt x="181879" y="51002"/>
                    <a:pt x="106085" y="79901"/>
                    <a:pt x="168249" y="59180"/>
                  </a:cubicBezTo>
                  <a:cubicBezTo>
                    <a:pt x="193785" y="33646"/>
                    <a:pt x="176337" y="46731"/>
                    <a:pt x="226771" y="29919"/>
                  </a:cubicBezTo>
                  <a:lnTo>
                    <a:pt x="248716" y="22604"/>
                  </a:lnTo>
                  <a:cubicBezTo>
                    <a:pt x="243839" y="15289"/>
                    <a:pt x="242615" y="2790"/>
                    <a:pt x="234086" y="658"/>
                  </a:cubicBezTo>
                  <a:cubicBezTo>
                    <a:pt x="219375" y="-3020"/>
                    <a:pt x="185142" y="9658"/>
                    <a:pt x="168249" y="15289"/>
                  </a:cubicBezTo>
                  <a:cubicBezTo>
                    <a:pt x="117942" y="48827"/>
                    <a:pt x="141039" y="38990"/>
                    <a:pt x="102412" y="51865"/>
                  </a:cubicBezTo>
                  <a:cubicBezTo>
                    <a:pt x="84027" y="107021"/>
                    <a:pt x="110965" y="41175"/>
                    <a:pt x="73152" y="88441"/>
                  </a:cubicBezTo>
                  <a:cubicBezTo>
                    <a:pt x="68335" y="94462"/>
                    <a:pt x="69803" y="103774"/>
                    <a:pt x="65836" y="110386"/>
                  </a:cubicBezTo>
                  <a:cubicBezTo>
                    <a:pt x="62288" y="116300"/>
                    <a:pt x="51206" y="125017"/>
                    <a:pt x="51206" y="12501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1" name="Freeform 590"/>
            <p:cNvSpPr/>
            <p:nvPr/>
          </p:nvSpPr>
          <p:spPr>
            <a:xfrm>
              <a:off x="1175176" y="2435962"/>
              <a:ext cx="90558" cy="67587"/>
            </a:xfrm>
            <a:custGeom>
              <a:avLst/>
              <a:gdLst>
                <a:gd name="connsiteX0" fmla="*/ 9886 w 90558"/>
                <a:gd name="connsiteY0" fmla="*/ 43891 h 67587"/>
                <a:gd name="connsiteX1" fmla="*/ 46462 w 90558"/>
                <a:gd name="connsiteY1" fmla="*/ 29260 h 67587"/>
                <a:gd name="connsiteX2" fmla="*/ 68408 w 90558"/>
                <a:gd name="connsiteY2" fmla="*/ 29260 h 67587"/>
                <a:gd name="connsiteX3" fmla="*/ 2571 w 90558"/>
                <a:gd name="connsiteY3" fmla="*/ 36576 h 67587"/>
                <a:gd name="connsiteX4" fmla="*/ 9886 w 90558"/>
                <a:gd name="connsiteY4" fmla="*/ 14630 h 67587"/>
                <a:gd name="connsiteX5" fmla="*/ 24517 w 90558"/>
                <a:gd name="connsiteY5" fmla="*/ 0 h 67587"/>
                <a:gd name="connsiteX6" fmla="*/ 46462 w 90558"/>
                <a:gd name="connsiteY6" fmla="*/ 7315 h 67587"/>
                <a:gd name="connsiteX7" fmla="*/ 17202 w 90558"/>
                <a:gd name="connsiteY7" fmla="*/ 36576 h 67587"/>
                <a:gd name="connsiteX8" fmla="*/ 2571 w 90558"/>
                <a:gd name="connsiteY8" fmla="*/ 51206 h 67587"/>
                <a:gd name="connsiteX9" fmla="*/ 17202 w 90558"/>
                <a:gd name="connsiteY9" fmla="*/ 65836 h 67587"/>
                <a:gd name="connsiteX10" fmla="*/ 9886 w 90558"/>
                <a:gd name="connsiteY10" fmla="*/ 438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58" h="67587">
                  <a:moveTo>
                    <a:pt x="9886" y="43891"/>
                  </a:moveTo>
                  <a:cubicBezTo>
                    <a:pt x="14763" y="37795"/>
                    <a:pt x="33385" y="30449"/>
                    <a:pt x="46462" y="29260"/>
                  </a:cubicBezTo>
                  <a:cubicBezTo>
                    <a:pt x="66694" y="27421"/>
                    <a:pt x="120680" y="46686"/>
                    <a:pt x="68408" y="29260"/>
                  </a:cubicBezTo>
                  <a:cubicBezTo>
                    <a:pt x="46462" y="31699"/>
                    <a:pt x="23993" y="41931"/>
                    <a:pt x="2571" y="36576"/>
                  </a:cubicBezTo>
                  <a:cubicBezTo>
                    <a:pt x="-4910" y="34706"/>
                    <a:pt x="5919" y="21242"/>
                    <a:pt x="9886" y="14630"/>
                  </a:cubicBezTo>
                  <a:cubicBezTo>
                    <a:pt x="13434" y="8716"/>
                    <a:pt x="19640" y="4877"/>
                    <a:pt x="24517" y="0"/>
                  </a:cubicBezTo>
                  <a:cubicBezTo>
                    <a:pt x="31832" y="2438"/>
                    <a:pt x="43014" y="418"/>
                    <a:pt x="46462" y="7315"/>
                  </a:cubicBezTo>
                  <a:cubicBezTo>
                    <a:pt x="57608" y="29608"/>
                    <a:pt x="25562" y="33789"/>
                    <a:pt x="17202" y="36576"/>
                  </a:cubicBezTo>
                  <a:cubicBezTo>
                    <a:pt x="12325" y="41453"/>
                    <a:pt x="2571" y="44309"/>
                    <a:pt x="2571" y="51206"/>
                  </a:cubicBezTo>
                  <a:cubicBezTo>
                    <a:pt x="2571" y="58103"/>
                    <a:pt x="22079" y="60959"/>
                    <a:pt x="17202" y="65836"/>
                  </a:cubicBezTo>
                  <a:cubicBezTo>
                    <a:pt x="8796" y="74242"/>
                    <a:pt x="5009" y="49987"/>
                    <a:pt x="9886" y="43891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2" name="Freeform 591"/>
            <p:cNvSpPr/>
            <p:nvPr/>
          </p:nvSpPr>
          <p:spPr>
            <a:xfrm>
              <a:off x="1104595" y="2414016"/>
              <a:ext cx="29979" cy="117043"/>
            </a:xfrm>
            <a:custGeom>
              <a:avLst/>
              <a:gdLst>
                <a:gd name="connsiteX0" fmla="*/ 0 w 29979"/>
                <a:gd name="connsiteY0" fmla="*/ 117043 h 117043"/>
                <a:gd name="connsiteX1" fmla="*/ 7315 w 29979"/>
                <a:gd name="connsiteY1" fmla="*/ 80467 h 117043"/>
                <a:gd name="connsiteX2" fmla="*/ 29261 w 29979"/>
                <a:gd name="connsiteY2" fmla="*/ 43891 h 117043"/>
                <a:gd name="connsiteX3" fmla="*/ 29261 w 29979"/>
                <a:gd name="connsiteY3" fmla="*/ 0 h 1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9" h="117043">
                  <a:moveTo>
                    <a:pt x="0" y="117043"/>
                  </a:moveTo>
                  <a:cubicBezTo>
                    <a:pt x="2438" y="104851"/>
                    <a:pt x="2417" y="91895"/>
                    <a:pt x="7315" y="80467"/>
                  </a:cubicBezTo>
                  <a:cubicBezTo>
                    <a:pt x="23771" y="42070"/>
                    <a:pt x="23820" y="92857"/>
                    <a:pt x="29261" y="43891"/>
                  </a:cubicBezTo>
                  <a:cubicBezTo>
                    <a:pt x="30877" y="29350"/>
                    <a:pt x="29261" y="14630"/>
                    <a:pt x="29261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3" name="Freeform 592"/>
            <p:cNvSpPr/>
            <p:nvPr/>
          </p:nvSpPr>
          <p:spPr>
            <a:xfrm>
              <a:off x="924166" y="2928111"/>
              <a:ext cx="76132" cy="116365"/>
            </a:xfrm>
            <a:custGeom>
              <a:avLst/>
              <a:gdLst>
                <a:gd name="connsiteX0" fmla="*/ 74803 w 76132"/>
                <a:gd name="connsiteY0" fmla="*/ 83 h 116365"/>
                <a:gd name="connsiteX1" fmla="*/ 69517 w 76132"/>
                <a:gd name="connsiteY1" fmla="*/ 37082 h 116365"/>
                <a:gd name="connsiteX2" fmla="*/ 48375 w 76132"/>
                <a:gd name="connsiteY2" fmla="*/ 100509 h 116365"/>
                <a:gd name="connsiteX3" fmla="*/ 16662 w 76132"/>
                <a:gd name="connsiteY3" fmla="*/ 116365 h 116365"/>
                <a:gd name="connsiteX4" fmla="*/ 805 w 76132"/>
                <a:gd name="connsiteY4" fmla="*/ 111080 h 116365"/>
                <a:gd name="connsiteX5" fmla="*/ 6091 w 76132"/>
                <a:gd name="connsiteY5" fmla="*/ 79366 h 116365"/>
                <a:gd name="connsiteX6" fmla="*/ 11376 w 76132"/>
                <a:gd name="connsiteY6" fmla="*/ 63510 h 116365"/>
                <a:gd name="connsiteX7" fmla="*/ 58946 w 76132"/>
                <a:gd name="connsiteY7" fmla="*/ 37082 h 116365"/>
                <a:gd name="connsiteX8" fmla="*/ 69517 w 76132"/>
                <a:gd name="connsiteY8" fmla="*/ 21225 h 116365"/>
                <a:gd name="connsiteX9" fmla="*/ 64232 w 76132"/>
                <a:gd name="connsiteY9" fmla="*/ 42368 h 116365"/>
                <a:gd name="connsiteX10" fmla="*/ 53661 w 76132"/>
                <a:gd name="connsiteY10" fmla="*/ 74081 h 116365"/>
                <a:gd name="connsiteX11" fmla="*/ 48375 w 76132"/>
                <a:gd name="connsiteY11" fmla="*/ 89938 h 116365"/>
                <a:gd name="connsiteX12" fmla="*/ 32518 w 76132"/>
                <a:gd name="connsiteY12" fmla="*/ 95223 h 116365"/>
                <a:gd name="connsiteX13" fmla="*/ 21947 w 76132"/>
                <a:gd name="connsiteY13" fmla="*/ 74081 h 116365"/>
                <a:gd name="connsiteX14" fmla="*/ 37804 w 76132"/>
                <a:gd name="connsiteY14" fmla="*/ 31797 h 116365"/>
                <a:gd name="connsiteX15" fmla="*/ 48375 w 76132"/>
                <a:gd name="connsiteY15" fmla="*/ 21225 h 116365"/>
                <a:gd name="connsiteX16" fmla="*/ 64232 w 76132"/>
                <a:gd name="connsiteY16" fmla="*/ 15940 h 116365"/>
                <a:gd name="connsiteX17" fmla="*/ 58946 w 76132"/>
                <a:gd name="connsiteY17" fmla="*/ 74081 h 116365"/>
                <a:gd name="connsiteX18" fmla="*/ 53661 w 76132"/>
                <a:gd name="connsiteY18" fmla="*/ 89938 h 116365"/>
                <a:gd name="connsiteX19" fmla="*/ 37804 w 76132"/>
                <a:gd name="connsiteY19" fmla="*/ 95223 h 116365"/>
                <a:gd name="connsiteX20" fmla="*/ 43089 w 76132"/>
                <a:gd name="connsiteY20" fmla="*/ 47653 h 116365"/>
                <a:gd name="connsiteX21" fmla="*/ 74803 w 76132"/>
                <a:gd name="connsiteY21" fmla="*/ 83 h 11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32" h="116365">
                  <a:moveTo>
                    <a:pt x="74803" y="83"/>
                  </a:moveTo>
                  <a:cubicBezTo>
                    <a:pt x="79208" y="-1679"/>
                    <a:pt x="71411" y="24769"/>
                    <a:pt x="69517" y="37082"/>
                  </a:cubicBezTo>
                  <a:cubicBezTo>
                    <a:pt x="66323" y="57845"/>
                    <a:pt x="64550" y="84334"/>
                    <a:pt x="48375" y="100509"/>
                  </a:cubicBezTo>
                  <a:cubicBezTo>
                    <a:pt x="38129" y="110755"/>
                    <a:pt x="29558" y="112067"/>
                    <a:pt x="16662" y="116365"/>
                  </a:cubicBezTo>
                  <a:cubicBezTo>
                    <a:pt x="11376" y="114603"/>
                    <a:pt x="2336" y="116437"/>
                    <a:pt x="805" y="111080"/>
                  </a:cubicBezTo>
                  <a:cubicBezTo>
                    <a:pt x="-2139" y="100775"/>
                    <a:pt x="3766" y="89828"/>
                    <a:pt x="6091" y="79366"/>
                  </a:cubicBezTo>
                  <a:cubicBezTo>
                    <a:pt x="7300" y="73927"/>
                    <a:pt x="7437" y="67449"/>
                    <a:pt x="11376" y="63510"/>
                  </a:cubicBezTo>
                  <a:cubicBezTo>
                    <a:pt x="29550" y="45336"/>
                    <a:pt x="39007" y="43729"/>
                    <a:pt x="58946" y="37082"/>
                  </a:cubicBezTo>
                  <a:cubicBezTo>
                    <a:pt x="62470" y="31796"/>
                    <a:pt x="65025" y="16733"/>
                    <a:pt x="69517" y="21225"/>
                  </a:cubicBezTo>
                  <a:cubicBezTo>
                    <a:pt x="74654" y="26362"/>
                    <a:pt x="66319" y="35410"/>
                    <a:pt x="64232" y="42368"/>
                  </a:cubicBezTo>
                  <a:cubicBezTo>
                    <a:pt x="61030" y="53041"/>
                    <a:pt x="57185" y="63510"/>
                    <a:pt x="53661" y="74081"/>
                  </a:cubicBezTo>
                  <a:cubicBezTo>
                    <a:pt x="51899" y="79367"/>
                    <a:pt x="53661" y="88176"/>
                    <a:pt x="48375" y="89938"/>
                  </a:cubicBezTo>
                  <a:lnTo>
                    <a:pt x="32518" y="95223"/>
                  </a:lnTo>
                  <a:cubicBezTo>
                    <a:pt x="28994" y="88176"/>
                    <a:pt x="22817" y="81912"/>
                    <a:pt x="21947" y="74081"/>
                  </a:cubicBezTo>
                  <a:cubicBezTo>
                    <a:pt x="20094" y="57403"/>
                    <a:pt x="28178" y="43829"/>
                    <a:pt x="37804" y="31797"/>
                  </a:cubicBezTo>
                  <a:cubicBezTo>
                    <a:pt x="40917" y="27906"/>
                    <a:pt x="44102" y="23789"/>
                    <a:pt x="48375" y="21225"/>
                  </a:cubicBezTo>
                  <a:cubicBezTo>
                    <a:pt x="53153" y="18358"/>
                    <a:pt x="58946" y="17702"/>
                    <a:pt x="64232" y="15940"/>
                  </a:cubicBezTo>
                  <a:cubicBezTo>
                    <a:pt x="62470" y="35320"/>
                    <a:pt x="61698" y="54816"/>
                    <a:pt x="58946" y="74081"/>
                  </a:cubicBezTo>
                  <a:cubicBezTo>
                    <a:pt x="58158" y="79597"/>
                    <a:pt x="57601" y="85998"/>
                    <a:pt x="53661" y="89938"/>
                  </a:cubicBezTo>
                  <a:cubicBezTo>
                    <a:pt x="49721" y="93878"/>
                    <a:pt x="43090" y="93461"/>
                    <a:pt x="37804" y="95223"/>
                  </a:cubicBezTo>
                  <a:cubicBezTo>
                    <a:pt x="39566" y="79366"/>
                    <a:pt x="40466" y="63390"/>
                    <a:pt x="43089" y="47653"/>
                  </a:cubicBezTo>
                  <a:cubicBezTo>
                    <a:pt x="48932" y="12593"/>
                    <a:pt x="70398" y="1845"/>
                    <a:pt x="74803" y="83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4" name="Freeform 593"/>
            <p:cNvSpPr/>
            <p:nvPr/>
          </p:nvSpPr>
          <p:spPr>
            <a:xfrm>
              <a:off x="829310" y="2908615"/>
              <a:ext cx="66263" cy="35436"/>
            </a:xfrm>
            <a:custGeom>
              <a:avLst/>
              <a:gdLst>
                <a:gd name="connsiteX0" fmla="*/ 21663 w 66263"/>
                <a:gd name="connsiteY0" fmla="*/ 14294 h 35436"/>
                <a:gd name="connsiteX1" fmla="*/ 48091 w 66263"/>
                <a:gd name="connsiteY1" fmla="*/ 3723 h 35436"/>
                <a:gd name="connsiteX2" fmla="*/ 58662 w 66263"/>
                <a:gd name="connsiteY2" fmla="*/ 24865 h 35436"/>
                <a:gd name="connsiteX3" fmla="*/ 63948 w 66263"/>
                <a:gd name="connsiteY3" fmla="*/ 9008 h 35436"/>
                <a:gd name="connsiteX4" fmla="*/ 48091 w 66263"/>
                <a:gd name="connsiteY4" fmla="*/ 24865 h 35436"/>
                <a:gd name="connsiteX5" fmla="*/ 32235 w 66263"/>
                <a:gd name="connsiteY5" fmla="*/ 35436 h 35436"/>
                <a:gd name="connsiteX6" fmla="*/ 11092 w 66263"/>
                <a:gd name="connsiteY6" fmla="*/ 9008 h 35436"/>
                <a:gd name="connsiteX7" fmla="*/ 26949 w 66263"/>
                <a:gd name="connsiteY7" fmla="*/ 3723 h 35436"/>
                <a:gd name="connsiteX8" fmla="*/ 21663 w 66263"/>
                <a:gd name="connsiteY8" fmla="*/ 14294 h 3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263" h="35436">
                  <a:moveTo>
                    <a:pt x="21663" y="14294"/>
                  </a:moveTo>
                  <a:cubicBezTo>
                    <a:pt x="25187" y="14294"/>
                    <a:pt x="38968" y="1117"/>
                    <a:pt x="48091" y="3723"/>
                  </a:cubicBezTo>
                  <a:cubicBezTo>
                    <a:pt x="55667" y="5888"/>
                    <a:pt x="51187" y="22374"/>
                    <a:pt x="58662" y="24865"/>
                  </a:cubicBezTo>
                  <a:cubicBezTo>
                    <a:pt x="63948" y="26627"/>
                    <a:pt x="69520" y="9008"/>
                    <a:pt x="63948" y="9008"/>
                  </a:cubicBezTo>
                  <a:cubicBezTo>
                    <a:pt x="56473" y="9008"/>
                    <a:pt x="53833" y="20080"/>
                    <a:pt x="48091" y="24865"/>
                  </a:cubicBezTo>
                  <a:cubicBezTo>
                    <a:pt x="43211" y="28932"/>
                    <a:pt x="37520" y="31912"/>
                    <a:pt x="32235" y="35436"/>
                  </a:cubicBezTo>
                  <a:cubicBezTo>
                    <a:pt x="12646" y="28907"/>
                    <a:pt x="-16008" y="30688"/>
                    <a:pt x="11092" y="9008"/>
                  </a:cubicBezTo>
                  <a:cubicBezTo>
                    <a:pt x="15443" y="5528"/>
                    <a:pt x="21663" y="5485"/>
                    <a:pt x="26949" y="3723"/>
                  </a:cubicBezTo>
                  <a:cubicBezTo>
                    <a:pt x="45738" y="-8804"/>
                    <a:pt x="18139" y="14294"/>
                    <a:pt x="21663" y="14294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5" name="Freeform 594"/>
            <p:cNvSpPr/>
            <p:nvPr/>
          </p:nvSpPr>
          <p:spPr>
            <a:xfrm>
              <a:off x="708264" y="2859482"/>
              <a:ext cx="158566" cy="85761"/>
            </a:xfrm>
            <a:custGeom>
              <a:avLst/>
              <a:gdLst>
                <a:gd name="connsiteX0" fmla="*/ 42284 w 158566"/>
                <a:gd name="connsiteY0" fmla="*/ 73998 h 85761"/>
                <a:gd name="connsiteX1" fmla="*/ 84568 w 158566"/>
                <a:gd name="connsiteY1" fmla="*/ 26428 h 85761"/>
                <a:gd name="connsiteX2" fmla="*/ 68712 w 158566"/>
                <a:gd name="connsiteY2" fmla="*/ 21142 h 85761"/>
                <a:gd name="connsiteX3" fmla="*/ 36998 w 158566"/>
                <a:gd name="connsiteY3" fmla="*/ 31713 h 85761"/>
                <a:gd name="connsiteX4" fmla="*/ 21142 w 158566"/>
                <a:gd name="connsiteY4" fmla="*/ 42284 h 85761"/>
                <a:gd name="connsiteX5" fmla="*/ 0 w 158566"/>
                <a:gd name="connsiteY5" fmla="*/ 68712 h 85761"/>
                <a:gd name="connsiteX6" fmla="*/ 10571 w 158566"/>
                <a:gd name="connsiteY6" fmla="*/ 84569 h 85761"/>
                <a:gd name="connsiteX7" fmla="*/ 36998 w 158566"/>
                <a:gd name="connsiteY7" fmla="*/ 47570 h 85761"/>
                <a:gd name="connsiteX8" fmla="*/ 68712 w 158566"/>
                <a:gd name="connsiteY8" fmla="*/ 36999 h 85761"/>
                <a:gd name="connsiteX9" fmla="*/ 84568 w 158566"/>
                <a:gd name="connsiteY9" fmla="*/ 26428 h 85761"/>
                <a:gd name="connsiteX10" fmla="*/ 116282 w 158566"/>
                <a:gd name="connsiteY10" fmla="*/ 15857 h 85761"/>
                <a:gd name="connsiteX11" fmla="*/ 132138 w 158566"/>
                <a:gd name="connsiteY11" fmla="*/ 10571 h 85761"/>
                <a:gd name="connsiteX12" fmla="*/ 147995 w 158566"/>
                <a:gd name="connsiteY12" fmla="*/ 5286 h 85761"/>
                <a:gd name="connsiteX13" fmla="*/ 158566 w 158566"/>
                <a:gd name="connsiteY13" fmla="*/ 0 h 8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566" h="85761">
                  <a:moveTo>
                    <a:pt x="42284" y="73998"/>
                  </a:moveTo>
                  <a:cubicBezTo>
                    <a:pt x="71665" y="26989"/>
                    <a:pt x="52943" y="36969"/>
                    <a:pt x="84568" y="26428"/>
                  </a:cubicBezTo>
                  <a:cubicBezTo>
                    <a:pt x="79283" y="24666"/>
                    <a:pt x="74249" y="20527"/>
                    <a:pt x="68712" y="21142"/>
                  </a:cubicBezTo>
                  <a:cubicBezTo>
                    <a:pt x="57637" y="22372"/>
                    <a:pt x="36998" y="31713"/>
                    <a:pt x="36998" y="31713"/>
                  </a:cubicBezTo>
                  <a:cubicBezTo>
                    <a:pt x="31713" y="35237"/>
                    <a:pt x="26102" y="38316"/>
                    <a:pt x="21142" y="42284"/>
                  </a:cubicBezTo>
                  <a:cubicBezTo>
                    <a:pt x="10385" y="50891"/>
                    <a:pt x="7848" y="56941"/>
                    <a:pt x="0" y="68712"/>
                  </a:cubicBezTo>
                  <a:cubicBezTo>
                    <a:pt x="3524" y="73998"/>
                    <a:pt x="4673" y="82210"/>
                    <a:pt x="10571" y="84569"/>
                  </a:cubicBezTo>
                  <a:cubicBezTo>
                    <a:pt x="32992" y="93538"/>
                    <a:pt x="32677" y="49010"/>
                    <a:pt x="36998" y="47570"/>
                  </a:cubicBezTo>
                  <a:lnTo>
                    <a:pt x="68712" y="36999"/>
                  </a:lnTo>
                  <a:cubicBezTo>
                    <a:pt x="73997" y="33475"/>
                    <a:pt x="78763" y="29008"/>
                    <a:pt x="84568" y="26428"/>
                  </a:cubicBezTo>
                  <a:cubicBezTo>
                    <a:pt x="94751" y="21902"/>
                    <a:pt x="105711" y="19381"/>
                    <a:pt x="116282" y="15857"/>
                  </a:cubicBezTo>
                  <a:lnTo>
                    <a:pt x="132138" y="10571"/>
                  </a:lnTo>
                  <a:cubicBezTo>
                    <a:pt x="137424" y="8809"/>
                    <a:pt x="143012" y="7778"/>
                    <a:pt x="147995" y="5286"/>
                  </a:cubicBezTo>
                  <a:lnTo>
                    <a:pt x="158566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6" name="Freeform 595"/>
            <p:cNvSpPr/>
            <p:nvPr/>
          </p:nvSpPr>
          <p:spPr>
            <a:xfrm>
              <a:off x="655054" y="2854197"/>
              <a:ext cx="79637" cy="29086"/>
            </a:xfrm>
            <a:custGeom>
              <a:avLst/>
              <a:gdLst>
                <a:gd name="connsiteX0" fmla="*/ 16211 w 79637"/>
                <a:gd name="connsiteY0" fmla="*/ 0 h 29086"/>
                <a:gd name="connsiteX1" fmla="*/ 21496 w 79637"/>
                <a:gd name="connsiteY1" fmla="*/ 26427 h 29086"/>
                <a:gd name="connsiteX2" fmla="*/ 354 w 79637"/>
                <a:gd name="connsiteY2" fmla="*/ 21142 h 29086"/>
                <a:gd name="connsiteX3" fmla="*/ 26782 w 79637"/>
                <a:gd name="connsiteY3" fmla="*/ 15856 h 29086"/>
                <a:gd name="connsiteX4" fmla="*/ 79637 w 79637"/>
                <a:gd name="connsiteY4" fmla="*/ 5285 h 2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29086">
                  <a:moveTo>
                    <a:pt x="16211" y="0"/>
                  </a:moveTo>
                  <a:cubicBezTo>
                    <a:pt x="17973" y="8809"/>
                    <a:pt x="26886" y="19240"/>
                    <a:pt x="21496" y="26427"/>
                  </a:cubicBezTo>
                  <a:cubicBezTo>
                    <a:pt x="17137" y="32238"/>
                    <a:pt x="-2895" y="27639"/>
                    <a:pt x="354" y="21142"/>
                  </a:cubicBezTo>
                  <a:cubicBezTo>
                    <a:pt x="4372" y="13107"/>
                    <a:pt x="18115" y="18220"/>
                    <a:pt x="26782" y="15856"/>
                  </a:cubicBezTo>
                  <a:cubicBezTo>
                    <a:pt x="73713" y="3056"/>
                    <a:pt x="41956" y="5285"/>
                    <a:pt x="79637" y="528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7" name="Freeform 596"/>
            <p:cNvSpPr/>
            <p:nvPr/>
          </p:nvSpPr>
          <p:spPr>
            <a:xfrm>
              <a:off x="1115251" y="2753771"/>
              <a:ext cx="95140" cy="31713"/>
            </a:xfrm>
            <a:custGeom>
              <a:avLst/>
              <a:gdLst>
                <a:gd name="connsiteX0" fmla="*/ 0 w 95140"/>
                <a:gd name="connsiteY0" fmla="*/ 0 h 31713"/>
                <a:gd name="connsiteX1" fmla="*/ 26428 w 95140"/>
                <a:gd name="connsiteY1" fmla="*/ 5286 h 31713"/>
                <a:gd name="connsiteX2" fmla="*/ 58141 w 95140"/>
                <a:gd name="connsiteY2" fmla="*/ 26428 h 31713"/>
                <a:gd name="connsiteX3" fmla="*/ 95140 w 95140"/>
                <a:gd name="connsiteY3" fmla="*/ 31713 h 31713"/>
                <a:gd name="connsiteX4" fmla="*/ 84569 w 95140"/>
                <a:gd name="connsiteY4" fmla="*/ 15857 h 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40" h="31713">
                  <a:moveTo>
                    <a:pt x="0" y="0"/>
                  </a:moveTo>
                  <a:cubicBezTo>
                    <a:pt x="8809" y="1762"/>
                    <a:pt x="18249" y="1568"/>
                    <a:pt x="26428" y="5286"/>
                  </a:cubicBezTo>
                  <a:cubicBezTo>
                    <a:pt x="37994" y="10543"/>
                    <a:pt x="45564" y="24631"/>
                    <a:pt x="58141" y="26428"/>
                  </a:cubicBezTo>
                  <a:lnTo>
                    <a:pt x="95140" y="31713"/>
                  </a:lnTo>
                  <a:cubicBezTo>
                    <a:pt x="89297" y="14186"/>
                    <a:pt x="95425" y="15857"/>
                    <a:pt x="84569" y="1585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8" name="Freeform 597"/>
            <p:cNvSpPr/>
            <p:nvPr/>
          </p:nvSpPr>
          <p:spPr>
            <a:xfrm>
              <a:off x="1168106" y="2969980"/>
              <a:ext cx="122020" cy="58640"/>
            </a:xfrm>
            <a:custGeom>
              <a:avLst/>
              <a:gdLst>
                <a:gd name="connsiteX0" fmla="*/ 10571 w 122020"/>
                <a:gd name="connsiteY0" fmla="*/ 58640 h 58640"/>
                <a:gd name="connsiteX1" fmla="*/ 68712 w 122020"/>
                <a:gd name="connsiteY1" fmla="*/ 42783 h 58640"/>
                <a:gd name="connsiteX2" fmla="*/ 100426 w 122020"/>
                <a:gd name="connsiteY2" fmla="*/ 32212 h 58640"/>
                <a:gd name="connsiteX3" fmla="*/ 116282 w 122020"/>
                <a:gd name="connsiteY3" fmla="*/ 26926 h 58640"/>
                <a:gd name="connsiteX4" fmla="*/ 121568 w 122020"/>
                <a:gd name="connsiteY4" fmla="*/ 11070 h 58640"/>
                <a:gd name="connsiteX5" fmla="*/ 63427 w 122020"/>
                <a:gd name="connsiteY5" fmla="*/ 5784 h 58640"/>
                <a:gd name="connsiteX6" fmla="*/ 31714 w 122020"/>
                <a:gd name="connsiteY6" fmla="*/ 16355 h 58640"/>
                <a:gd name="connsiteX7" fmla="*/ 0 w 122020"/>
                <a:gd name="connsiteY7" fmla="*/ 37497 h 58640"/>
                <a:gd name="connsiteX8" fmla="*/ 15857 w 122020"/>
                <a:gd name="connsiteY8" fmla="*/ 48069 h 58640"/>
                <a:gd name="connsiteX9" fmla="*/ 73998 w 122020"/>
                <a:gd name="connsiteY9" fmla="*/ 21641 h 58640"/>
                <a:gd name="connsiteX10" fmla="*/ 89855 w 122020"/>
                <a:gd name="connsiteY10" fmla="*/ 16355 h 58640"/>
                <a:gd name="connsiteX11" fmla="*/ 68712 w 122020"/>
                <a:gd name="connsiteY11" fmla="*/ 21641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20" h="58640">
                  <a:moveTo>
                    <a:pt x="10571" y="58640"/>
                  </a:moveTo>
                  <a:cubicBezTo>
                    <a:pt x="102217" y="47183"/>
                    <a:pt x="21782" y="63641"/>
                    <a:pt x="68712" y="42783"/>
                  </a:cubicBezTo>
                  <a:cubicBezTo>
                    <a:pt x="78895" y="38257"/>
                    <a:pt x="89855" y="35736"/>
                    <a:pt x="100426" y="32212"/>
                  </a:cubicBezTo>
                  <a:lnTo>
                    <a:pt x="116282" y="26926"/>
                  </a:lnTo>
                  <a:cubicBezTo>
                    <a:pt x="118044" y="21641"/>
                    <a:pt x="123637" y="16243"/>
                    <a:pt x="121568" y="11070"/>
                  </a:cubicBezTo>
                  <a:cubicBezTo>
                    <a:pt x="113221" y="-9796"/>
                    <a:pt x="68794" y="5113"/>
                    <a:pt x="63427" y="5784"/>
                  </a:cubicBezTo>
                  <a:cubicBezTo>
                    <a:pt x="52856" y="9308"/>
                    <a:pt x="40985" y="10174"/>
                    <a:pt x="31714" y="16355"/>
                  </a:cubicBezTo>
                  <a:lnTo>
                    <a:pt x="0" y="37497"/>
                  </a:lnTo>
                  <a:cubicBezTo>
                    <a:pt x="5286" y="41021"/>
                    <a:pt x="9553" y="47281"/>
                    <a:pt x="15857" y="48069"/>
                  </a:cubicBezTo>
                  <a:cubicBezTo>
                    <a:pt x="47320" y="52002"/>
                    <a:pt x="45308" y="31205"/>
                    <a:pt x="73998" y="21641"/>
                  </a:cubicBezTo>
                  <a:cubicBezTo>
                    <a:pt x="79284" y="19879"/>
                    <a:pt x="95427" y="16355"/>
                    <a:pt x="89855" y="16355"/>
                  </a:cubicBezTo>
                  <a:cubicBezTo>
                    <a:pt x="82590" y="16355"/>
                    <a:pt x="68712" y="21641"/>
                    <a:pt x="68712" y="21641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99" name="Freeform 598"/>
            <p:cNvSpPr/>
            <p:nvPr/>
          </p:nvSpPr>
          <p:spPr>
            <a:xfrm>
              <a:off x="1236818" y="2870053"/>
              <a:ext cx="128213" cy="68712"/>
            </a:xfrm>
            <a:custGeom>
              <a:avLst/>
              <a:gdLst>
                <a:gd name="connsiteX0" fmla="*/ 0 w 128213"/>
                <a:gd name="connsiteY0" fmla="*/ 68712 h 68712"/>
                <a:gd name="connsiteX1" fmla="*/ 36999 w 128213"/>
                <a:gd name="connsiteY1" fmla="*/ 63427 h 68712"/>
                <a:gd name="connsiteX2" fmla="*/ 68713 w 128213"/>
                <a:gd name="connsiteY2" fmla="*/ 42285 h 68712"/>
                <a:gd name="connsiteX3" fmla="*/ 84569 w 128213"/>
                <a:gd name="connsiteY3" fmla="*/ 31713 h 68712"/>
                <a:gd name="connsiteX4" fmla="*/ 100426 w 128213"/>
                <a:gd name="connsiteY4" fmla="*/ 26428 h 68712"/>
                <a:gd name="connsiteX5" fmla="*/ 110997 w 128213"/>
                <a:gd name="connsiteY5" fmla="*/ 10571 h 68712"/>
                <a:gd name="connsiteX6" fmla="*/ 126854 w 128213"/>
                <a:gd name="connsiteY6" fmla="*/ 0 h 68712"/>
                <a:gd name="connsiteX7" fmla="*/ 84569 w 128213"/>
                <a:gd name="connsiteY7" fmla="*/ 21142 h 68712"/>
                <a:gd name="connsiteX8" fmla="*/ 68713 w 128213"/>
                <a:gd name="connsiteY8" fmla="*/ 26428 h 68712"/>
                <a:gd name="connsiteX9" fmla="*/ 52856 w 128213"/>
                <a:gd name="connsiteY9" fmla="*/ 36999 h 68712"/>
                <a:gd name="connsiteX10" fmla="*/ 21143 w 128213"/>
                <a:gd name="connsiteY10" fmla="*/ 52856 h 68712"/>
                <a:gd name="connsiteX11" fmla="*/ 0 w 128213"/>
                <a:gd name="connsiteY11" fmla="*/ 68712 h 6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13" h="68712">
                  <a:moveTo>
                    <a:pt x="0" y="68712"/>
                  </a:moveTo>
                  <a:cubicBezTo>
                    <a:pt x="12333" y="66950"/>
                    <a:pt x="25371" y="67899"/>
                    <a:pt x="36999" y="63427"/>
                  </a:cubicBezTo>
                  <a:cubicBezTo>
                    <a:pt x="48857" y="58866"/>
                    <a:pt x="58142" y="49333"/>
                    <a:pt x="68713" y="42285"/>
                  </a:cubicBezTo>
                  <a:cubicBezTo>
                    <a:pt x="73999" y="38761"/>
                    <a:pt x="78542" y="33722"/>
                    <a:pt x="84569" y="31713"/>
                  </a:cubicBezTo>
                  <a:lnTo>
                    <a:pt x="100426" y="26428"/>
                  </a:lnTo>
                  <a:cubicBezTo>
                    <a:pt x="103950" y="21142"/>
                    <a:pt x="106505" y="15063"/>
                    <a:pt x="110997" y="10571"/>
                  </a:cubicBezTo>
                  <a:cubicBezTo>
                    <a:pt x="115489" y="6079"/>
                    <a:pt x="133207" y="0"/>
                    <a:pt x="126854" y="0"/>
                  </a:cubicBezTo>
                  <a:cubicBezTo>
                    <a:pt x="108566" y="0"/>
                    <a:pt x="98922" y="13965"/>
                    <a:pt x="84569" y="21142"/>
                  </a:cubicBezTo>
                  <a:cubicBezTo>
                    <a:pt x="79586" y="23634"/>
                    <a:pt x="73696" y="23936"/>
                    <a:pt x="68713" y="26428"/>
                  </a:cubicBezTo>
                  <a:cubicBezTo>
                    <a:pt x="63031" y="29269"/>
                    <a:pt x="58538" y="34158"/>
                    <a:pt x="52856" y="36999"/>
                  </a:cubicBezTo>
                  <a:cubicBezTo>
                    <a:pt x="9095" y="58879"/>
                    <a:pt x="66578" y="22565"/>
                    <a:pt x="21143" y="52856"/>
                  </a:cubicBezTo>
                  <a:lnTo>
                    <a:pt x="0" y="68712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600" name="Freeform 599"/>
            <p:cNvSpPr/>
            <p:nvPr/>
          </p:nvSpPr>
          <p:spPr>
            <a:xfrm>
              <a:off x="871945" y="2896481"/>
              <a:ext cx="26598" cy="11804"/>
            </a:xfrm>
            <a:custGeom>
              <a:avLst/>
              <a:gdLst>
                <a:gd name="connsiteX0" fmla="*/ 26598 w 26598"/>
                <a:gd name="connsiteY0" fmla="*/ 0 h 11804"/>
                <a:gd name="connsiteX1" fmla="*/ 5456 w 26598"/>
                <a:gd name="connsiteY1" fmla="*/ 0 h 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98" h="11804">
                  <a:moveTo>
                    <a:pt x="26598" y="0"/>
                  </a:moveTo>
                  <a:cubicBezTo>
                    <a:pt x="-3487" y="12034"/>
                    <a:pt x="-4072" y="19057"/>
                    <a:pt x="5456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601" name="Freeform 600"/>
            <p:cNvSpPr/>
            <p:nvPr/>
          </p:nvSpPr>
          <p:spPr>
            <a:xfrm>
              <a:off x="1120536" y="2663917"/>
              <a:ext cx="211422" cy="105881"/>
            </a:xfrm>
            <a:custGeom>
              <a:avLst/>
              <a:gdLst>
                <a:gd name="connsiteX0" fmla="*/ 0 w 211422"/>
                <a:gd name="connsiteY0" fmla="*/ 63426 h 105881"/>
                <a:gd name="connsiteX1" fmla="*/ 121568 w 211422"/>
                <a:gd name="connsiteY1" fmla="*/ 58141 h 105881"/>
                <a:gd name="connsiteX2" fmla="*/ 110997 w 211422"/>
                <a:gd name="connsiteY2" fmla="*/ 42284 h 105881"/>
                <a:gd name="connsiteX3" fmla="*/ 95140 w 211422"/>
                <a:gd name="connsiteY3" fmla="*/ 36999 h 105881"/>
                <a:gd name="connsiteX4" fmla="*/ 73998 w 211422"/>
                <a:gd name="connsiteY4" fmla="*/ 26428 h 105881"/>
                <a:gd name="connsiteX5" fmla="*/ 21143 w 211422"/>
                <a:gd name="connsiteY5" fmla="*/ 47570 h 105881"/>
                <a:gd name="connsiteX6" fmla="*/ 26428 w 211422"/>
                <a:gd name="connsiteY6" fmla="*/ 63426 h 105881"/>
                <a:gd name="connsiteX7" fmla="*/ 58141 w 211422"/>
                <a:gd name="connsiteY7" fmla="*/ 52855 h 105881"/>
                <a:gd name="connsiteX8" fmla="*/ 73998 w 211422"/>
                <a:gd name="connsiteY8" fmla="*/ 47570 h 105881"/>
                <a:gd name="connsiteX9" fmla="*/ 79284 w 211422"/>
                <a:gd name="connsiteY9" fmla="*/ 31713 h 105881"/>
                <a:gd name="connsiteX10" fmla="*/ 100426 w 211422"/>
                <a:gd name="connsiteY10" fmla="*/ 21142 h 105881"/>
                <a:gd name="connsiteX11" fmla="*/ 116282 w 211422"/>
                <a:gd name="connsiteY11" fmla="*/ 10571 h 105881"/>
                <a:gd name="connsiteX12" fmla="*/ 137425 w 211422"/>
                <a:gd name="connsiteY12" fmla="*/ 5285 h 105881"/>
                <a:gd name="connsiteX13" fmla="*/ 153281 w 211422"/>
                <a:gd name="connsiteY13" fmla="*/ 0 h 105881"/>
                <a:gd name="connsiteX14" fmla="*/ 169138 w 211422"/>
                <a:gd name="connsiteY14" fmla="*/ 10571 h 105881"/>
                <a:gd name="connsiteX15" fmla="*/ 190280 w 211422"/>
                <a:gd name="connsiteY15" fmla="*/ 47570 h 105881"/>
                <a:gd name="connsiteX16" fmla="*/ 142710 w 211422"/>
                <a:gd name="connsiteY16" fmla="*/ 42284 h 105881"/>
                <a:gd name="connsiteX17" fmla="*/ 126854 w 211422"/>
                <a:gd name="connsiteY17" fmla="*/ 31713 h 105881"/>
                <a:gd name="connsiteX18" fmla="*/ 142710 w 211422"/>
                <a:gd name="connsiteY18" fmla="*/ 36999 h 105881"/>
                <a:gd name="connsiteX19" fmla="*/ 195566 w 211422"/>
                <a:gd name="connsiteY19" fmla="*/ 42284 h 105881"/>
                <a:gd name="connsiteX20" fmla="*/ 211422 w 211422"/>
                <a:gd name="connsiteY20" fmla="*/ 52855 h 105881"/>
                <a:gd name="connsiteX21" fmla="*/ 195566 w 211422"/>
                <a:gd name="connsiteY21" fmla="*/ 47570 h 105881"/>
                <a:gd name="connsiteX22" fmla="*/ 179709 w 211422"/>
                <a:gd name="connsiteY22" fmla="*/ 36999 h 105881"/>
                <a:gd name="connsiteX23" fmla="*/ 137425 w 211422"/>
                <a:gd name="connsiteY23" fmla="*/ 31713 h 105881"/>
                <a:gd name="connsiteX24" fmla="*/ 89855 w 211422"/>
                <a:gd name="connsiteY24" fmla="*/ 36999 h 105881"/>
                <a:gd name="connsiteX25" fmla="*/ 58141 w 211422"/>
                <a:gd name="connsiteY25" fmla="*/ 47570 h 105881"/>
                <a:gd name="connsiteX26" fmla="*/ 52856 w 211422"/>
                <a:gd name="connsiteY26" fmla="*/ 63426 h 105881"/>
                <a:gd name="connsiteX27" fmla="*/ 42285 w 211422"/>
                <a:gd name="connsiteY27" fmla="*/ 79283 h 105881"/>
                <a:gd name="connsiteX28" fmla="*/ 47570 w 211422"/>
                <a:gd name="connsiteY28" fmla="*/ 95140 h 105881"/>
                <a:gd name="connsiteX29" fmla="*/ 63427 w 211422"/>
                <a:gd name="connsiteY29" fmla="*/ 105711 h 105881"/>
                <a:gd name="connsiteX30" fmla="*/ 58141 w 211422"/>
                <a:gd name="connsiteY30" fmla="*/ 100425 h 1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1422" h="105881">
                  <a:moveTo>
                    <a:pt x="0" y="63426"/>
                  </a:moveTo>
                  <a:cubicBezTo>
                    <a:pt x="40523" y="61664"/>
                    <a:pt x="81723" y="65730"/>
                    <a:pt x="121568" y="58141"/>
                  </a:cubicBezTo>
                  <a:cubicBezTo>
                    <a:pt x="127808" y="56952"/>
                    <a:pt x="115958" y="46252"/>
                    <a:pt x="110997" y="42284"/>
                  </a:cubicBezTo>
                  <a:cubicBezTo>
                    <a:pt x="106646" y="38804"/>
                    <a:pt x="100261" y="39194"/>
                    <a:pt x="95140" y="36999"/>
                  </a:cubicBezTo>
                  <a:cubicBezTo>
                    <a:pt x="87898" y="33895"/>
                    <a:pt x="81045" y="29952"/>
                    <a:pt x="73998" y="26428"/>
                  </a:cubicBezTo>
                  <a:cubicBezTo>
                    <a:pt x="50470" y="29042"/>
                    <a:pt x="21143" y="17725"/>
                    <a:pt x="21143" y="47570"/>
                  </a:cubicBezTo>
                  <a:cubicBezTo>
                    <a:pt x="21143" y="53141"/>
                    <a:pt x="24666" y="58141"/>
                    <a:pt x="26428" y="63426"/>
                  </a:cubicBezTo>
                  <a:lnTo>
                    <a:pt x="58141" y="52855"/>
                  </a:lnTo>
                  <a:lnTo>
                    <a:pt x="73998" y="47570"/>
                  </a:lnTo>
                  <a:cubicBezTo>
                    <a:pt x="75760" y="42284"/>
                    <a:pt x="75344" y="35653"/>
                    <a:pt x="79284" y="31713"/>
                  </a:cubicBezTo>
                  <a:cubicBezTo>
                    <a:pt x="84855" y="26142"/>
                    <a:pt x="93585" y="25051"/>
                    <a:pt x="100426" y="21142"/>
                  </a:cubicBezTo>
                  <a:cubicBezTo>
                    <a:pt x="105941" y="17990"/>
                    <a:pt x="110443" y="13073"/>
                    <a:pt x="116282" y="10571"/>
                  </a:cubicBezTo>
                  <a:cubicBezTo>
                    <a:pt x="122959" y="7709"/>
                    <a:pt x="130440" y="7281"/>
                    <a:pt x="137425" y="5285"/>
                  </a:cubicBezTo>
                  <a:cubicBezTo>
                    <a:pt x="142782" y="3754"/>
                    <a:pt x="147996" y="1762"/>
                    <a:pt x="153281" y="0"/>
                  </a:cubicBezTo>
                  <a:cubicBezTo>
                    <a:pt x="158567" y="3524"/>
                    <a:pt x="164646" y="6079"/>
                    <a:pt x="169138" y="10571"/>
                  </a:cubicBezTo>
                  <a:cubicBezTo>
                    <a:pt x="176608" y="18041"/>
                    <a:pt x="186135" y="39280"/>
                    <a:pt x="190280" y="47570"/>
                  </a:cubicBezTo>
                  <a:cubicBezTo>
                    <a:pt x="170019" y="54323"/>
                    <a:pt x="167375" y="58728"/>
                    <a:pt x="142710" y="42284"/>
                  </a:cubicBezTo>
                  <a:cubicBezTo>
                    <a:pt x="137425" y="38760"/>
                    <a:pt x="126854" y="38065"/>
                    <a:pt x="126854" y="31713"/>
                  </a:cubicBezTo>
                  <a:cubicBezTo>
                    <a:pt x="126854" y="26142"/>
                    <a:pt x="137203" y="36152"/>
                    <a:pt x="142710" y="36999"/>
                  </a:cubicBezTo>
                  <a:cubicBezTo>
                    <a:pt x="160211" y="39691"/>
                    <a:pt x="177947" y="40522"/>
                    <a:pt x="195566" y="42284"/>
                  </a:cubicBezTo>
                  <a:cubicBezTo>
                    <a:pt x="200851" y="45808"/>
                    <a:pt x="211422" y="46503"/>
                    <a:pt x="211422" y="52855"/>
                  </a:cubicBezTo>
                  <a:cubicBezTo>
                    <a:pt x="211422" y="58426"/>
                    <a:pt x="200549" y="50061"/>
                    <a:pt x="195566" y="47570"/>
                  </a:cubicBezTo>
                  <a:cubicBezTo>
                    <a:pt x="189884" y="44729"/>
                    <a:pt x="185838" y="38670"/>
                    <a:pt x="179709" y="36999"/>
                  </a:cubicBezTo>
                  <a:cubicBezTo>
                    <a:pt x="166005" y="33262"/>
                    <a:pt x="151520" y="33475"/>
                    <a:pt x="137425" y="31713"/>
                  </a:cubicBezTo>
                  <a:cubicBezTo>
                    <a:pt x="121568" y="33475"/>
                    <a:pt x="105499" y="33870"/>
                    <a:pt x="89855" y="36999"/>
                  </a:cubicBezTo>
                  <a:cubicBezTo>
                    <a:pt x="78928" y="39184"/>
                    <a:pt x="58141" y="47570"/>
                    <a:pt x="58141" y="47570"/>
                  </a:cubicBezTo>
                  <a:cubicBezTo>
                    <a:pt x="56379" y="52855"/>
                    <a:pt x="55347" y="58443"/>
                    <a:pt x="52856" y="63426"/>
                  </a:cubicBezTo>
                  <a:cubicBezTo>
                    <a:pt x="50015" y="69108"/>
                    <a:pt x="43329" y="73017"/>
                    <a:pt x="42285" y="79283"/>
                  </a:cubicBezTo>
                  <a:cubicBezTo>
                    <a:pt x="41369" y="84779"/>
                    <a:pt x="44090" y="90789"/>
                    <a:pt x="47570" y="95140"/>
                  </a:cubicBezTo>
                  <a:cubicBezTo>
                    <a:pt x="51538" y="100101"/>
                    <a:pt x="57745" y="102870"/>
                    <a:pt x="63427" y="105711"/>
                  </a:cubicBezTo>
                  <a:cubicBezTo>
                    <a:pt x="65656" y="106825"/>
                    <a:pt x="59903" y="102187"/>
                    <a:pt x="58141" y="10042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602" name="Freeform 601"/>
            <p:cNvSpPr/>
            <p:nvPr/>
          </p:nvSpPr>
          <p:spPr>
            <a:xfrm>
              <a:off x="715992" y="285534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603" name="Freeform 602"/>
            <p:cNvSpPr/>
            <p:nvPr/>
          </p:nvSpPr>
          <p:spPr>
            <a:xfrm>
              <a:off x="730250" y="2831970"/>
              <a:ext cx="51582" cy="19180"/>
            </a:xfrm>
            <a:custGeom>
              <a:avLst/>
              <a:gdLst>
                <a:gd name="connsiteX0" fmla="*/ 0 w 51582"/>
                <a:gd name="connsiteY0" fmla="*/ 19180 h 19180"/>
                <a:gd name="connsiteX1" fmla="*/ 50800 w 51582"/>
                <a:gd name="connsiteY1" fmla="*/ 6480 h 19180"/>
                <a:gd name="connsiteX2" fmla="*/ 50800 w 51582"/>
                <a:gd name="connsiteY2" fmla="*/ 12830 h 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82" h="19180">
                  <a:moveTo>
                    <a:pt x="0" y="19180"/>
                  </a:moveTo>
                  <a:cubicBezTo>
                    <a:pt x="22564" y="5641"/>
                    <a:pt x="28136" y="-8630"/>
                    <a:pt x="50800" y="6480"/>
                  </a:cubicBezTo>
                  <a:cubicBezTo>
                    <a:pt x="52561" y="7654"/>
                    <a:pt x="50800" y="10713"/>
                    <a:pt x="50800" y="1283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604" name="Freeform 603"/>
            <p:cNvSpPr/>
            <p:nvPr/>
          </p:nvSpPr>
          <p:spPr>
            <a:xfrm>
              <a:off x="876300" y="2832100"/>
              <a:ext cx="19329" cy="35915"/>
            </a:xfrm>
            <a:custGeom>
              <a:avLst/>
              <a:gdLst>
                <a:gd name="connsiteX0" fmla="*/ 0 w 19329"/>
                <a:gd name="connsiteY0" fmla="*/ 0 h 35915"/>
                <a:gd name="connsiteX1" fmla="*/ 19050 w 19329"/>
                <a:gd name="connsiteY1" fmla="*/ 31750 h 35915"/>
                <a:gd name="connsiteX2" fmla="*/ 0 w 19329"/>
                <a:gd name="connsiteY2" fmla="*/ 0 h 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9" h="35915">
                  <a:moveTo>
                    <a:pt x="0" y="0"/>
                  </a:moveTo>
                  <a:cubicBezTo>
                    <a:pt x="0" y="0"/>
                    <a:pt x="22043" y="19776"/>
                    <a:pt x="19050" y="31750"/>
                  </a:cubicBezTo>
                  <a:cubicBezTo>
                    <a:pt x="14369" y="50475"/>
                    <a:pt x="0" y="0"/>
                    <a:pt x="0" y="0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093396" y="4876800"/>
            <a:ext cx="755179" cy="1391570"/>
            <a:chOff x="625642" y="2397970"/>
            <a:chExt cx="848459" cy="1292420"/>
          </a:xfrm>
        </p:grpSpPr>
        <p:grpSp>
          <p:nvGrpSpPr>
            <p:cNvPr id="545" name="Group 544"/>
            <p:cNvGrpSpPr/>
            <p:nvPr/>
          </p:nvGrpSpPr>
          <p:grpSpPr>
            <a:xfrm>
              <a:off x="846511" y="3154785"/>
              <a:ext cx="609599" cy="535605"/>
              <a:chOff x="9486900" y="2951189"/>
              <a:chExt cx="1295400" cy="935011"/>
            </a:xfrm>
          </p:grpSpPr>
          <p:sp>
            <p:nvSpPr>
              <p:cNvPr id="571" name="Oval 570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573" name="Straight Connector 572"/>
              <p:cNvCxnSpPr>
                <a:stCxn id="572" idx="2"/>
                <a:endCxn id="571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/>
              <p:cNvCxnSpPr>
                <a:stCxn id="572" idx="6"/>
                <a:endCxn id="571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5" name="Rounded Rectangle 574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76" name="Isosceles Triangle 575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77" name="Isosceles Triangle 576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78" name="Rectangle 577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546" name="Freeform 545"/>
            <p:cNvSpPr/>
            <p:nvPr/>
          </p:nvSpPr>
          <p:spPr>
            <a:xfrm>
              <a:off x="1034716" y="2466474"/>
              <a:ext cx="156410" cy="733926"/>
            </a:xfrm>
            <a:custGeom>
              <a:avLst/>
              <a:gdLst>
                <a:gd name="connsiteX0" fmla="*/ 84221 w 156410"/>
                <a:gd name="connsiteY0" fmla="*/ 733926 h 733926"/>
                <a:gd name="connsiteX1" fmla="*/ 72189 w 156410"/>
                <a:gd name="connsiteY1" fmla="*/ 589547 h 733926"/>
                <a:gd name="connsiteX2" fmla="*/ 60158 w 156410"/>
                <a:gd name="connsiteY2" fmla="*/ 553452 h 733926"/>
                <a:gd name="connsiteX3" fmla="*/ 48126 w 156410"/>
                <a:gd name="connsiteY3" fmla="*/ 481263 h 733926"/>
                <a:gd name="connsiteX4" fmla="*/ 12031 w 156410"/>
                <a:gd name="connsiteY4" fmla="*/ 372979 h 733926"/>
                <a:gd name="connsiteX5" fmla="*/ 0 w 156410"/>
                <a:gd name="connsiteY5" fmla="*/ 336884 h 733926"/>
                <a:gd name="connsiteX6" fmla="*/ 36095 w 156410"/>
                <a:gd name="connsiteY6" fmla="*/ 180473 h 733926"/>
                <a:gd name="connsiteX7" fmla="*/ 60158 w 156410"/>
                <a:gd name="connsiteY7" fmla="*/ 144379 h 733926"/>
                <a:gd name="connsiteX8" fmla="*/ 84221 w 156410"/>
                <a:gd name="connsiteY8" fmla="*/ 72189 h 733926"/>
                <a:gd name="connsiteX9" fmla="*/ 96252 w 156410"/>
                <a:gd name="connsiteY9" fmla="*/ 36094 h 733926"/>
                <a:gd name="connsiteX10" fmla="*/ 120316 w 156410"/>
                <a:gd name="connsiteY10" fmla="*/ 12031 h 733926"/>
                <a:gd name="connsiteX11" fmla="*/ 156410 w 156410"/>
                <a:gd name="connsiteY11" fmla="*/ 0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410" h="733926">
                  <a:moveTo>
                    <a:pt x="84221" y="733926"/>
                  </a:moveTo>
                  <a:cubicBezTo>
                    <a:pt x="80210" y="685800"/>
                    <a:pt x="78572" y="637417"/>
                    <a:pt x="72189" y="589547"/>
                  </a:cubicBezTo>
                  <a:cubicBezTo>
                    <a:pt x="70513" y="576976"/>
                    <a:pt x="62909" y="565832"/>
                    <a:pt x="60158" y="553452"/>
                  </a:cubicBezTo>
                  <a:cubicBezTo>
                    <a:pt x="54866" y="529638"/>
                    <a:pt x="54043" y="504930"/>
                    <a:pt x="48126" y="481263"/>
                  </a:cubicBezTo>
                  <a:cubicBezTo>
                    <a:pt x="48118" y="481232"/>
                    <a:pt x="18052" y="391042"/>
                    <a:pt x="12031" y="372979"/>
                  </a:cubicBezTo>
                  <a:lnTo>
                    <a:pt x="0" y="336884"/>
                  </a:lnTo>
                  <a:cubicBezTo>
                    <a:pt x="5547" y="298052"/>
                    <a:pt x="12071" y="216509"/>
                    <a:pt x="36095" y="180473"/>
                  </a:cubicBezTo>
                  <a:lnTo>
                    <a:pt x="60158" y="144379"/>
                  </a:lnTo>
                  <a:lnTo>
                    <a:pt x="84221" y="72189"/>
                  </a:lnTo>
                  <a:cubicBezTo>
                    <a:pt x="88231" y="60157"/>
                    <a:pt x="87284" y="45062"/>
                    <a:pt x="96252" y="36094"/>
                  </a:cubicBezTo>
                  <a:cubicBezTo>
                    <a:pt x="104273" y="28073"/>
                    <a:pt x="110589" y="17867"/>
                    <a:pt x="120316" y="12031"/>
                  </a:cubicBezTo>
                  <a:cubicBezTo>
                    <a:pt x="131191" y="5506"/>
                    <a:pt x="156410" y="0"/>
                    <a:pt x="15641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47" name="Freeform 546"/>
            <p:cNvSpPr/>
            <p:nvPr/>
          </p:nvSpPr>
          <p:spPr>
            <a:xfrm>
              <a:off x="962526" y="2851484"/>
              <a:ext cx="120316" cy="180474"/>
            </a:xfrm>
            <a:custGeom>
              <a:avLst/>
              <a:gdLst>
                <a:gd name="connsiteX0" fmla="*/ 120316 w 120316"/>
                <a:gd name="connsiteY0" fmla="*/ 180474 h 180474"/>
                <a:gd name="connsiteX1" fmla="*/ 96253 w 120316"/>
                <a:gd name="connsiteY1" fmla="*/ 84221 h 180474"/>
                <a:gd name="connsiteX2" fmla="*/ 72190 w 120316"/>
                <a:gd name="connsiteY2" fmla="*/ 48127 h 180474"/>
                <a:gd name="connsiteX3" fmla="*/ 0 w 120316"/>
                <a:gd name="connsiteY3" fmla="*/ 12032 h 180474"/>
                <a:gd name="connsiteX4" fmla="*/ 0 w 120316"/>
                <a:gd name="connsiteY4" fmla="*/ 0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6" h="180474">
                  <a:moveTo>
                    <a:pt x="120316" y="180474"/>
                  </a:moveTo>
                  <a:cubicBezTo>
                    <a:pt x="115739" y="157589"/>
                    <a:pt x="108587" y="108888"/>
                    <a:pt x="96253" y="84221"/>
                  </a:cubicBezTo>
                  <a:cubicBezTo>
                    <a:pt x="89786" y="71288"/>
                    <a:pt x="83481" y="57160"/>
                    <a:pt x="72190" y="48127"/>
                  </a:cubicBezTo>
                  <a:cubicBezTo>
                    <a:pt x="-25658" y="-30151"/>
                    <a:pt x="101415" y="113447"/>
                    <a:pt x="0" y="12032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48" name="Freeform 547"/>
            <p:cNvSpPr/>
            <p:nvPr/>
          </p:nvSpPr>
          <p:spPr>
            <a:xfrm>
              <a:off x="1046747" y="273116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49" name="Freeform 548"/>
            <p:cNvSpPr/>
            <p:nvPr/>
          </p:nvSpPr>
          <p:spPr>
            <a:xfrm>
              <a:off x="1034716" y="2683042"/>
              <a:ext cx="72189" cy="108284"/>
            </a:xfrm>
            <a:custGeom>
              <a:avLst/>
              <a:gdLst>
                <a:gd name="connsiteX0" fmla="*/ 0 w 72189"/>
                <a:gd name="connsiteY0" fmla="*/ 108284 h 108284"/>
                <a:gd name="connsiteX1" fmla="*/ 48126 w 72189"/>
                <a:gd name="connsiteY1" fmla="*/ 48126 h 108284"/>
                <a:gd name="connsiteX2" fmla="*/ 72189 w 72189"/>
                <a:gd name="connsiteY2" fmla="*/ 0 h 10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89" h="108284">
                  <a:moveTo>
                    <a:pt x="0" y="108284"/>
                  </a:moveTo>
                  <a:cubicBezTo>
                    <a:pt x="16042" y="88231"/>
                    <a:pt x="34516" y="69902"/>
                    <a:pt x="48126" y="48126"/>
                  </a:cubicBezTo>
                  <a:cubicBezTo>
                    <a:pt x="94213" y="-25613"/>
                    <a:pt x="36763" y="35429"/>
                    <a:pt x="72189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0" name="Freeform 549"/>
            <p:cNvSpPr/>
            <p:nvPr/>
          </p:nvSpPr>
          <p:spPr>
            <a:xfrm>
              <a:off x="1058779" y="2478505"/>
              <a:ext cx="36095" cy="72190"/>
            </a:xfrm>
            <a:custGeom>
              <a:avLst/>
              <a:gdLst>
                <a:gd name="connsiteX0" fmla="*/ 36095 w 36095"/>
                <a:gd name="connsiteY0" fmla="*/ 72190 h 72190"/>
                <a:gd name="connsiteX1" fmla="*/ 0 w 36095"/>
                <a:gd name="connsiteY1" fmla="*/ 0 h 7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5" h="72190">
                  <a:moveTo>
                    <a:pt x="36095" y="72190"/>
                  </a:moveTo>
                  <a:cubicBezTo>
                    <a:pt x="22304" y="3238"/>
                    <a:pt x="42354" y="21178"/>
                    <a:pt x="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1" name="Freeform 550"/>
            <p:cNvSpPr/>
            <p:nvPr/>
          </p:nvSpPr>
          <p:spPr>
            <a:xfrm>
              <a:off x="625642" y="2815172"/>
              <a:ext cx="433137" cy="218342"/>
            </a:xfrm>
            <a:custGeom>
              <a:avLst/>
              <a:gdLst>
                <a:gd name="connsiteX0" fmla="*/ 336884 w 433137"/>
                <a:gd name="connsiteY0" fmla="*/ 48344 h 218342"/>
                <a:gd name="connsiteX1" fmla="*/ 216569 w 433137"/>
                <a:gd name="connsiteY1" fmla="*/ 96470 h 218342"/>
                <a:gd name="connsiteX2" fmla="*/ 204537 w 433137"/>
                <a:gd name="connsiteY2" fmla="*/ 132565 h 218342"/>
                <a:gd name="connsiteX3" fmla="*/ 240632 w 433137"/>
                <a:gd name="connsiteY3" fmla="*/ 144596 h 218342"/>
                <a:gd name="connsiteX4" fmla="*/ 288758 w 433137"/>
                <a:gd name="connsiteY4" fmla="*/ 84439 h 218342"/>
                <a:gd name="connsiteX5" fmla="*/ 312821 w 433137"/>
                <a:gd name="connsiteY5" fmla="*/ 60375 h 218342"/>
                <a:gd name="connsiteX6" fmla="*/ 216569 w 433137"/>
                <a:gd name="connsiteY6" fmla="*/ 36312 h 218342"/>
                <a:gd name="connsiteX7" fmla="*/ 144379 w 433137"/>
                <a:gd name="connsiteY7" fmla="*/ 60375 h 218342"/>
                <a:gd name="connsiteX8" fmla="*/ 120316 w 433137"/>
                <a:gd name="connsiteY8" fmla="*/ 84439 h 218342"/>
                <a:gd name="connsiteX9" fmla="*/ 108284 w 433137"/>
                <a:gd name="connsiteY9" fmla="*/ 132565 h 218342"/>
                <a:gd name="connsiteX10" fmla="*/ 144379 w 433137"/>
                <a:gd name="connsiteY10" fmla="*/ 120533 h 218342"/>
                <a:gd name="connsiteX11" fmla="*/ 168442 w 433137"/>
                <a:gd name="connsiteY11" fmla="*/ 84439 h 218342"/>
                <a:gd name="connsiteX12" fmla="*/ 240632 w 433137"/>
                <a:gd name="connsiteY12" fmla="*/ 60375 h 218342"/>
                <a:gd name="connsiteX13" fmla="*/ 276726 w 433137"/>
                <a:gd name="connsiteY13" fmla="*/ 48344 h 218342"/>
                <a:gd name="connsiteX14" fmla="*/ 252663 w 433137"/>
                <a:gd name="connsiteY14" fmla="*/ 12249 h 218342"/>
                <a:gd name="connsiteX15" fmla="*/ 132347 w 433137"/>
                <a:gd name="connsiteY15" fmla="*/ 12249 h 218342"/>
                <a:gd name="connsiteX16" fmla="*/ 72190 w 433137"/>
                <a:gd name="connsiteY16" fmla="*/ 24281 h 218342"/>
                <a:gd name="connsiteX17" fmla="*/ 0 w 433137"/>
                <a:gd name="connsiteY17" fmla="*/ 48344 h 218342"/>
                <a:gd name="connsiteX18" fmla="*/ 36095 w 433137"/>
                <a:gd name="connsiteY18" fmla="*/ 72407 h 218342"/>
                <a:gd name="connsiteX19" fmla="*/ 144379 w 433137"/>
                <a:gd name="connsiteY19" fmla="*/ 36312 h 218342"/>
                <a:gd name="connsiteX20" fmla="*/ 180474 w 433137"/>
                <a:gd name="connsiteY20" fmla="*/ 24281 h 218342"/>
                <a:gd name="connsiteX21" fmla="*/ 216569 w 433137"/>
                <a:gd name="connsiteY21" fmla="*/ 12249 h 218342"/>
                <a:gd name="connsiteX22" fmla="*/ 288758 w 433137"/>
                <a:gd name="connsiteY22" fmla="*/ 24281 h 218342"/>
                <a:gd name="connsiteX23" fmla="*/ 324853 w 433137"/>
                <a:gd name="connsiteY23" fmla="*/ 48344 h 218342"/>
                <a:gd name="connsiteX24" fmla="*/ 360947 w 433137"/>
                <a:gd name="connsiteY24" fmla="*/ 60375 h 218342"/>
                <a:gd name="connsiteX25" fmla="*/ 433137 w 433137"/>
                <a:gd name="connsiteY25" fmla="*/ 108502 h 218342"/>
                <a:gd name="connsiteX26" fmla="*/ 360947 w 433137"/>
                <a:gd name="connsiteY26" fmla="*/ 96470 h 218342"/>
                <a:gd name="connsiteX27" fmla="*/ 312821 w 433137"/>
                <a:gd name="connsiteY27" fmla="*/ 168660 h 218342"/>
                <a:gd name="connsiteX28" fmla="*/ 324853 w 433137"/>
                <a:gd name="connsiteY28" fmla="*/ 216786 h 218342"/>
                <a:gd name="connsiteX29" fmla="*/ 385011 w 433137"/>
                <a:gd name="connsiteY29" fmla="*/ 180691 h 218342"/>
                <a:gd name="connsiteX30" fmla="*/ 385011 w 433137"/>
                <a:gd name="connsiteY30" fmla="*/ 84439 h 2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3137" h="218342">
                  <a:moveTo>
                    <a:pt x="336884" y="48344"/>
                  </a:moveTo>
                  <a:cubicBezTo>
                    <a:pt x="312520" y="55305"/>
                    <a:pt x="240426" y="66648"/>
                    <a:pt x="216569" y="96470"/>
                  </a:cubicBezTo>
                  <a:cubicBezTo>
                    <a:pt x="208646" y="106373"/>
                    <a:pt x="208548" y="120533"/>
                    <a:pt x="204537" y="132565"/>
                  </a:cubicBezTo>
                  <a:cubicBezTo>
                    <a:pt x="216569" y="136575"/>
                    <a:pt x="228122" y="146681"/>
                    <a:pt x="240632" y="144596"/>
                  </a:cubicBezTo>
                  <a:cubicBezTo>
                    <a:pt x="288556" y="136608"/>
                    <a:pt x="271032" y="113982"/>
                    <a:pt x="288758" y="84439"/>
                  </a:cubicBezTo>
                  <a:cubicBezTo>
                    <a:pt x="294594" y="74712"/>
                    <a:pt x="304800" y="68396"/>
                    <a:pt x="312821" y="60375"/>
                  </a:cubicBezTo>
                  <a:cubicBezTo>
                    <a:pt x="277666" y="7644"/>
                    <a:pt x="298904" y="15729"/>
                    <a:pt x="216569" y="36312"/>
                  </a:cubicBezTo>
                  <a:cubicBezTo>
                    <a:pt x="191961" y="42464"/>
                    <a:pt x="144379" y="60375"/>
                    <a:pt x="144379" y="60375"/>
                  </a:cubicBezTo>
                  <a:cubicBezTo>
                    <a:pt x="136358" y="68396"/>
                    <a:pt x="130043" y="78603"/>
                    <a:pt x="120316" y="84439"/>
                  </a:cubicBezTo>
                  <a:cubicBezTo>
                    <a:pt x="76829" y="110532"/>
                    <a:pt x="69973" y="75098"/>
                    <a:pt x="108284" y="132565"/>
                  </a:cubicBezTo>
                  <a:cubicBezTo>
                    <a:pt x="120316" y="128554"/>
                    <a:pt x="134476" y="128456"/>
                    <a:pt x="144379" y="120533"/>
                  </a:cubicBezTo>
                  <a:cubicBezTo>
                    <a:pt x="155670" y="111500"/>
                    <a:pt x="156180" y="92103"/>
                    <a:pt x="168442" y="84439"/>
                  </a:cubicBezTo>
                  <a:cubicBezTo>
                    <a:pt x="189952" y="70996"/>
                    <a:pt x="216569" y="68396"/>
                    <a:pt x="240632" y="60375"/>
                  </a:cubicBezTo>
                  <a:lnTo>
                    <a:pt x="276726" y="48344"/>
                  </a:lnTo>
                  <a:cubicBezTo>
                    <a:pt x="268705" y="36312"/>
                    <a:pt x="263954" y="21282"/>
                    <a:pt x="252663" y="12249"/>
                  </a:cubicBezTo>
                  <a:cubicBezTo>
                    <a:pt x="221143" y="-12967"/>
                    <a:pt x="158735" y="7851"/>
                    <a:pt x="132347" y="12249"/>
                  </a:cubicBezTo>
                  <a:cubicBezTo>
                    <a:pt x="112176" y="15611"/>
                    <a:pt x="91919" y="18900"/>
                    <a:pt x="72190" y="24281"/>
                  </a:cubicBezTo>
                  <a:cubicBezTo>
                    <a:pt x="47719" y="30955"/>
                    <a:pt x="0" y="48344"/>
                    <a:pt x="0" y="48344"/>
                  </a:cubicBezTo>
                  <a:cubicBezTo>
                    <a:pt x="12032" y="56365"/>
                    <a:pt x="21635" y="72407"/>
                    <a:pt x="36095" y="72407"/>
                  </a:cubicBezTo>
                  <a:cubicBezTo>
                    <a:pt x="36099" y="72407"/>
                    <a:pt x="126330" y="42328"/>
                    <a:pt x="144379" y="36312"/>
                  </a:cubicBezTo>
                  <a:lnTo>
                    <a:pt x="180474" y="24281"/>
                  </a:lnTo>
                  <a:lnTo>
                    <a:pt x="216569" y="12249"/>
                  </a:lnTo>
                  <a:cubicBezTo>
                    <a:pt x="240632" y="16260"/>
                    <a:pt x="265615" y="16567"/>
                    <a:pt x="288758" y="24281"/>
                  </a:cubicBezTo>
                  <a:cubicBezTo>
                    <a:pt x="302476" y="28854"/>
                    <a:pt x="311919" y="41877"/>
                    <a:pt x="324853" y="48344"/>
                  </a:cubicBezTo>
                  <a:cubicBezTo>
                    <a:pt x="336196" y="54016"/>
                    <a:pt x="348916" y="56365"/>
                    <a:pt x="360947" y="60375"/>
                  </a:cubicBezTo>
                  <a:lnTo>
                    <a:pt x="433137" y="108502"/>
                  </a:lnTo>
                  <a:cubicBezTo>
                    <a:pt x="409209" y="92550"/>
                    <a:pt x="390834" y="66583"/>
                    <a:pt x="360947" y="96470"/>
                  </a:cubicBezTo>
                  <a:cubicBezTo>
                    <a:pt x="340497" y="116920"/>
                    <a:pt x="312821" y="168660"/>
                    <a:pt x="312821" y="168660"/>
                  </a:cubicBezTo>
                  <a:cubicBezTo>
                    <a:pt x="316832" y="184702"/>
                    <a:pt x="311624" y="206865"/>
                    <a:pt x="324853" y="216786"/>
                  </a:cubicBezTo>
                  <a:cubicBezTo>
                    <a:pt x="337190" y="226039"/>
                    <a:pt x="382854" y="191475"/>
                    <a:pt x="385011" y="180691"/>
                  </a:cubicBezTo>
                  <a:cubicBezTo>
                    <a:pt x="391303" y="149230"/>
                    <a:pt x="385011" y="116523"/>
                    <a:pt x="385011" y="844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2" name="Freeform 551"/>
            <p:cNvSpPr/>
            <p:nvPr/>
          </p:nvSpPr>
          <p:spPr>
            <a:xfrm>
              <a:off x="1068019" y="2633472"/>
              <a:ext cx="380391" cy="109728"/>
            </a:xfrm>
            <a:custGeom>
              <a:avLst/>
              <a:gdLst>
                <a:gd name="connsiteX0" fmla="*/ 0 w 380391"/>
                <a:gd name="connsiteY0" fmla="*/ 109728 h 109728"/>
                <a:gd name="connsiteX1" fmla="*/ 36576 w 380391"/>
                <a:gd name="connsiteY1" fmla="*/ 102413 h 109728"/>
                <a:gd name="connsiteX2" fmla="*/ 73152 w 380391"/>
                <a:gd name="connsiteY2" fmla="*/ 65837 h 109728"/>
                <a:gd name="connsiteX3" fmla="*/ 95098 w 380391"/>
                <a:gd name="connsiteY3" fmla="*/ 58522 h 109728"/>
                <a:gd name="connsiteX4" fmla="*/ 109728 w 380391"/>
                <a:gd name="connsiteY4" fmla="*/ 43891 h 109728"/>
                <a:gd name="connsiteX5" fmla="*/ 153619 w 380391"/>
                <a:gd name="connsiteY5" fmla="*/ 29261 h 109728"/>
                <a:gd name="connsiteX6" fmla="*/ 197511 w 380391"/>
                <a:gd name="connsiteY6" fmla="*/ 14630 h 109728"/>
                <a:gd name="connsiteX7" fmla="*/ 219456 w 380391"/>
                <a:gd name="connsiteY7" fmla="*/ 7315 h 109728"/>
                <a:gd name="connsiteX8" fmla="*/ 241402 w 380391"/>
                <a:gd name="connsiteY8" fmla="*/ 0 h 109728"/>
                <a:gd name="connsiteX9" fmla="*/ 365760 w 380391"/>
                <a:gd name="connsiteY9" fmla="*/ 14630 h 109728"/>
                <a:gd name="connsiteX10" fmla="*/ 380391 w 380391"/>
                <a:gd name="connsiteY10" fmla="*/ 219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391" h="109728">
                  <a:moveTo>
                    <a:pt x="0" y="109728"/>
                  </a:moveTo>
                  <a:cubicBezTo>
                    <a:pt x="12192" y="107290"/>
                    <a:pt x="25914" y="108810"/>
                    <a:pt x="36576" y="102413"/>
                  </a:cubicBezTo>
                  <a:cubicBezTo>
                    <a:pt x="51361" y="93542"/>
                    <a:pt x="56795" y="71289"/>
                    <a:pt x="73152" y="65837"/>
                  </a:cubicBezTo>
                  <a:lnTo>
                    <a:pt x="95098" y="58522"/>
                  </a:lnTo>
                  <a:cubicBezTo>
                    <a:pt x="99975" y="53645"/>
                    <a:pt x="103559" y="46975"/>
                    <a:pt x="109728" y="43891"/>
                  </a:cubicBezTo>
                  <a:cubicBezTo>
                    <a:pt x="123522" y="36994"/>
                    <a:pt x="138989" y="34138"/>
                    <a:pt x="153619" y="29261"/>
                  </a:cubicBezTo>
                  <a:lnTo>
                    <a:pt x="197511" y="14630"/>
                  </a:lnTo>
                  <a:lnTo>
                    <a:pt x="219456" y="7315"/>
                  </a:lnTo>
                  <a:lnTo>
                    <a:pt x="241402" y="0"/>
                  </a:lnTo>
                  <a:cubicBezTo>
                    <a:pt x="302493" y="4364"/>
                    <a:pt x="322389" y="-2719"/>
                    <a:pt x="365760" y="14630"/>
                  </a:cubicBezTo>
                  <a:cubicBezTo>
                    <a:pt x="370823" y="16655"/>
                    <a:pt x="375514" y="19507"/>
                    <a:pt x="380391" y="21946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3" name="Freeform 552"/>
            <p:cNvSpPr/>
            <p:nvPr/>
          </p:nvSpPr>
          <p:spPr>
            <a:xfrm>
              <a:off x="1082315" y="2618649"/>
              <a:ext cx="391786" cy="183073"/>
            </a:xfrm>
            <a:custGeom>
              <a:avLst/>
              <a:gdLst>
                <a:gd name="connsiteX0" fmla="*/ 335 w 391786"/>
                <a:gd name="connsiteY0" fmla="*/ 139181 h 183073"/>
                <a:gd name="connsiteX1" fmla="*/ 36911 w 391786"/>
                <a:gd name="connsiteY1" fmla="*/ 131866 h 183073"/>
                <a:gd name="connsiteX2" fmla="*/ 58856 w 391786"/>
                <a:gd name="connsiteY2" fmla="*/ 124551 h 183073"/>
                <a:gd name="connsiteX3" fmla="*/ 117378 w 391786"/>
                <a:gd name="connsiteY3" fmla="*/ 139181 h 183073"/>
                <a:gd name="connsiteX4" fmla="*/ 132008 w 391786"/>
                <a:gd name="connsiteY4" fmla="*/ 183073 h 183073"/>
                <a:gd name="connsiteX5" fmla="*/ 58856 w 391786"/>
                <a:gd name="connsiteY5" fmla="*/ 168442 h 183073"/>
                <a:gd name="connsiteX6" fmla="*/ 14965 w 391786"/>
                <a:gd name="connsiteY6" fmla="*/ 146497 h 183073"/>
                <a:gd name="connsiteX7" fmla="*/ 335 w 391786"/>
                <a:gd name="connsiteY7" fmla="*/ 131866 h 183073"/>
                <a:gd name="connsiteX8" fmla="*/ 22280 w 391786"/>
                <a:gd name="connsiteY8" fmla="*/ 95290 h 183073"/>
                <a:gd name="connsiteX9" fmla="*/ 44226 w 391786"/>
                <a:gd name="connsiteY9" fmla="*/ 80660 h 183073"/>
                <a:gd name="connsiteX10" fmla="*/ 88117 w 391786"/>
                <a:gd name="connsiteY10" fmla="*/ 66029 h 183073"/>
                <a:gd name="connsiteX11" fmla="*/ 110063 w 391786"/>
                <a:gd name="connsiteY11" fmla="*/ 51399 h 183073"/>
                <a:gd name="connsiteX12" fmla="*/ 197845 w 391786"/>
                <a:gd name="connsiteY12" fmla="*/ 58714 h 183073"/>
                <a:gd name="connsiteX13" fmla="*/ 234421 w 391786"/>
                <a:gd name="connsiteY13" fmla="*/ 80660 h 183073"/>
                <a:gd name="connsiteX14" fmla="*/ 256367 w 391786"/>
                <a:gd name="connsiteY14" fmla="*/ 87975 h 183073"/>
                <a:gd name="connsiteX15" fmla="*/ 270997 w 391786"/>
                <a:gd name="connsiteY15" fmla="*/ 109921 h 183073"/>
                <a:gd name="connsiteX16" fmla="*/ 219791 w 391786"/>
                <a:gd name="connsiteY16" fmla="*/ 117236 h 183073"/>
                <a:gd name="connsiteX17" fmla="*/ 205160 w 391786"/>
                <a:gd name="connsiteY17" fmla="*/ 102605 h 183073"/>
                <a:gd name="connsiteX18" fmla="*/ 168584 w 391786"/>
                <a:gd name="connsiteY18" fmla="*/ 95290 h 183073"/>
                <a:gd name="connsiteX19" fmla="*/ 102747 w 391786"/>
                <a:gd name="connsiteY19" fmla="*/ 80660 h 183073"/>
                <a:gd name="connsiteX20" fmla="*/ 88117 w 391786"/>
                <a:gd name="connsiteY20" fmla="*/ 66029 h 183073"/>
                <a:gd name="connsiteX21" fmla="*/ 110063 w 391786"/>
                <a:gd name="connsiteY21" fmla="*/ 58714 h 183073"/>
                <a:gd name="connsiteX22" fmla="*/ 124693 w 391786"/>
                <a:gd name="connsiteY22" fmla="*/ 36769 h 183073"/>
                <a:gd name="connsiteX23" fmla="*/ 168584 w 391786"/>
                <a:gd name="connsiteY23" fmla="*/ 22138 h 183073"/>
                <a:gd name="connsiteX24" fmla="*/ 190530 w 391786"/>
                <a:gd name="connsiteY24" fmla="*/ 14823 h 183073"/>
                <a:gd name="connsiteX25" fmla="*/ 212475 w 391786"/>
                <a:gd name="connsiteY25" fmla="*/ 193 h 183073"/>
                <a:gd name="connsiteX26" fmla="*/ 307573 w 391786"/>
                <a:gd name="connsiteY26" fmla="*/ 14823 h 183073"/>
                <a:gd name="connsiteX27" fmla="*/ 329519 w 391786"/>
                <a:gd name="connsiteY27" fmla="*/ 29453 h 183073"/>
                <a:gd name="connsiteX28" fmla="*/ 344149 w 391786"/>
                <a:gd name="connsiteY28" fmla="*/ 44084 h 183073"/>
                <a:gd name="connsiteX29" fmla="*/ 388040 w 391786"/>
                <a:gd name="connsiteY29" fmla="*/ 73345 h 183073"/>
                <a:gd name="connsiteX30" fmla="*/ 351464 w 391786"/>
                <a:gd name="connsiteY30" fmla="*/ 66029 h 183073"/>
                <a:gd name="connsiteX31" fmla="*/ 329519 w 391786"/>
                <a:gd name="connsiteY31" fmla="*/ 51399 h 183073"/>
                <a:gd name="connsiteX32" fmla="*/ 205160 w 391786"/>
                <a:gd name="connsiteY32" fmla="*/ 29453 h 183073"/>
                <a:gd name="connsiteX33" fmla="*/ 197845 w 391786"/>
                <a:gd name="connsiteY33" fmla="*/ 29453 h 1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1786" h="183073">
                  <a:moveTo>
                    <a:pt x="335" y="139181"/>
                  </a:moveTo>
                  <a:cubicBezTo>
                    <a:pt x="12527" y="136743"/>
                    <a:pt x="24849" y="134882"/>
                    <a:pt x="36911" y="131866"/>
                  </a:cubicBezTo>
                  <a:cubicBezTo>
                    <a:pt x="44391" y="129996"/>
                    <a:pt x="51145" y="124551"/>
                    <a:pt x="58856" y="124551"/>
                  </a:cubicBezTo>
                  <a:cubicBezTo>
                    <a:pt x="76510" y="124551"/>
                    <a:pt x="100061" y="133409"/>
                    <a:pt x="117378" y="139181"/>
                  </a:cubicBezTo>
                  <a:cubicBezTo>
                    <a:pt x="151516" y="173319"/>
                    <a:pt x="156393" y="158688"/>
                    <a:pt x="132008" y="183073"/>
                  </a:cubicBezTo>
                  <a:cubicBezTo>
                    <a:pt x="113141" y="180377"/>
                    <a:pt x="79283" y="178655"/>
                    <a:pt x="58856" y="168442"/>
                  </a:cubicBezTo>
                  <a:cubicBezTo>
                    <a:pt x="2133" y="140081"/>
                    <a:pt x="70128" y="164884"/>
                    <a:pt x="14965" y="146497"/>
                  </a:cubicBezTo>
                  <a:cubicBezTo>
                    <a:pt x="10088" y="141620"/>
                    <a:pt x="1688" y="138629"/>
                    <a:pt x="335" y="131866"/>
                  </a:cubicBezTo>
                  <a:cubicBezTo>
                    <a:pt x="-2492" y="117729"/>
                    <a:pt x="13221" y="102538"/>
                    <a:pt x="22280" y="95290"/>
                  </a:cubicBezTo>
                  <a:cubicBezTo>
                    <a:pt x="29145" y="89798"/>
                    <a:pt x="36192" y="84231"/>
                    <a:pt x="44226" y="80660"/>
                  </a:cubicBezTo>
                  <a:cubicBezTo>
                    <a:pt x="58319" y="74397"/>
                    <a:pt x="75285" y="74583"/>
                    <a:pt x="88117" y="66029"/>
                  </a:cubicBezTo>
                  <a:lnTo>
                    <a:pt x="110063" y="51399"/>
                  </a:lnTo>
                  <a:cubicBezTo>
                    <a:pt x="139324" y="53837"/>
                    <a:pt x="168740" y="54834"/>
                    <a:pt x="197845" y="58714"/>
                  </a:cubicBezTo>
                  <a:cubicBezTo>
                    <a:pt x="233373" y="63451"/>
                    <a:pt x="208043" y="64833"/>
                    <a:pt x="234421" y="80660"/>
                  </a:cubicBezTo>
                  <a:cubicBezTo>
                    <a:pt x="241033" y="84627"/>
                    <a:pt x="249052" y="85537"/>
                    <a:pt x="256367" y="87975"/>
                  </a:cubicBezTo>
                  <a:cubicBezTo>
                    <a:pt x="261244" y="95290"/>
                    <a:pt x="272721" y="101300"/>
                    <a:pt x="270997" y="109921"/>
                  </a:cubicBezTo>
                  <a:cubicBezTo>
                    <a:pt x="265704" y="136382"/>
                    <a:pt x="228972" y="119531"/>
                    <a:pt x="219791" y="117236"/>
                  </a:cubicBezTo>
                  <a:cubicBezTo>
                    <a:pt x="214914" y="112359"/>
                    <a:pt x="211499" y="105322"/>
                    <a:pt x="205160" y="102605"/>
                  </a:cubicBezTo>
                  <a:cubicBezTo>
                    <a:pt x="193732" y="97707"/>
                    <a:pt x="180817" y="97514"/>
                    <a:pt x="168584" y="95290"/>
                  </a:cubicBezTo>
                  <a:cubicBezTo>
                    <a:pt x="111937" y="84991"/>
                    <a:pt x="141441" y="93558"/>
                    <a:pt x="102747" y="80660"/>
                  </a:cubicBezTo>
                  <a:cubicBezTo>
                    <a:pt x="97870" y="75783"/>
                    <a:pt x="85936" y="72572"/>
                    <a:pt x="88117" y="66029"/>
                  </a:cubicBezTo>
                  <a:cubicBezTo>
                    <a:pt x="90556" y="58714"/>
                    <a:pt x="104042" y="63531"/>
                    <a:pt x="110063" y="58714"/>
                  </a:cubicBezTo>
                  <a:cubicBezTo>
                    <a:pt x="116928" y="53222"/>
                    <a:pt x="117238" y="41429"/>
                    <a:pt x="124693" y="36769"/>
                  </a:cubicBezTo>
                  <a:cubicBezTo>
                    <a:pt x="137771" y="28595"/>
                    <a:pt x="153954" y="27015"/>
                    <a:pt x="168584" y="22138"/>
                  </a:cubicBezTo>
                  <a:lnTo>
                    <a:pt x="190530" y="14823"/>
                  </a:lnTo>
                  <a:cubicBezTo>
                    <a:pt x="197845" y="9946"/>
                    <a:pt x="203709" y="867"/>
                    <a:pt x="212475" y="193"/>
                  </a:cubicBezTo>
                  <a:cubicBezTo>
                    <a:pt x="227021" y="-926"/>
                    <a:pt x="283234" y="2654"/>
                    <a:pt x="307573" y="14823"/>
                  </a:cubicBezTo>
                  <a:cubicBezTo>
                    <a:pt x="315437" y="18755"/>
                    <a:pt x="322654" y="23961"/>
                    <a:pt x="329519" y="29453"/>
                  </a:cubicBezTo>
                  <a:cubicBezTo>
                    <a:pt x="334905" y="33761"/>
                    <a:pt x="338632" y="39946"/>
                    <a:pt x="344149" y="44084"/>
                  </a:cubicBezTo>
                  <a:cubicBezTo>
                    <a:pt x="358216" y="54634"/>
                    <a:pt x="405282" y="76794"/>
                    <a:pt x="388040" y="73345"/>
                  </a:cubicBezTo>
                  <a:lnTo>
                    <a:pt x="351464" y="66029"/>
                  </a:lnTo>
                  <a:cubicBezTo>
                    <a:pt x="344149" y="61152"/>
                    <a:pt x="337553" y="54969"/>
                    <a:pt x="329519" y="51399"/>
                  </a:cubicBezTo>
                  <a:cubicBezTo>
                    <a:pt x="282596" y="30545"/>
                    <a:pt x="261657" y="34162"/>
                    <a:pt x="205160" y="29453"/>
                  </a:cubicBezTo>
                  <a:cubicBezTo>
                    <a:pt x="202730" y="29250"/>
                    <a:pt x="200283" y="29453"/>
                    <a:pt x="197845" y="29453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4" name="Freeform 553"/>
            <p:cNvSpPr/>
            <p:nvPr/>
          </p:nvSpPr>
          <p:spPr>
            <a:xfrm>
              <a:off x="1163117" y="2699309"/>
              <a:ext cx="73364" cy="43891"/>
            </a:xfrm>
            <a:custGeom>
              <a:avLst/>
              <a:gdLst>
                <a:gd name="connsiteX0" fmla="*/ 0 w 73364"/>
                <a:gd name="connsiteY0" fmla="*/ 43891 h 43891"/>
                <a:gd name="connsiteX1" fmla="*/ 73152 w 73364"/>
                <a:gd name="connsiteY1" fmla="*/ 7315 h 43891"/>
                <a:gd name="connsiteX2" fmla="*/ 73152 w 73364"/>
                <a:gd name="connsiteY2" fmla="*/ 0 h 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" h="43891">
                  <a:moveTo>
                    <a:pt x="0" y="43891"/>
                  </a:moveTo>
                  <a:cubicBezTo>
                    <a:pt x="70138" y="36098"/>
                    <a:pt x="63073" y="57710"/>
                    <a:pt x="73152" y="7315"/>
                  </a:cubicBezTo>
                  <a:cubicBezTo>
                    <a:pt x="73630" y="4924"/>
                    <a:pt x="73152" y="2438"/>
                    <a:pt x="73152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5" name="Freeform 554"/>
            <p:cNvSpPr/>
            <p:nvPr/>
          </p:nvSpPr>
          <p:spPr>
            <a:xfrm>
              <a:off x="1031443" y="2397970"/>
              <a:ext cx="78147" cy="156687"/>
            </a:xfrm>
            <a:custGeom>
              <a:avLst/>
              <a:gdLst>
                <a:gd name="connsiteX0" fmla="*/ 73152 w 78147"/>
                <a:gd name="connsiteY0" fmla="*/ 155035 h 156687"/>
                <a:gd name="connsiteX1" fmla="*/ 36576 w 78147"/>
                <a:gd name="connsiteY1" fmla="*/ 125774 h 156687"/>
                <a:gd name="connsiteX2" fmla="*/ 58522 w 78147"/>
                <a:gd name="connsiteY2" fmla="*/ 140404 h 156687"/>
                <a:gd name="connsiteX3" fmla="*/ 36576 w 78147"/>
                <a:gd name="connsiteY3" fmla="*/ 133089 h 156687"/>
                <a:gd name="connsiteX4" fmla="*/ 14631 w 78147"/>
                <a:gd name="connsiteY4" fmla="*/ 118459 h 156687"/>
                <a:gd name="connsiteX5" fmla="*/ 36576 w 78147"/>
                <a:gd name="connsiteY5" fmla="*/ 103828 h 156687"/>
                <a:gd name="connsiteX6" fmla="*/ 51207 w 78147"/>
                <a:gd name="connsiteY6" fmla="*/ 89198 h 156687"/>
                <a:gd name="connsiteX7" fmla="*/ 14631 w 78147"/>
                <a:gd name="connsiteY7" fmla="*/ 67252 h 156687"/>
                <a:gd name="connsiteX8" fmla="*/ 0 w 78147"/>
                <a:gd name="connsiteY8" fmla="*/ 52622 h 156687"/>
                <a:gd name="connsiteX9" fmla="*/ 7315 w 78147"/>
                <a:gd name="connsiteY9" fmla="*/ 74568 h 156687"/>
                <a:gd name="connsiteX10" fmla="*/ 29261 w 78147"/>
                <a:gd name="connsiteY10" fmla="*/ 81883 h 156687"/>
                <a:gd name="connsiteX11" fmla="*/ 51207 w 78147"/>
                <a:gd name="connsiteY11" fmla="*/ 96513 h 156687"/>
                <a:gd name="connsiteX12" fmla="*/ 43891 w 78147"/>
                <a:gd name="connsiteY12" fmla="*/ 37992 h 156687"/>
                <a:gd name="connsiteX13" fmla="*/ 14631 w 78147"/>
                <a:gd name="connsiteY13" fmla="*/ 1416 h 156687"/>
                <a:gd name="connsiteX14" fmla="*/ 36576 w 78147"/>
                <a:gd name="connsiteY14" fmla="*/ 16046 h 156687"/>
                <a:gd name="connsiteX15" fmla="*/ 58522 w 78147"/>
                <a:gd name="connsiteY15" fmla="*/ 52622 h 156687"/>
                <a:gd name="connsiteX16" fmla="*/ 65837 w 78147"/>
                <a:gd name="connsiteY16" fmla="*/ 74568 h 156687"/>
                <a:gd name="connsiteX17" fmla="*/ 73152 w 78147"/>
                <a:gd name="connsiteY17" fmla="*/ 155035 h 15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147" h="156687">
                  <a:moveTo>
                    <a:pt x="73152" y="155035"/>
                  </a:moveTo>
                  <a:cubicBezTo>
                    <a:pt x="68275" y="163569"/>
                    <a:pt x="47616" y="136815"/>
                    <a:pt x="36576" y="125774"/>
                  </a:cubicBezTo>
                  <a:cubicBezTo>
                    <a:pt x="30359" y="119557"/>
                    <a:pt x="58522" y="131612"/>
                    <a:pt x="58522" y="140404"/>
                  </a:cubicBezTo>
                  <a:cubicBezTo>
                    <a:pt x="58522" y="148115"/>
                    <a:pt x="43891" y="135527"/>
                    <a:pt x="36576" y="133089"/>
                  </a:cubicBezTo>
                  <a:cubicBezTo>
                    <a:pt x="29261" y="128212"/>
                    <a:pt x="14631" y="127251"/>
                    <a:pt x="14631" y="118459"/>
                  </a:cubicBezTo>
                  <a:cubicBezTo>
                    <a:pt x="14631" y="109667"/>
                    <a:pt x="29711" y="109320"/>
                    <a:pt x="36576" y="103828"/>
                  </a:cubicBezTo>
                  <a:cubicBezTo>
                    <a:pt x="41962" y="99520"/>
                    <a:pt x="46330" y="94075"/>
                    <a:pt x="51207" y="89198"/>
                  </a:cubicBezTo>
                  <a:cubicBezTo>
                    <a:pt x="14135" y="52129"/>
                    <a:pt x="62112" y="95741"/>
                    <a:pt x="14631" y="67252"/>
                  </a:cubicBezTo>
                  <a:cubicBezTo>
                    <a:pt x="8717" y="63704"/>
                    <a:pt x="4877" y="57499"/>
                    <a:pt x="0" y="52622"/>
                  </a:cubicBezTo>
                  <a:cubicBezTo>
                    <a:pt x="2438" y="59937"/>
                    <a:pt x="1862" y="69115"/>
                    <a:pt x="7315" y="74568"/>
                  </a:cubicBezTo>
                  <a:cubicBezTo>
                    <a:pt x="12768" y="80021"/>
                    <a:pt x="22364" y="78435"/>
                    <a:pt x="29261" y="81883"/>
                  </a:cubicBezTo>
                  <a:cubicBezTo>
                    <a:pt x="37125" y="85815"/>
                    <a:pt x="43892" y="91636"/>
                    <a:pt x="51207" y="96513"/>
                  </a:cubicBezTo>
                  <a:cubicBezTo>
                    <a:pt x="48768" y="77006"/>
                    <a:pt x="49540" y="56822"/>
                    <a:pt x="43891" y="37992"/>
                  </a:cubicBezTo>
                  <a:cubicBezTo>
                    <a:pt x="42622" y="33763"/>
                    <a:pt x="8131" y="7916"/>
                    <a:pt x="14631" y="1416"/>
                  </a:cubicBezTo>
                  <a:cubicBezTo>
                    <a:pt x="20848" y="-4801"/>
                    <a:pt x="29261" y="11169"/>
                    <a:pt x="36576" y="16046"/>
                  </a:cubicBezTo>
                  <a:cubicBezTo>
                    <a:pt x="57298" y="78216"/>
                    <a:pt x="28397" y="2415"/>
                    <a:pt x="58522" y="52622"/>
                  </a:cubicBezTo>
                  <a:cubicBezTo>
                    <a:pt x="62489" y="59234"/>
                    <a:pt x="63808" y="67129"/>
                    <a:pt x="65837" y="74568"/>
                  </a:cubicBezTo>
                  <a:cubicBezTo>
                    <a:pt x="84015" y="141223"/>
                    <a:pt x="78029" y="146501"/>
                    <a:pt x="73152" y="155035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6" name="Freeform 555"/>
            <p:cNvSpPr/>
            <p:nvPr/>
          </p:nvSpPr>
          <p:spPr>
            <a:xfrm>
              <a:off x="1119226" y="2866900"/>
              <a:ext cx="248716" cy="227430"/>
            </a:xfrm>
            <a:custGeom>
              <a:avLst/>
              <a:gdLst>
                <a:gd name="connsiteX0" fmla="*/ 0 w 248716"/>
                <a:gd name="connsiteY0" fmla="*/ 227430 h 227430"/>
                <a:gd name="connsiteX1" fmla="*/ 21945 w 248716"/>
                <a:gd name="connsiteY1" fmla="*/ 176223 h 227430"/>
                <a:gd name="connsiteX2" fmla="*/ 43891 w 248716"/>
                <a:gd name="connsiteY2" fmla="*/ 168908 h 227430"/>
                <a:gd name="connsiteX3" fmla="*/ 36576 w 248716"/>
                <a:gd name="connsiteY3" fmla="*/ 190854 h 227430"/>
                <a:gd name="connsiteX4" fmla="*/ 7315 w 248716"/>
                <a:gd name="connsiteY4" fmla="*/ 227430 h 227430"/>
                <a:gd name="connsiteX5" fmla="*/ 21945 w 248716"/>
                <a:gd name="connsiteY5" fmla="*/ 168908 h 227430"/>
                <a:gd name="connsiteX6" fmla="*/ 73152 w 248716"/>
                <a:gd name="connsiteY6" fmla="*/ 125017 h 227430"/>
                <a:gd name="connsiteX7" fmla="*/ 95097 w 248716"/>
                <a:gd name="connsiteY7" fmla="*/ 117702 h 227430"/>
                <a:gd name="connsiteX8" fmla="*/ 109728 w 248716"/>
                <a:gd name="connsiteY8" fmla="*/ 103071 h 227430"/>
                <a:gd name="connsiteX9" fmla="*/ 138988 w 248716"/>
                <a:gd name="connsiteY9" fmla="*/ 95756 h 227430"/>
                <a:gd name="connsiteX10" fmla="*/ 160934 w 248716"/>
                <a:gd name="connsiteY10" fmla="*/ 88441 h 227430"/>
                <a:gd name="connsiteX11" fmla="*/ 197510 w 248716"/>
                <a:gd name="connsiteY11" fmla="*/ 95756 h 227430"/>
                <a:gd name="connsiteX12" fmla="*/ 160934 w 248716"/>
                <a:gd name="connsiteY12" fmla="*/ 132332 h 227430"/>
                <a:gd name="connsiteX13" fmla="*/ 117043 w 248716"/>
                <a:gd name="connsiteY13" fmla="*/ 146962 h 227430"/>
                <a:gd name="connsiteX14" fmla="*/ 95097 w 248716"/>
                <a:gd name="connsiteY14" fmla="*/ 154278 h 227430"/>
                <a:gd name="connsiteX15" fmla="*/ 73152 w 248716"/>
                <a:gd name="connsiteY15" fmla="*/ 161593 h 227430"/>
                <a:gd name="connsiteX16" fmla="*/ 51206 w 248716"/>
                <a:gd name="connsiteY16" fmla="*/ 168908 h 227430"/>
                <a:gd name="connsiteX17" fmla="*/ 43891 w 248716"/>
                <a:gd name="connsiteY17" fmla="*/ 146962 h 227430"/>
                <a:gd name="connsiteX18" fmla="*/ 73152 w 248716"/>
                <a:gd name="connsiteY18" fmla="*/ 110386 h 227430"/>
                <a:gd name="connsiteX19" fmla="*/ 95097 w 248716"/>
                <a:gd name="connsiteY19" fmla="*/ 103071 h 227430"/>
                <a:gd name="connsiteX20" fmla="*/ 131673 w 248716"/>
                <a:gd name="connsiteY20" fmla="*/ 81126 h 227430"/>
                <a:gd name="connsiteX21" fmla="*/ 168249 w 248716"/>
                <a:gd name="connsiteY21" fmla="*/ 59180 h 227430"/>
                <a:gd name="connsiteX22" fmla="*/ 226771 w 248716"/>
                <a:gd name="connsiteY22" fmla="*/ 29919 h 227430"/>
                <a:gd name="connsiteX23" fmla="*/ 248716 w 248716"/>
                <a:gd name="connsiteY23" fmla="*/ 22604 h 227430"/>
                <a:gd name="connsiteX24" fmla="*/ 234086 w 248716"/>
                <a:gd name="connsiteY24" fmla="*/ 658 h 227430"/>
                <a:gd name="connsiteX25" fmla="*/ 168249 w 248716"/>
                <a:gd name="connsiteY25" fmla="*/ 15289 h 227430"/>
                <a:gd name="connsiteX26" fmla="*/ 102412 w 248716"/>
                <a:gd name="connsiteY26" fmla="*/ 51865 h 227430"/>
                <a:gd name="connsiteX27" fmla="*/ 73152 w 248716"/>
                <a:gd name="connsiteY27" fmla="*/ 88441 h 227430"/>
                <a:gd name="connsiteX28" fmla="*/ 65836 w 248716"/>
                <a:gd name="connsiteY28" fmla="*/ 110386 h 227430"/>
                <a:gd name="connsiteX29" fmla="*/ 51206 w 248716"/>
                <a:gd name="connsiteY29" fmla="*/ 125017 h 22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716" h="227430">
                  <a:moveTo>
                    <a:pt x="0" y="227430"/>
                  </a:moveTo>
                  <a:cubicBezTo>
                    <a:pt x="4829" y="203286"/>
                    <a:pt x="653" y="188998"/>
                    <a:pt x="21945" y="176223"/>
                  </a:cubicBezTo>
                  <a:cubicBezTo>
                    <a:pt x="28557" y="172256"/>
                    <a:pt x="36576" y="171346"/>
                    <a:pt x="43891" y="168908"/>
                  </a:cubicBezTo>
                  <a:cubicBezTo>
                    <a:pt x="41453" y="176223"/>
                    <a:pt x="40025" y="183957"/>
                    <a:pt x="36576" y="190854"/>
                  </a:cubicBezTo>
                  <a:cubicBezTo>
                    <a:pt x="27350" y="209306"/>
                    <a:pt x="20920" y="213824"/>
                    <a:pt x="7315" y="227430"/>
                  </a:cubicBezTo>
                  <a:cubicBezTo>
                    <a:pt x="8082" y="223594"/>
                    <a:pt x="15697" y="177655"/>
                    <a:pt x="21945" y="168908"/>
                  </a:cubicBezTo>
                  <a:cubicBezTo>
                    <a:pt x="31945" y="154908"/>
                    <a:pt x="55968" y="133609"/>
                    <a:pt x="73152" y="125017"/>
                  </a:cubicBezTo>
                  <a:cubicBezTo>
                    <a:pt x="80049" y="121569"/>
                    <a:pt x="87782" y="120140"/>
                    <a:pt x="95097" y="117702"/>
                  </a:cubicBezTo>
                  <a:cubicBezTo>
                    <a:pt x="99974" y="112825"/>
                    <a:pt x="103559" y="106156"/>
                    <a:pt x="109728" y="103071"/>
                  </a:cubicBezTo>
                  <a:cubicBezTo>
                    <a:pt x="118720" y="98575"/>
                    <a:pt x="129321" y="98518"/>
                    <a:pt x="138988" y="95756"/>
                  </a:cubicBezTo>
                  <a:cubicBezTo>
                    <a:pt x="146402" y="93638"/>
                    <a:pt x="153619" y="90879"/>
                    <a:pt x="160934" y="88441"/>
                  </a:cubicBezTo>
                  <a:cubicBezTo>
                    <a:pt x="173126" y="90879"/>
                    <a:pt x="190050" y="85809"/>
                    <a:pt x="197510" y="95756"/>
                  </a:cubicBezTo>
                  <a:cubicBezTo>
                    <a:pt x="205436" y="106324"/>
                    <a:pt x="162763" y="131519"/>
                    <a:pt x="160934" y="132332"/>
                  </a:cubicBezTo>
                  <a:cubicBezTo>
                    <a:pt x="146841" y="138595"/>
                    <a:pt x="131673" y="142085"/>
                    <a:pt x="117043" y="146962"/>
                  </a:cubicBezTo>
                  <a:lnTo>
                    <a:pt x="95097" y="154278"/>
                  </a:lnTo>
                  <a:lnTo>
                    <a:pt x="73152" y="161593"/>
                  </a:lnTo>
                  <a:lnTo>
                    <a:pt x="51206" y="168908"/>
                  </a:lnTo>
                  <a:cubicBezTo>
                    <a:pt x="48768" y="161593"/>
                    <a:pt x="42623" y="154568"/>
                    <a:pt x="43891" y="146962"/>
                  </a:cubicBezTo>
                  <a:cubicBezTo>
                    <a:pt x="44999" y="140317"/>
                    <a:pt x="65914" y="114729"/>
                    <a:pt x="73152" y="110386"/>
                  </a:cubicBezTo>
                  <a:cubicBezTo>
                    <a:pt x="79764" y="106419"/>
                    <a:pt x="87782" y="105509"/>
                    <a:pt x="95097" y="103071"/>
                  </a:cubicBezTo>
                  <a:cubicBezTo>
                    <a:pt x="132172" y="65998"/>
                    <a:pt x="84189" y="109617"/>
                    <a:pt x="131673" y="81126"/>
                  </a:cubicBezTo>
                  <a:cubicBezTo>
                    <a:pt x="181879" y="51002"/>
                    <a:pt x="106085" y="79901"/>
                    <a:pt x="168249" y="59180"/>
                  </a:cubicBezTo>
                  <a:cubicBezTo>
                    <a:pt x="193785" y="33646"/>
                    <a:pt x="176337" y="46731"/>
                    <a:pt x="226771" y="29919"/>
                  </a:cubicBezTo>
                  <a:lnTo>
                    <a:pt x="248716" y="22604"/>
                  </a:lnTo>
                  <a:cubicBezTo>
                    <a:pt x="243839" y="15289"/>
                    <a:pt x="242615" y="2790"/>
                    <a:pt x="234086" y="658"/>
                  </a:cubicBezTo>
                  <a:cubicBezTo>
                    <a:pt x="219375" y="-3020"/>
                    <a:pt x="185142" y="9658"/>
                    <a:pt x="168249" y="15289"/>
                  </a:cubicBezTo>
                  <a:cubicBezTo>
                    <a:pt x="117942" y="48827"/>
                    <a:pt x="141039" y="38990"/>
                    <a:pt x="102412" y="51865"/>
                  </a:cubicBezTo>
                  <a:cubicBezTo>
                    <a:pt x="84027" y="107021"/>
                    <a:pt x="110965" y="41175"/>
                    <a:pt x="73152" y="88441"/>
                  </a:cubicBezTo>
                  <a:cubicBezTo>
                    <a:pt x="68335" y="94462"/>
                    <a:pt x="69803" y="103774"/>
                    <a:pt x="65836" y="110386"/>
                  </a:cubicBezTo>
                  <a:cubicBezTo>
                    <a:pt x="62288" y="116300"/>
                    <a:pt x="51206" y="125017"/>
                    <a:pt x="51206" y="12501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7" name="Freeform 556"/>
            <p:cNvSpPr/>
            <p:nvPr/>
          </p:nvSpPr>
          <p:spPr>
            <a:xfrm>
              <a:off x="1175176" y="2435962"/>
              <a:ext cx="90558" cy="67587"/>
            </a:xfrm>
            <a:custGeom>
              <a:avLst/>
              <a:gdLst>
                <a:gd name="connsiteX0" fmla="*/ 9886 w 90558"/>
                <a:gd name="connsiteY0" fmla="*/ 43891 h 67587"/>
                <a:gd name="connsiteX1" fmla="*/ 46462 w 90558"/>
                <a:gd name="connsiteY1" fmla="*/ 29260 h 67587"/>
                <a:gd name="connsiteX2" fmla="*/ 68408 w 90558"/>
                <a:gd name="connsiteY2" fmla="*/ 29260 h 67587"/>
                <a:gd name="connsiteX3" fmla="*/ 2571 w 90558"/>
                <a:gd name="connsiteY3" fmla="*/ 36576 h 67587"/>
                <a:gd name="connsiteX4" fmla="*/ 9886 w 90558"/>
                <a:gd name="connsiteY4" fmla="*/ 14630 h 67587"/>
                <a:gd name="connsiteX5" fmla="*/ 24517 w 90558"/>
                <a:gd name="connsiteY5" fmla="*/ 0 h 67587"/>
                <a:gd name="connsiteX6" fmla="*/ 46462 w 90558"/>
                <a:gd name="connsiteY6" fmla="*/ 7315 h 67587"/>
                <a:gd name="connsiteX7" fmla="*/ 17202 w 90558"/>
                <a:gd name="connsiteY7" fmla="*/ 36576 h 67587"/>
                <a:gd name="connsiteX8" fmla="*/ 2571 w 90558"/>
                <a:gd name="connsiteY8" fmla="*/ 51206 h 67587"/>
                <a:gd name="connsiteX9" fmla="*/ 17202 w 90558"/>
                <a:gd name="connsiteY9" fmla="*/ 65836 h 67587"/>
                <a:gd name="connsiteX10" fmla="*/ 9886 w 90558"/>
                <a:gd name="connsiteY10" fmla="*/ 438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58" h="67587">
                  <a:moveTo>
                    <a:pt x="9886" y="43891"/>
                  </a:moveTo>
                  <a:cubicBezTo>
                    <a:pt x="14763" y="37795"/>
                    <a:pt x="33385" y="30449"/>
                    <a:pt x="46462" y="29260"/>
                  </a:cubicBezTo>
                  <a:cubicBezTo>
                    <a:pt x="66694" y="27421"/>
                    <a:pt x="120680" y="46686"/>
                    <a:pt x="68408" y="29260"/>
                  </a:cubicBezTo>
                  <a:cubicBezTo>
                    <a:pt x="46462" y="31699"/>
                    <a:pt x="23993" y="41931"/>
                    <a:pt x="2571" y="36576"/>
                  </a:cubicBezTo>
                  <a:cubicBezTo>
                    <a:pt x="-4910" y="34706"/>
                    <a:pt x="5919" y="21242"/>
                    <a:pt x="9886" y="14630"/>
                  </a:cubicBezTo>
                  <a:cubicBezTo>
                    <a:pt x="13434" y="8716"/>
                    <a:pt x="19640" y="4877"/>
                    <a:pt x="24517" y="0"/>
                  </a:cubicBezTo>
                  <a:cubicBezTo>
                    <a:pt x="31832" y="2438"/>
                    <a:pt x="43014" y="418"/>
                    <a:pt x="46462" y="7315"/>
                  </a:cubicBezTo>
                  <a:cubicBezTo>
                    <a:pt x="57608" y="29608"/>
                    <a:pt x="25562" y="33789"/>
                    <a:pt x="17202" y="36576"/>
                  </a:cubicBezTo>
                  <a:cubicBezTo>
                    <a:pt x="12325" y="41453"/>
                    <a:pt x="2571" y="44309"/>
                    <a:pt x="2571" y="51206"/>
                  </a:cubicBezTo>
                  <a:cubicBezTo>
                    <a:pt x="2571" y="58103"/>
                    <a:pt x="22079" y="60959"/>
                    <a:pt x="17202" y="65836"/>
                  </a:cubicBezTo>
                  <a:cubicBezTo>
                    <a:pt x="8796" y="74242"/>
                    <a:pt x="5009" y="49987"/>
                    <a:pt x="9886" y="43891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8" name="Freeform 557"/>
            <p:cNvSpPr/>
            <p:nvPr/>
          </p:nvSpPr>
          <p:spPr>
            <a:xfrm>
              <a:off x="1104595" y="2414016"/>
              <a:ext cx="29979" cy="117043"/>
            </a:xfrm>
            <a:custGeom>
              <a:avLst/>
              <a:gdLst>
                <a:gd name="connsiteX0" fmla="*/ 0 w 29979"/>
                <a:gd name="connsiteY0" fmla="*/ 117043 h 117043"/>
                <a:gd name="connsiteX1" fmla="*/ 7315 w 29979"/>
                <a:gd name="connsiteY1" fmla="*/ 80467 h 117043"/>
                <a:gd name="connsiteX2" fmla="*/ 29261 w 29979"/>
                <a:gd name="connsiteY2" fmla="*/ 43891 h 117043"/>
                <a:gd name="connsiteX3" fmla="*/ 29261 w 29979"/>
                <a:gd name="connsiteY3" fmla="*/ 0 h 1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9" h="117043">
                  <a:moveTo>
                    <a:pt x="0" y="117043"/>
                  </a:moveTo>
                  <a:cubicBezTo>
                    <a:pt x="2438" y="104851"/>
                    <a:pt x="2417" y="91895"/>
                    <a:pt x="7315" y="80467"/>
                  </a:cubicBezTo>
                  <a:cubicBezTo>
                    <a:pt x="23771" y="42070"/>
                    <a:pt x="23820" y="92857"/>
                    <a:pt x="29261" y="43891"/>
                  </a:cubicBezTo>
                  <a:cubicBezTo>
                    <a:pt x="30877" y="29350"/>
                    <a:pt x="29261" y="14630"/>
                    <a:pt x="29261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59" name="Freeform 558"/>
            <p:cNvSpPr/>
            <p:nvPr/>
          </p:nvSpPr>
          <p:spPr>
            <a:xfrm>
              <a:off x="924166" y="2928111"/>
              <a:ext cx="76132" cy="116365"/>
            </a:xfrm>
            <a:custGeom>
              <a:avLst/>
              <a:gdLst>
                <a:gd name="connsiteX0" fmla="*/ 74803 w 76132"/>
                <a:gd name="connsiteY0" fmla="*/ 83 h 116365"/>
                <a:gd name="connsiteX1" fmla="*/ 69517 w 76132"/>
                <a:gd name="connsiteY1" fmla="*/ 37082 h 116365"/>
                <a:gd name="connsiteX2" fmla="*/ 48375 w 76132"/>
                <a:gd name="connsiteY2" fmla="*/ 100509 h 116365"/>
                <a:gd name="connsiteX3" fmla="*/ 16662 w 76132"/>
                <a:gd name="connsiteY3" fmla="*/ 116365 h 116365"/>
                <a:gd name="connsiteX4" fmla="*/ 805 w 76132"/>
                <a:gd name="connsiteY4" fmla="*/ 111080 h 116365"/>
                <a:gd name="connsiteX5" fmla="*/ 6091 w 76132"/>
                <a:gd name="connsiteY5" fmla="*/ 79366 h 116365"/>
                <a:gd name="connsiteX6" fmla="*/ 11376 w 76132"/>
                <a:gd name="connsiteY6" fmla="*/ 63510 h 116365"/>
                <a:gd name="connsiteX7" fmla="*/ 58946 w 76132"/>
                <a:gd name="connsiteY7" fmla="*/ 37082 h 116365"/>
                <a:gd name="connsiteX8" fmla="*/ 69517 w 76132"/>
                <a:gd name="connsiteY8" fmla="*/ 21225 h 116365"/>
                <a:gd name="connsiteX9" fmla="*/ 64232 w 76132"/>
                <a:gd name="connsiteY9" fmla="*/ 42368 h 116365"/>
                <a:gd name="connsiteX10" fmla="*/ 53661 w 76132"/>
                <a:gd name="connsiteY10" fmla="*/ 74081 h 116365"/>
                <a:gd name="connsiteX11" fmla="*/ 48375 w 76132"/>
                <a:gd name="connsiteY11" fmla="*/ 89938 h 116365"/>
                <a:gd name="connsiteX12" fmla="*/ 32518 w 76132"/>
                <a:gd name="connsiteY12" fmla="*/ 95223 h 116365"/>
                <a:gd name="connsiteX13" fmla="*/ 21947 w 76132"/>
                <a:gd name="connsiteY13" fmla="*/ 74081 h 116365"/>
                <a:gd name="connsiteX14" fmla="*/ 37804 w 76132"/>
                <a:gd name="connsiteY14" fmla="*/ 31797 h 116365"/>
                <a:gd name="connsiteX15" fmla="*/ 48375 w 76132"/>
                <a:gd name="connsiteY15" fmla="*/ 21225 h 116365"/>
                <a:gd name="connsiteX16" fmla="*/ 64232 w 76132"/>
                <a:gd name="connsiteY16" fmla="*/ 15940 h 116365"/>
                <a:gd name="connsiteX17" fmla="*/ 58946 w 76132"/>
                <a:gd name="connsiteY17" fmla="*/ 74081 h 116365"/>
                <a:gd name="connsiteX18" fmla="*/ 53661 w 76132"/>
                <a:gd name="connsiteY18" fmla="*/ 89938 h 116365"/>
                <a:gd name="connsiteX19" fmla="*/ 37804 w 76132"/>
                <a:gd name="connsiteY19" fmla="*/ 95223 h 116365"/>
                <a:gd name="connsiteX20" fmla="*/ 43089 w 76132"/>
                <a:gd name="connsiteY20" fmla="*/ 47653 h 116365"/>
                <a:gd name="connsiteX21" fmla="*/ 74803 w 76132"/>
                <a:gd name="connsiteY21" fmla="*/ 83 h 11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32" h="116365">
                  <a:moveTo>
                    <a:pt x="74803" y="83"/>
                  </a:moveTo>
                  <a:cubicBezTo>
                    <a:pt x="79208" y="-1679"/>
                    <a:pt x="71411" y="24769"/>
                    <a:pt x="69517" y="37082"/>
                  </a:cubicBezTo>
                  <a:cubicBezTo>
                    <a:pt x="66323" y="57845"/>
                    <a:pt x="64550" y="84334"/>
                    <a:pt x="48375" y="100509"/>
                  </a:cubicBezTo>
                  <a:cubicBezTo>
                    <a:pt x="38129" y="110755"/>
                    <a:pt x="29558" y="112067"/>
                    <a:pt x="16662" y="116365"/>
                  </a:cubicBezTo>
                  <a:cubicBezTo>
                    <a:pt x="11376" y="114603"/>
                    <a:pt x="2336" y="116437"/>
                    <a:pt x="805" y="111080"/>
                  </a:cubicBezTo>
                  <a:cubicBezTo>
                    <a:pt x="-2139" y="100775"/>
                    <a:pt x="3766" y="89828"/>
                    <a:pt x="6091" y="79366"/>
                  </a:cubicBezTo>
                  <a:cubicBezTo>
                    <a:pt x="7300" y="73927"/>
                    <a:pt x="7437" y="67449"/>
                    <a:pt x="11376" y="63510"/>
                  </a:cubicBezTo>
                  <a:cubicBezTo>
                    <a:pt x="29550" y="45336"/>
                    <a:pt x="39007" y="43729"/>
                    <a:pt x="58946" y="37082"/>
                  </a:cubicBezTo>
                  <a:cubicBezTo>
                    <a:pt x="62470" y="31796"/>
                    <a:pt x="65025" y="16733"/>
                    <a:pt x="69517" y="21225"/>
                  </a:cubicBezTo>
                  <a:cubicBezTo>
                    <a:pt x="74654" y="26362"/>
                    <a:pt x="66319" y="35410"/>
                    <a:pt x="64232" y="42368"/>
                  </a:cubicBezTo>
                  <a:cubicBezTo>
                    <a:pt x="61030" y="53041"/>
                    <a:pt x="57185" y="63510"/>
                    <a:pt x="53661" y="74081"/>
                  </a:cubicBezTo>
                  <a:cubicBezTo>
                    <a:pt x="51899" y="79367"/>
                    <a:pt x="53661" y="88176"/>
                    <a:pt x="48375" y="89938"/>
                  </a:cubicBezTo>
                  <a:lnTo>
                    <a:pt x="32518" y="95223"/>
                  </a:lnTo>
                  <a:cubicBezTo>
                    <a:pt x="28994" y="88176"/>
                    <a:pt x="22817" y="81912"/>
                    <a:pt x="21947" y="74081"/>
                  </a:cubicBezTo>
                  <a:cubicBezTo>
                    <a:pt x="20094" y="57403"/>
                    <a:pt x="28178" y="43829"/>
                    <a:pt x="37804" y="31797"/>
                  </a:cubicBezTo>
                  <a:cubicBezTo>
                    <a:pt x="40917" y="27906"/>
                    <a:pt x="44102" y="23789"/>
                    <a:pt x="48375" y="21225"/>
                  </a:cubicBezTo>
                  <a:cubicBezTo>
                    <a:pt x="53153" y="18358"/>
                    <a:pt x="58946" y="17702"/>
                    <a:pt x="64232" y="15940"/>
                  </a:cubicBezTo>
                  <a:cubicBezTo>
                    <a:pt x="62470" y="35320"/>
                    <a:pt x="61698" y="54816"/>
                    <a:pt x="58946" y="74081"/>
                  </a:cubicBezTo>
                  <a:cubicBezTo>
                    <a:pt x="58158" y="79597"/>
                    <a:pt x="57601" y="85998"/>
                    <a:pt x="53661" y="89938"/>
                  </a:cubicBezTo>
                  <a:cubicBezTo>
                    <a:pt x="49721" y="93878"/>
                    <a:pt x="43090" y="93461"/>
                    <a:pt x="37804" y="95223"/>
                  </a:cubicBezTo>
                  <a:cubicBezTo>
                    <a:pt x="39566" y="79366"/>
                    <a:pt x="40466" y="63390"/>
                    <a:pt x="43089" y="47653"/>
                  </a:cubicBezTo>
                  <a:cubicBezTo>
                    <a:pt x="48932" y="12593"/>
                    <a:pt x="70398" y="1845"/>
                    <a:pt x="74803" y="83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0" name="Freeform 559"/>
            <p:cNvSpPr/>
            <p:nvPr/>
          </p:nvSpPr>
          <p:spPr>
            <a:xfrm>
              <a:off x="829310" y="2908615"/>
              <a:ext cx="66263" cy="35436"/>
            </a:xfrm>
            <a:custGeom>
              <a:avLst/>
              <a:gdLst>
                <a:gd name="connsiteX0" fmla="*/ 21663 w 66263"/>
                <a:gd name="connsiteY0" fmla="*/ 14294 h 35436"/>
                <a:gd name="connsiteX1" fmla="*/ 48091 w 66263"/>
                <a:gd name="connsiteY1" fmla="*/ 3723 h 35436"/>
                <a:gd name="connsiteX2" fmla="*/ 58662 w 66263"/>
                <a:gd name="connsiteY2" fmla="*/ 24865 h 35436"/>
                <a:gd name="connsiteX3" fmla="*/ 63948 w 66263"/>
                <a:gd name="connsiteY3" fmla="*/ 9008 h 35436"/>
                <a:gd name="connsiteX4" fmla="*/ 48091 w 66263"/>
                <a:gd name="connsiteY4" fmla="*/ 24865 h 35436"/>
                <a:gd name="connsiteX5" fmla="*/ 32235 w 66263"/>
                <a:gd name="connsiteY5" fmla="*/ 35436 h 35436"/>
                <a:gd name="connsiteX6" fmla="*/ 11092 w 66263"/>
                <a:gd name="connsiteY6" fmla="*/ 9008 h 35436"/>
                <a:gd name="connsiteX7" fmla="*/ 26949 w 66263"/>
                <a:gd name="connsiteY7" fmla="*/ 3723 h 35436"/>
                <a:gd name="connsiteX8" fmla="*/ 21663 w 66263"/>
                <a:gd name="connsiteY8" fmla="*/ 14294 h 3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263" h="35436">
                  <a:moveTo>
                    <a:pt x="21663" y="14294"/>
                  </a:moveTo>
                  <a:cubicBezTo>
                    <a:pt x="25187" y="14294"/>
                    <a:pt x="38968" y="1117"/>
                    <a:pt x="48091" y="3723"/>
                  </a:cubicBezTo>
                  <a:cubicBezTo>
                    <a:pt x="55667" y="5888"/>
                    <a:pt x="51187" y="22374"/>
                    <a:pt x="58662" y="24865"/>
                  </a:cubicBezTo>
                  <a:cubicBezTo>
                    <a:pt x="63948" y="26627"/>
                    <a:pt x="69520" y="9008"/>
                    <a:pt x="63948" y="9008"/>
                  </a:cubicBezTo>
                  <a:cubicBezTo>
                    <a:pt x="56473" y="9008"/>
                    <a:pt x="53833" y="20080"/>
                    <a:pt x="48091" y="24865"/>
                  </a:cubicBezTo>
                  <a:cubicBezTo>
                    <a:pt x="43211" y="28932"/>
                    <a:pt x="37520" y="31912"/>
                    <a:pt x="32235" y="35436"/>
                  </a:cubicBezTo>
                  <a:cubicBezTo>
                    <a:pt x="12646" y="28907"/>
                    <a:pt x="-16008" y="30688"/>
                    <a:pt x="11092" y="9008"/>
                  </a:cubicBezTo>
                  <a:cubicBezTo>
                    <a:pt x="15443" y="5528"/>
                    <a:pt x="21663" y="5485"/>
                    <a:pt x="26949" y="3723"/>
                  </a:cubicBezTo>
                  <a:cubicBezTo>
                    <a:pt x="45738" y="-8804"/>
                    <a:pt x="18139" y="14294"/>
                    <a:pt x="21663" y="14294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1" name="Freeform 560"/>
            <p:cNvSpPr/>
            <p:nvPr/>
          </p:nvSpPr>
          <p:spPr>
            <a:xfrm>
              <a:off x="708264" y="2859482"/>
              <a:ext cx="158566" cy="85761"/>
            </a:xfrm>
            <a:custGeom>
              <a:avLst/>
              <a:gdLst>
                <a:gd name="connsiteX0" fmla="*/ 42284 w 158566"/>
                <a:gd name="connsiteY0" fmla="*/ 73998 h 85761"/>
                <a:gd name="connsiteX1" fmla="*/ 84568 w 158566"/>
                <a:gd name="connsiteY1" fmla="*/ 26428 h 85761"/>
                <a:gd name="connsiteX2" fmla="*/ 68712 w 158566"/>
                <a:gd name="connsiteY2" fmla="*/ 21142 h 85761"/>
                <a:gd name="connsiteX3" fmla="*/ 36998 w 158566"/>
                <a:gd name="connsiteY3" fmla="*/ 31713 h 85761"/>
                <a:gd name="connsiteX4" fmla="*/ 21142 w 158566"/>
                <a:gd name="connsiteY4" fmla="*/ 42284 h 85761"/>
                <a:gd name="connsiteX5" fmla="*/ 0 w 158566"/>
                <a:gd name="connsiteY5" fmla="*/ 68712 h 85761"/>
                <a:gd name="connsiteX6" fmla="*/ 10571 w 158566"/>
                <a:gd name="connsiteY6" fmla="*/ 84569 h 85761"/>
                <a:gd name="connsiteX7" fmla="*/ 36998 w 158566"/>
                <a:gd name="connsiteY7" fmla="*/ 47570 h 85761"/>
                <a:gd name="connsiteX8" fmla="*/ 68712 w 158566"/>
                <a:gd name="connsiteY8" fmla="*/ 36999 h 85761"/>
                <a:gd name="connsiteX9" fmla="*/ 84568 w 158566"/>
                <a:gd name="connsiteY9" fmla="*/ 26428 h 85761"/>
                <a:gd name="connsiteX10" fmla="*/ 116282 w 158566"/>
                <a:gd name="connsiteY10" fmla="*/ 15857 h 85761"/>
                <a:gd name="connsiteX11" fmla="*/ 132138 w 158566"/>
                <a:gd name="connsiteY11" fmla="*/ 10571 h 85761"/>
                <a:gd name="connsiteX12" fmla="*/ 147995 w 158566"/>
                <a:gd name="connsiteY12" fmla="*/ 5286 h 85761"/>
                <a:gd name="connsiteX13" fmla="*/ 158566 w 158566"/>
                <a:gd name="connsiteY13" fmla="*/ 0 h 8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566" h="85761">
                  <a:moveTo>
                    <a:pt x="42284" y="73998"/>
                  </a:moveTo>
                  <a:cubicBezTo>
                    <a:pt x="71665" y="26989"/>
                    <a:pt x="52943" y="36969"/>
                    <a:pt x="84568" y="26428"/>
                  </a:cubicBezTo>
                  <a:cubicBezTo>
                    <a:pt x="79283" y="24666"/>
                    <a:pt x="74249" y="20527"/>
                    <a:pt x="68712" y="21142"/>
                  </a:cubicBezTo>
                  <a:cubicBezTo>
                    <a:pt x="57637" y="22372"/>
                    <a:pt x="36998" y="31713"/>
                    <a:pt x="36998" y="31713"/>
                  </a:cubicBezTo>
                  <a:cubicBezTo>
                    <a:pt x="31713" y="35237"/>
                    <a:pt x="26102" y="38316"/>
                    <a:pt x="21142" y="42284"/>
                  </a:cubicBezTo>
                  <a:cubicBezTo>
                    <a:pt x="10385" y="50891"/>
                    <a:pt x="7848" y="56941"/>
                    <a:pt x="0" y="68712"/>
                  </a:cubicBezTo>
                  <a:cubicBezTo>
                    <a:pt x="3524" y="73998"/>
                    <a:pt x="4673" y="82210"/>
                    <a:pt x="10571" y="84569"/>
                  </a:cubicBezTo>
                  <a:cubicBezTo>
                    <a:pt x="32992" y="93538"/>
                    <a:pt x="32677" y="49010"/>
                    <a:pt x="36998" y="47570"/>
                  </a:cubicBezTo>
                  <a:lnTo>
                    <a:pt x="68712" y="36999"/>
                  </a:lnTo>
                  <a:cubicBezTo>
                    <a:pt x="73997" y="33475"/>
                    <a:pt x="78763" y="29008"/>
                    <a:pt x="84568" y="26428"/>
                  </a:cubicBezTo>
                  <a:cubicBezTo>
                    <a:pt x="94751" y="21902"/>
                    <a:pt x="105711" y="19381"/>
                    <a:pt x="116282" y="15857"/>
                  </a:cubicBezTo>
                  <a:lnTo>
                    <a:pt x="132138" y="10571"/>
                  </a:lnTo>
                  <a:cubicBezTo>
                    <a:pt x="137424" y="8809"/>
                    <a:pt x="143012" y="7778"/>
                    <a:pt x="147995" y="5286"/>
                  </a:cubicBezTo>
                  <a:lnTo>
                    <a:pt x="158566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2" name="Freeform 561"/>
            <p:cNvSpPr/>
            <p:nvPr/>
          </p:nvSpPr>
          <p:spPr>
            <a:xfrm>
              <a:off x="655054" y="2854197"/>
              <a:ext cx="79637" cy="29086"/>
            </a:xfrm>
            <a:custGeom>
              <a:avLst/>
              <a:gdLst>
                <a:gd name="connsiteX0" fmla="*/ 16211 w 79637"/>
                <a:gd name="connsiteY0" fmla="*/ 0 h 29086"/>
                <a:gd name="connsiteX1" fmla="*/ 21496 w 79637"/>
                <a:gd name="connsiteY1" fmla="*/ 26427 h 29086"/>
                <a:gd name="connsiteX2" fmla="*/ 354 w 79637"/>
                <a:gd name="connsiteY2" fmla="*/ 21142 h 29086"/>
                <a:gd name="connsiteX3" fmla="*/ 26782 w 79637"/>
                <a:gd name="connsiteY3" fmla="*/ 15856 h 29086"/>
                <a:gd name="connsiteX4" fmla="*/ 79637 w 79637"/>
                <a:gd name="connsiteY4" fmla="*/ 5285 h 2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29086">
                  <a:moveTo>
                    <a:pt x="16211" y="0"/>
                  </a:moveTo>
                  <a:cubicBezTo>
                    <a:pt x="17973" y="8809"/>
                    <a:pt x="26886" y="19240"/>
                    <a:pt x="21496" y="26427"/>
                  </a:cubicBezTo>
                  <a:cubicBezTo>
                    <a:pt x="17137" y="32238"/>
                    <a:pt x="-2895" y="27639"/>
                    <a:pt x="354" y="21142"/>
                  </a:cubicBezTo>
                  <a:cubicBezTo>
                    <a:pt x="4372" y="13107"/>
                    <a:pt x="18115" y="18220"/>
                    <a:pt x="26782" y="15856"/>
                  </a:cubicBezTo>
                  <a:cubicBezTo>
                    <a:pt x="73713" y="3056"/>
                    <a:pt x="41956" y="5285"/>
                    <a:pt x="79637" y="528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3" name="Freeform 562"/>
            <p:cNvSpPr/>
            <p:nvPr/>
          </p:nvSpPr>
          <p:spPr>
            <a:xfrm>
              <a:off x="1115251" y="2753771"/>
              <a:ext cx="95140" cy="31713"/>
            </a:xfrm>
            <a:custGeom>
              <a:avLst/>
              <a:gdLst>
                <a:gd name="connsiteX0" fmla="*/ 0 w 95140"/>
                <a:gd name="connsiteY0" fmla="*/ 0 h 31713"/>
                <a:gd name="connsiteX1" fmla="*/ 26428 w 95140"/>
                <a:gd name="connsiteY1" fmla="*/ 5286 h 31713"/>
                <a:gd name="connsiteX2" fmla="*/ 58141 w 95140"/>
                <a:gd name="connsiteY2" fmla="*/ 26428 h 31713"/>
                <a:gd name="connsiteX3" fmla="*/ 95140 w 95140"/>
                <a:gd name="connsiteY3" fmla="*/ 31713 h 31713"/>
                <a:gd name="connsiteX4" fmla="*/ 84569 w 95140"/>
                <a:gd name="connsiteY4" fmla="*/ 15857 h 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40" h="31713">
                  <a:moveTo>
                    <a:pt x="0" y="0"/>
                  </a:moveTo>
                  <a:cubicBezTo>
                    <a:pt x="8809" y="1762"/>
                    <a:pt x="18249" y="1568"/>
                    <a:pt x="26428" y="5286"/>
                  </a:cubicBezTo>
                  <a:cubicBezTo>
                    <a:pt x="37994" y="10543"/>
                    <a:pt x="45564" y="24631"/>
                    <a:pt x="58141" y="26428"/>
                  </a:cubicBezTo>
                  <a:lnTo>
                    <a:pt x="95140" y="31713"/>
                  </a:lnTo>
                  <a:cubicBezTo>
                    <a:pt x="89297" y="14186"/>
                    <a:pt x="95425" y="15857"/>
                    <a:pt x="84569" y="1585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4" name="Freeform 563"/>
            <p:cNvSpPr/>
            <p:nvPr/>
          </p:nvSpPr>
          <p:spPr>
            <a:xfrm>
              <a:off x="1168106" y="2969980"/>
              <a:ext cx="122020" cy="58640"/>
            </a:xfrm>
            <a:custGeom>
              <a:avLst/>
              <a:gdLst>
                <a:gd name="connsiteX0" fmla="*/ 10571 w 122020"/>
                <a:gd name="connsiteY0" fmla="*/ 58640 h 58640"/>
                <a:gd name="connsiteX1" fmla="*/ 68712 w 122020"/>
                <a:gd name="connsiteY1" fmla="*/ 42783 h 58640"/>
                <a:gd name="connsiteX2" fmla="*/ 100426 w 122020"/>
                <a:gd name="connsiteY2" fmla="*/ 32212 h 58640"/>
                <a:gd name="connsiteX3" fmla="*/ 116282 w 122020"/>
                <a:gd name="connsiteY3" fmla="*/ 26926 h 58640"/>
                <a:gd name="connsiteX4" fmla="*/ 121568 w 122020"/>
                <a:gd name="connsiteY4" fmla="*/ 11070 h 58640"/>
                <a:gd name="connsiteX5" fmla="*/ 63427 w 122020"/>
                <a:gd name="connsiteY5" fmla="*/ 5784 h 58640"/>
                <a:gd name="connsiteX6" fmla="*/ 31714 w 122020"/>
                <a:gd name="connsiteY6" fmla="*/ 16355 h 58640"/>
                <a:gd name="connsiteX7" fmla="*/ 0 w 122020"/>
                <a:gd name="connsiteY7" fmla="*/ 37497 h 58640"/>
                <a:gd name="connsiteX8" fmla="*/ 15857 w 122020"/>
                <a:gd name="connsiteY8" fmla="*/ 48069 h 58640"/>
                <a:gd name="connsiteX9" fmla="*/ 73998 w 122020"/>
                <a:gd name="connsiteY9" fmla="*/ 21641 h 58640"/>
                <a:gd name="connsiteX10" fmla="*/ 89855 w 122020"/>
                <a:gd name="connsiteY10" fmla="*/ 16355 h 58640"/>
                <a:gd name="connsiteX11" fmla="*/ 68712 w 122020"/>
                <a:gd name="connsiteY11" fmla="*/ 21641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20" h="58640">
                  <a:moveTo>
                    <a:pt x="10571" y="58640"/>
                  </a:moveTo>
                  <a:cubicBezTo>
                    <a:pt x="102217" y="47183"/>
                    <a:pt x="21782" y="63641"/>
                    <a:pt x="68712" y="42783"/>
                  </a:cubicBezTo>
                  <a:cubicBezTo>
                    <a:pt x="78895" y="38257"/>
                    <a:pt x="89855" y="35736"/>
                    <a:pt x="100426" y="32212"/>
                  </a:cubicBezTo>
                  <a:lnTo>
                    <a:pt x="116282" y="26926"/>
                  </a:lnTo>
                  <a:cubicBezTo>
                    <a:pt x="118044" y="21641"/>
                    <a:pt x="123637" y="16243"/>
                    <a:pt x="121568" y="11070"/>
                  </a:cubicBezTo>
                  <a:cubicBezTo>
                    <a:pt x="113221" y="-9796"/>
                    <a:pt x="68794" y="5113"/>
                    <a:pt x="63427" y="5784"/>
                  </a:cubicBezTo>
                  <a:cubicBezTo>
                    <a:pt x="52856" y="9308"/>
                    <a:pt x="40985" y="10174"/>
                    <a:pt x="31714" y="16355"/>
                  </a:cubicBezTo>
                  <a:lnTo>
                    <a:pt x="0" y="37497"/>
                  </a:lnTo>
                  <a:cubicBezTo>
                    <a:pt x="5286" y="41021"/>
                    <a:pt x="9553" y="47281"/>
                    <a:pt x="15857" y="48069"/>
                  </a:cubicBezTo>
                  <a:cubicBezTo>
                    <a:pt x="47320" y="52002"/>
                    <a:pt x="45308" y="31205"/>
                    <a:pt x="73998" y="21641"/>
                  </a:cubicBezTo>
                  <a:cubicBezTo>
                    <a:pt x="79284" y="19879"/>
                    <a:pt x="95427" y="16355"/>
                    <a:pt x="89855" y="16355"/>
                  </a:cubicBezTo>
                  <a:cubicBezTo>
                    <a:pt x="82590" y="16355"/>
                    <a:pt x="68712" y="21641"/>
                    <a:pt x="68712" y="21641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5" name="Freeform 564"/>
            <p:cNvSpPr/>
            <p:nvPr/>
          </p:nvSpPr>
          <p:spPr>
            <a:xfrm>
              <a:off x="1236818" y="2870053"/>
              <a:ext cx="128213" cy="68712"/>
            </a:xfrm>
            <a:custGeom>
              <a:avLst/>
              <a:gdLst>
                <a:gd name="connsiteX0" fmla="*/ 0 w 128213"/>
                <a:gd name="connsiteY0" fmla="*/ 68712 h 68712"/>
                <a:gd name="connsiteX1" fmla="*/ 36999 w 128213"/>
                <a:gd name="connsiteY1" fmla="*/ 63427 h 68712"/>
                <a:gd name="connsiteX2" fmla="*/ 68713 w 128213"/>
                <a:gd name="connsiteY2" fmla="*/ 42285 h 68712"/>
                <a:gd name="connsiteX3" fmla="*/ 84569 w 128213"/>
                <a:gd name="connsiteY3" fmla="*/ 31713 h 68712"/>
                <a:gd name="connsiteX4" fmla="*/ 100426 w 128213"/>
                <a:gd name="connsiteY4" fmla="*/ 26428 h 68712"/>
                <a:gd name="connsiteX5" fmla="*/ 110997 w 128213"/>
                <a:gd name="connsiteY5" fmla="*/ 10571 h 68712"/>
                <a:gd name="connsiteX6" fmla="*/ 126854 w 128213"/>
                <a:gd name="connsiteY6" fmla="*/ 0 h 68712"/>
                <a:gd name="connsiteX7" fmla="*/ 84569 w 128213"/>
                <a:gd name="connsiteY7" fmla="*/ 21142 h 68712"/>
                <a:gd name="connsiteX8" fmla="*/ 68713 w 128213"/>
                <a:gd name="connsiteY8" fmla="*/ 26428 h 68712"/>
                <a:gd name="connsiteX9" fmla="*/ 52856 w 128213"/>
                <a:gd name="connsiteY9" fmla="*/ 36999 h 68712"/>
                <a:gd name="connsiteX10" fmla="*/ 21143 w 128213"/>
                <a:gd name="connsiteY10" fmla="*/ 52856 h 68712"/>
                <a:gd name="connsiteX11" fmla="*/ 0 w 128213"/>
                <a:gd name="connsiteY11" fmla="*/ 68712 h 6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13" h="68712">
                  <a:moveTo>
                    <a:pt x="0" y="68712"/>
                  </a:moveTo>
                  <a:cubicBezTo>
                    <a:pt x="12333" y="66950"/>
                    <a:pt x="25371" y="67899"/>
                    <a:pt x="36999" y="63427"/>
                  </a:cubicBezTo>
                  <a:cubicBezTo>
                    <a:pt x="48857" y="58866"/>
                    <a:pt x="58142" y="49333"/>
                    <a:pt x="68713" y="42285"/>
                  </a:cubicBezTo>
                  <a:cubicBezTo>
                    <a:pt x="73999" y="38761"/>
                    <a:pt x="78542" y="33722"/>
                    <a:pt x="84569" y="31713"/>
                  </a:cubicBezTo>
                  <a:lnTo>
                    <a:pt x="100426" y="26428"/>
                  </a:lnTo>
                  <a:cubicBezTo>
                    <a:pt x="103950" y="21142"/>
                    <a:pt x="106505" y="15063"/>
                    <a:pt x="110997" y="10571"/>
                  </a:cubicBezTo>
                  <a:cubicBezTo>
                    <a:pt x="115489" y="6079"/>
                    <a:pt x="133207" y="0"/>
                    <a:pt x="126854" y="0"/>
                  </a:cubicBezTo>
                  <a:cubicBezTo>
                    <a:pt x="108566" y="0"/>
                    <a:pt x="98922" y="13965"/>
                    <a:pt x="84569" y="21142"/>
                  </a:cubicBezTo>
                  <a:cubicBezTo>
                    <a:pt x="79586" y="23634"/>
                    <a:pt x="73696" y="23936"/>
                    <a:pt x="68713" y="26428"/>
                  </a:cubicBezTo>
                  <a:cubicBezTo>
                    <a:pt x="63031" y="29269"/>
                    <a:pt x="58538" y="34158"/>
                    <a:pt x="52856" y="36999"/>
                  </a:cubicBezTo>
                  <a:cubicBezTo>
                    <a:pt x="9095" y="58879"/>
                    <a:pt x="66578" y="22565"/>
                    <a:pt x="21143" y="52856"/>
                  </a:cubicBezTo>
                  <a:lnTo>
                    <a:pt x="0" y="68712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6" name="Freeform 565"/>
            <p:cNvSpPr/>
            <p:nvPr/>
          </p:nvSpPr>
          <p:spPr>
            <a:xfrm>
              <a:off x="871945" y="2896481"/>
              <a:ext cx="26598" cy="11804"/>
            </a:xfrm>
            <a:custGeom>
              <a:avLst/>
              <a:gdLst>
                <a:gd name="connsiteX0" fmla="*/ 26598 w 26598"/>
                <a:gd name="connsiteY0" fmla="*/ 0 h 11804"/>
                <a:gd name="connsiteX1" fmla="*/ 5456 w 26598"/>
                <a:gd name="connsiteY1" fmla="*/ 0 h 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98" h="11804">
                  <a:moveTo>
                    <a:pt x="26598" y="0"/>
                  </a:moveTo>
                  <a:cubicBezTo>
                    <a:pt x="-3487" y="12034"/>
                    <a:pt x="-4072" y="19057"/>
                    <a:pt x="5456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7" name="Freeform 566"/>
            <p:cNvSpPr/>
            <p:nvPr/>
          </p:nvSpPr>
          <p:spPr>
            <a:xfrm>
              <a:off x="1120536" y="2663917"/>
              <a:ext cx="211422" cy="105881"/>
            </a:xfrm>
            <a:custGeom>
              <a:avLst/>
              <a:gdLst>
                <a:gd name="connsiteX0" fmla="*/ 0 w 211422"/>
                <a:gd name="connsiteY0" fmla="*/ 63426 h 105881"/>
                <a:gd name="connsiteX1" fmla="*/ 121568 w 211422"/>
                <a:gd name="connsiteY1" fmla="*/ 58141 h 105881"/>
                <a:gd name="connsiteX2" fmla="*/ 110997 w 211422"/>
                <a:gd name="connsiteY2" fmla="*/ 42284 h 105881"/>
                <a:gd name="connsiteX3" fmla="*/ 95140 w 211422"/>
                <a:gd name="connsiteY3" fmla="*/ 36999 h 105881"/>
                <a:gd name="connsiteX4" fmla="*/ 73998 w 211422"/>
                <a:gd name="connsiteY4" fmla="*/ 26428 h 105881"/>
                <a:gd name="connsiteX5" fmla="*/ 21143 w 211422"/>
                <a:gd name="connsiteY5" fmla="*/ 47570 h 105881"/>
                <a:gd name="connsiteX6" fmla="*/ 26428 w 211422"/>
                <a:gd name="connsiteY6" fmla="*/ 63426 h 105881"/>
                <a:gd name="connsiteX7" fmla="*/ 58141 w 211422"/>
                <a:gd name="connsiteY7" fmla="*/ 52855 h 105881"/>
                <a:gd name="connsiteX8" fmla="*/ 73998 w 211422"/>
                <a:gd name="connsiteY8" fmla="*/ 47570 h 105881"/>
                <a:gd name="connsiteX9" fmla="*/ 79284 w 211422"/>
                <a:gd name="connsiteY9" fmla="*/ 31713 h 105881"/>
                <a:gd name="connsiteX10" fmla="*/ 100426 w 211422"/>
                <a:gd name="connsiteY10" fmla="*/ 21142 h 105881"/>
                <a:gd name="connsiteX11" fmla="*/ 116282 w 211422"/>
                <a:gd name="connsiteY11" fmla="*/ 10571 h 105881"/>
                <a:gd name="connsiteX12" fmla="*/ 137425 w 211422"/>
                <a:gd name="connsiteY12" fmla="*/ 5285 h 105881"/>
                <a:gd name="connsiteX13" fmla="*/ 153281 w 211422"/>
                <a:gd name="connsiteY13" fmla="*/ 0 h 105881"/>
                <a:gd name="connsiteX14" fmla="*/ 169138 w 211422"/>
                <a:gd name="connsiteY14" fmla="*/ 10571 h 105881"/>
                <a:gd name="connsiteX15" fmla="*/ 190280 w 211422"/>
                <a:gd name="connsiteY15" fmla="*/ 47570 h 105881"/>
                <a:gd name="connsiteX16" fmla="*/ 142710 w 211422"/>
                <a:gd name="connsiteY16" fmla="*/ 42284 h 105881"/>
                <a:gd name="connsiteX17" fmla="*/ 126854 w 211422"/>
                <a:gd name="connsiteY17" fmla="*/ 31713 h 105881"/>
                <a:gd name="connsiteX18" fmla="*/ 142710 w 211422"/>
                <a:gd name="connsiteY18" fmla="*/ 36999 h 105881"/>
                <a:gd name="connsiteX19" fmla="*/ 195566 w 211422"/>
                <a:gd name="connsiteY19" fmla="*/ 42284 h 105881"/>
                <a:gd name="connsiteX20" fmla="*/ 211422 w 211422"/>
                <a:gd name="connsiteY20" fmla="*/ 52855 h 105881"/>
                <a:gd name="connsiteX21" fmla="*/ 195566 w 211422"/>
                <a:gd name="connsiteY21" fmla="*/ 47570 h 105881"/>
                <a:gd name="connsiteX22" fmla="*/ 179709 w 211422"/>
                <a:gd name="connsiteY22" fmla="*/ 36999 h 105881"/>
                <a:gd name="connsiteX23" fmla="*/ 137425 w 211422"/>
                <a:gd name="connsiteY23" fmla="*/ 31713 h 105881"/>
                <a:gd name="connsiteX24" fmla="*/ 89855 w 211422"/>
                <a:gd name="connsiteY24" fmla="*/ 36999 h 105881"/>
                <a:gd name="connsiteX25" fmla="*/ 58141 w 211422"/>
                <a:gd name="connsiteY25" fmla="*/ 47570 h 105881"/>
                <a:gd name="connsiteX26" fmla="*/ 52856 w 211422"/>
                <a:gd name="connsiteY26" fmla="*/ 63426 h 105881"/>
                <a:gd name="connsiteX27" fmla="*/ 42285 w 211422"/>
                <a:gd name="connsiteY27" fmla="*/ 79283 h 105881"/>
                <a:gd name="connsiteX28" fmla="*/ 47570 w 211422"/>
                <a:gd name="connsiteY28" fmla="*/ 95140 h 105881"/>
                <a:gd name="connsiteX29" fmla="*/ 63427 w 211422"/>
                <a:gd name="connsiteY29" fmla="*/ 105711 h 105881"/>
                <a:gd name="connsiteX30" fmla="*/ 58141 w 211422"/>
                <a:gd name="connsiteY30" fmla="*/ 100425 h 1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1422" h="105881">
                  <a:moveTo>
                    <a:pt x="0" y="63426"/>
                  </a:moveTo>
                  <a:cubicBezTo>
                    <a:pt x="40523" y="61664"/>
                    <a:pt x="81723" y="65730"/>
                    <a:pt x="121568" y="58141"/>
                  </a:cubicBezTo>
                  <a:cubicBezTo>
                    <a:pt x="127808" y="56952"/>
                    <a:pt x="115958" y="46252"/>
                    <a:pt x="110997" y="42284"/>
                  </a:cubicBezTo>
                  <a:cubicBezTo>
                    <a:pt x="106646" y="38804"/>
                    <a:pt x="100261" y="39194"/>
                    <a:pt x="95140" y="36999"/>
                  </a:cubicBezTo>
                  <a:cubicBezTo>
                    <a:pt x="87898" y="33895"/>
                    <a:pt x="81045" y="29952"/>
                    <a:pt x="73998" y="26428"/>
                  </a:cubicBezTo>
                  <a:cubicBezTo>
                    <a:pt x="50470" y="29042"/>
                    <a:pt x="21143" y="17725"/>
                    <a:pt x="21143" y="47570"/>
                  </a:cubicBezTo>
                  <a:cubicBezTo>
                    <a:pt x="21143" y="53141"/>
                    <a:pt x="24666" y="58141"/>
                    <a:pt x="26428" y="63426"/>
                  </a:cubicBezTo>
                  <a:lnTo>
                    <a:pt x="58141" y="52855"/>
                  </a:lnTo>
                  <a:lnTo>
                    <a:pt x="73998" y="47570"/>
                  </a:lnTo>
                  <a:cubicBezTo>
                    <a:pt x="75760" y="42284"/>
                    <a:pt x="75344" y="35653"/>
                    <a:pt x="79284" y="31713"/>
                  </a:cubicBezTo>
                  <a:cubicBezTo>
                    <a:pt x="84855" y="26142"/>
                    <a:pt x="93585" y="25051"/>
                    <a:pt x="100426" y="21142"/>
                  </a:cubicBezTo>
                  <a:cubicBezTo>
                    <a:pt x="105941" y="17990"/>
                    <a:pt x="110443" y="13073"/>
                    <a:pt x="116282" y="10571"/>
                  </a:cubicBezTo>
                  <a:cubicBezTo>
                    <a:pt x="122959" y="7709"/>
                    <a:pt x="130440" y="7281"/>
                    <a:pt x="137425" y="5285"/>
                  </a:cubicBezTo>
                  <a:cubicBezTo>
                    <a:pt x="142782" y="3754"/>
                    <a:pt x="147996" y="1762"/>
                    <a:pt x="153281" y="0"/>
                  </a:cubicBezTo>
                  <a:cubicBezTo>
                    <a:pt x="158567" y="3524"/>
                    <a:pt x="164646" y="6079"/>
                    <a:pt x="169138" y="10571"/>
                  </a:cubicBezTo>
                  <a:cubicBezTo>
                    <a:pt x="176608" y="18041"/>
                    <a:pt x="186135" y="39280"/>
                    <a:pt x="190280" y="47570"/>
                  </a:cubicBezTo>
                  <a:cubicBezTo>
                    <a:pt x="170019" y="54323"/>
                    <a:pt x="167375" y="58728"/>
                    <a:pt x="142710" y="42284"/>
                  </a:cubicBezTo>
                  <a:cubicBezTo>
                    <a:pt x="137425" y="38760"/>
                    <a:pt x="126854" y="38065"/>
                    <a:pt x="126854" y="31713"/>
                  </a:cubicBezTo>
                  <a:cubicBezTo>
                    <a:pt x="126854" y="26142"/>
                    <a:pt x="137203" y="36152"/>
                    <a:pt x="142710" y="36999"/>
                  </a:cubicBezTo>
                  <a:cubicBezTo>
                    <a:pt x="160211" y="39691"/>
                    <a:pt x="177947" y="40522"/>
                    <a:pt x="195566" y="42284"/>
                  </a:cubicBezTo>
                  <a:cubicBezTo>
                    <a:pt x="200851" y="45808"/>
                    <a:pt x="211422" y="46503"/>
                    <a:pt x="211422" y="52855"/>
                  </a:cubicBezTo>
                  <a:cubicBezTo>
                    <a:pt x="211422" y="58426"/>
                    <a:pt x="200549" y="50061"/>
                    <a:pt x="195566" y="47570"/>
                  </a:cubicBezTo>
                  <a:cubicBezTo>
                    <a:pt x="189884" y="44729"/>
                    <a:pt x="185838" y="38670"/>
                    <a:pt x="179709" y="36999"/>
                  </a:cubicBezTo>
                  <a:cubicBezTo>
                    <a:pt x="166005" y="33262"/>
                    <a:pt x="151520" y="33475"/>
                    <a:pt x="137425" y="31713"/>
                  </a:cubicBezTo>
                  <a:cubicBezTo>
                    <a:pt x="121568" y="33475"/>
                    <a:pt x="105499" y="33870"/>
                    <a:pt x="89855" y="36999"/>
                  </a:cubicBezTo>
                  <a:cubicBezTo>
                    <a:pt x="78928" y="39184"/>
                    <a:pt x="58141" y="47570"/>
                    <a:pt x="58141" y="47570"/>
                  </a:cubicBezTo>
                  <a:cubicBezTo>
                    <a:pt x="56379" y="52855"/>
                    <a:pt x="55347" y="58443"/>
                    <a:pt x="52856" y="63426"/>
                  </a:cubicBezTo>
                  <a:cubicBezTo>
                    <a:pt x="50015" y="69108"/>
                    <a:pt x="43329" y="73017"/>
                    <a:pt x="42285" y="79283"/>
                  </a:cubicBezTo>
                  <a:cubicBezTo>
                    <a:pt x="41369" y="84779"/>
                    <a:pt x="44090" y="90789"/>
                    <a:pt x="47570" y="95140"/>
                  </a:cubicBezTo>
                  <a:cubicBezTo>
                    <a:pt x="51538" y="100101"/>
                    <a:pt x="57745" y="102870"/>
                    <a:pt x="63427" y="105711"/>
                  </a:cubicBezTo>
                  <a:cubicBezTo>
                    <a:pt x="65656" y="106825"/>
                    <a:pt x="59903" y="102187"/>
                    <a:pt x="58141" y="10042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8" name="Freeform 567"/>
            <p:cNvSpPr/>
            <p:nvPr/>
          </p:nvSpPr>
          <p:spPr>
            <a:xfrm>
              <a:off x="715992" y="285534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69" name="Freeform 568"/>
            <p:cNvSpPr/>
            <p:nvPr/>
          </p:nvSpPr>
          <p:spPr>
            <a:xfrm>
              <a:off x="730250" y="2831970"/>
              <a:ext cx="51582" cy="19180"/>
            </a:xfrm>
            <a:custGeom>
              <a:avLst/>
              <a:gdLst>
                <a:gd name="connsiteX0" fmla="*/ 0 w 51582"/>
                <a:gd name="connsiteY0" fmla="*/ 19180 h 19180"/>
                <a:gd name="connsiteX1" fmla="*/ 50800 w 51582"/>
                <a:gd name="connsiteY1" fmla="*/ 6480 h 19180"/>
                <a:gd name="connsiteX2" fmla="*/ 50800 w 51582"/>
                <a:gd name="connsiteY2" fmla="*/ 12830 h 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82" h="19180">
                  <a:moveTo>
                    <a:pt x="0" y="19180"/>
                  </a:moveTo>
                  <a:cubicBezTo>
                    <a:pt x="22564" y="5641"/>
                    <a:pt x="28136" y="-8630"/>
                    <a:pt x="50800" y="6480"/>
                  </a:cubicBezTo>
                  <a:cubicBezTo>
                    <a:pt x="52561" y="7654"/>
                    <a:pt x="50800" y="10713"/>
                    <a:pt x="50800" y="1283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70" name="Freeform 569"/>
            <p:cNvSpPr/>
            <p:nvPr/>
          </p:nvSpPr>
          <p:spPr>
            <a:xfrm>
              <a:off x="876300" y="2832100"/>
              <a:ext cx="19329" cy="35915"/>
            </a:xfrm>
            <a:custGeom>
              <a:avLst/>
              <a:gdLst>
                <a:gd name="connsiteX0" fmla="*/ 0 w 19329"/>
                <a:gd name="connsiteY0" fmla="*/ 0 h 35915"/>
                <a:gd name="connsiteX1" fmla="*/ 19050 w 19329"/>
                <a:gd name="connsiteY1" fmla="*/ 31750 h 35915"/>
                <a:gd name="connsiteX2" fmla="*/ 0 w 19329"/>
                <a:gd name="connsiteY2" fmla="*/ 0 h 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9" h="35915">
                  <a:moveTo>
                    <a:pt x="0" y="0"/>
                  </a:moveTo>
                  <a:cubicBezTo>
                    <a:pt x="0" y="0"/>
                    <a:pt x="22043" y="19776"/>
                    <a:pt x="19050" y="31750"/>
                  </a:cubicBezTo>
                  <a:cubicBezTo>
                    <a:pt x="14369" y="50475"/>
                    <a:pt x="0" y="0"/>
                    <a:pt x="0" y="0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3829673" y="5347873"/>
            <a:ext cx="337263" cy="391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093396" y="4881623"/>
            <a:ext cx="755179" cy="1391570"/>
            <a:chOff x="625642" y="2397970"/>
            <a:chExt cx="848459" cy="1292420"/>
          </a:xfrm>
        </p:grpSpPr>
        <p:grpSp>
          <p:nvGrpSpPr>
            <p:cNvPr id="511" name="Group 510"/>
            <p:cNvGrpSpPr/>
            <p:nvPr/>
          </p:nvGrpSpPr>
          <p:grpSpPr>
            <a:xfrm>
              <a:off x="846511" y="3154785"/>
              <a:ext cx="609599" cy="535605"/>
              <a:chOff x="9486900" y="2951189"/>
              <a:chExt cx="1295400" cy="935011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539" name="Straight Connector 538"/>
              <p:cNvCxnSpPr>
                <a:stCxn id="538" idx="2"/>
                <a:endCxn id="537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>
                <a:stCxn id="538" idx="6"/>
                <a:endCxn id="537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42" name="Isosceles Triangle 541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43" name="Isosceles Triangle 542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512" name="Freeform 511"/>
            <p:cNvSpPr/>
            <p:nvPr/>
          </p:nvSpPr>
          <p:spPr>
            <a:xfrm>
              <a:off x="1034716" y="2466474"/>
              <a:ext cx="156410" cy="733926"/>
            </a:xfrm>
            <a:custGeom>
              <a:avLst/>
              <a:gdLst>
                <a:gd name="connsiteX0" fmla="*/ 84221 w 156410"/>
                <a:gd name="connsiteY0" fmla="*/ 733926 h 733926"/>
                <a:gd name="connsiteX1" fmla="*/ 72189 w 156410"/>
                <a:gd name="connsiteY1" fmla="*/ 589547 h 733926"/>
                <a:gd name="connsiteX2" fmla="*/ 60158 w 156410"/>
                <a:gd name="connsiteY2" fmla="*/ 553452 h 733926"/>
                <a:gd name="connsiteX3" fmla="*/ 48126 w 156410"/>
                <a:gd name="connsiteY3" fmla="*/ 481263 h 733926"/>
                <a:gd name="connsiteX4" fmla="*/ 12031 w 156410"/>
                <a:gd name="connsiteY4" fmla="*/ 372979 h 733926"/>
                <a:gd name="connsiteX5" fmla="*/ 0 w 156410"/>
                <a:gd name="connsiteY5" fmla="*/ 336884 h 733926"/>
                <a:gd name="connsiteX6" fmla="*/ 36095 w 156410"/>
                <a:gd name="connsiteY6" fmla="*/ 180473 h 733926"/>
                <a:gd name="connsiteX7" fmla="*/ 60158 w 156410"/>
                <a:gd name="connsiteY7" fmla="*/ 144379 h 733926"/>
                <a:gd name="connsiteX8" fmla="*/ 84221 w 156410"/>
                <a:gd name="connsiteY8" fmla="*/ 72189 h 733926"/>
                <a:gd name="connsiteX9" fmla="*/ 96252 w 156410"/>
                <a:gd name="connsiteY9" fmla="*/ 36094 h 733926"/>
                <a:gd name="connsiteX10" fmla="*/ 120316 w 156410"/>
                <a:gd name="connsiteY10" fmla="*/ 12031 h 733926"/>
                <a:gd name="connsiteX11" fmla="*/ 156410 w 156410"/>
                <a:gd name="connsiteY11" fmla="*/ 0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410" h="733926">
                  <a:moveTo>
                    <a:pt x="84221" y="733926"/>
                  </a:moveTo>
                  <a:cubicBezTo>
                    <a:pt x="80210" y="685800"/>
                    <a:pt x="78572" y="637417"/>
                    <a:pt x="72189" y="589547"/>
                  </a:cubicBezTo>
                  <a:cubicBezTo>
                    <a:pt x="70513" y="576976"/>
                    <a:pt x="62909" y="565832"/>
                    <a:pt x="60158" y="553452"/>
                  </a:cubicBezTo>
                  <a:cubicBezTo>
                    <a:pt x="54866" y="529638"/>
                    <a:pt x="54043" y="504930"/>
                    <a:pt x="48126" y="481263"/>
                  </a:cubicBezTo>
                  <a:cubicBezTo>
                    <a:pt x="48118" y="481232"/>
                    <a:pt x="18052" y="391042"/>
                    <a:pt x="12031" y="372979"/>
                  </a:cubicBezTo>
                  <a:lnTo>
                    <a:pt x="0" y="336884"/>
                  </a:lnTo>
                  <a:cubicBezTo>
                    <a:pt x="5547" y="298052"/>
                    <a:pt x="12071" y="216509"/>
                    <a:pt x="36095" y="180473"/>
                  </a:cubicBezTo>
                  <a:lnTo>
                    <a:pt x="60158" y="144379"/>
                  </a:lnTo>
                  <a:lnTo>
                    <a:pt x="84221" y="72189"/>
                  </a:lnTo>
                  <a:cubicBezTo>
                    <a:pt x="88231" y="60157"/>
                    <a:pt x="87284" y="45062"/>
                    <a:pt x="96252" y="36094"/>
                  </a:cubicBezTo>
                  <a:cubicBezTo>
                    <a:pt x="104273" y="28073"/>
                    <a:pt x="110589" y="17867"/>
                    <a:pt x="120316" y="12031"/>
                  </a:cubicBezTo>
                  <a:cubicBezTo>
                    <a:pt x="131191" y="5506"/>
                    <a:pt x="156410" y="0"/>
                    <a:pt x="15641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13" name="Freeform 512"/>
            <p:cNvSpPr/>
            <p:nvPr/>
          </p:nvSpPr>
          <p:spPr>
            <a:xfrm>
              <a:off x="962526" y="2851484"/>
              <a:ext cx="120316" cy="180474"/>
            </a:xfrm>
            <a:custGeom>
              <a:avLst/>
              <a:gdLst>
                <a:gd name="connsiteX0" fmla="*/ 120316 w 120316"/>
                <a:gd name="connsiteY0" fmla="*/ 180474 h 180474"/>
                <a:gd name="connsiteX1" fmla="*/ 96253 w 120316"/>
                <a:gd name="connsiteY1" fmla="*/ 84221 h 180474"/>
                <a:gd name="connsiteX2" fmla="*/ 72190 w 120316"/>
                <a:gd name="connsiteY2" fmla="*/ 48127 h 180474"/>
                <a:gd name="connsiteX3" fmla="*/ 0 w 120316"/>
                <a:gd name="connsiteY3" fmla="*/ 12032 h 180474"/>
                <a:gd name="connsiteX4" fmla="*/ 0 w 120316"/>
                <a:gd name="connsiteY4" fmla="*/ 0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6" h="180474">
                  <a:moveTo>
                    <a:pt x="120316" y="180474"/>
                  </a:moveTo>
                  <a:cubicBezTo>
                    <a:pt x="115739" y="157589"/>
                    <a:pt x="108587" y="108888"/>
                    <a:pt x="96253" y="84221"/>
                  </a:cubicBezTo>
                  <a:cubicBezTo>
                    <a:pt x="89786" y="71288"/>
                    <a:pt x="83481" y="57160"/>
                    <a:pt x="72190" y="48127"/>
                  </a:cubicBezTo>
                  <a:cubicBezTo>
                    <a:pt x="-25658" y="-30151"/>
                    <a:pt x="101415" y="113447"/>
                    <a:pt x="0" y="12032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14" name="Freeform 513"/>
            <p:cNvSpPr/>
            <p:nvPr/>
          </p:nvSpPr>
          <p:spPr>
            <a:xfrm>
              <a:off x="1046747" y="273116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15" name="Freeform 514"/>
            <p:cNvSpPr/>
            <p:nvPr/>
          </p:nvSpPr>
          <p:spPr>
            <a:xfrm>
              <a:off x="1034716" y="2683042"/>
              <a:ext cx="72189" cy="108284"/>
            </a:xfrm>
            <a:custGeom>
              <a:avLst/>
              <a:gdLst>
                <a:gd name="connsiteX0" fmla="*/ 0 w 72189"/>
                <a:gd name="connsiteY0" fmla="*/ 108284 h 108284"/>
                <a:gd name="connsiteX1" fmla="*/ 48126 w 72189"/>
                <a:gd name="connsiteY1" fmla="*/ 48126 h 108284"/>
                <a:gd name="connsiteX2" fmla="*/ 72189 w 72189"/>
                <a:gd name="connsiteY2" fmla="*/ 0 h 10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89" h="108284">
                  <a:moveTo>
                    <a:pt x="0" y="108284"/>
                  </a:moveTo>
                  <a:cubicBezTo>
                    <a:pt x="16042" y="88231"/>
                    <a:pt x="34516" y="69902"/>
                    <a:pt x="48126" y="48126"/>
                  </a:cubicBezTo>
                  <a:cubicBezTo>
                    <a:pt x="94213" y="-25613"/>
                    <a:pt x="36763" y="35429"/>
                    <a:pt x="72189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16" name="Freeform 515"/>
            <p:cNvSpPr/>
            <p:nvPr/>
          </p:nvSpPr>
          <p:spPr>
            <a:xfrm>
              <a:off x="1058779" y="2478505"/>
              <a:ext cx="36095" cy="72190"/>
            </a:xfrm>
            <a:custGeom>
              <a:avLst/>
              <a:gdLst>
                <a:gd name="connsiteX0" fmla="*/ 36095 w 36095"/>
                <a:gd name="connsiteY0" fmla="*/ 72190 h 72190"/>
                <a:gd name="connsiteX1" fmla="*/ 0 w 36095"/>
                <a:gd name="connsiteY1" fmla="*/ 0 h 7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5" h="72190">
                  <a:moveTo>
                    <a:pt x="36095" y="72190"/>
                  </a:moveTo>
                  <a:cubicBezTo>
                    <a:pt x="22304" y="3238"/>
                    <a:pt x="42354" y="21178"/>
                    <a:pt x="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17" name="Freeform 516"/>
            <p:cNvSpPr/>
            <p:nvPr/>
          </p:nvSpPr>
          <p:spPr>
            <a:xfrm>
              <a:off x="625642" y="2815172"/>
              <a:ext cx="433137" cy="218342"/>
            </a:xfrm>
            <a:custGeom>
              <a:avLst/>
              <a:gdLst>
                <a:gd name="connsiteX0" fmla="*/ 336884 w 433137"/>
                <a:gd name="connsiteY0" fmla="*/ 48344 h 218342"/>
                <a:gd name="connsiteX1" fmla="*/ 216569 w 433137"/>
                <a:gd name="connsiteY1" fmla="*/ 96470 h 218342"/>
                <a:gd name="connsiteX2" fmla="*/ 204537 w 433137"/>
                <a:gd name="connsiteY2" fmla="*/ 132565 h 218342"/>
                <a:gd name="connsiteX3" fmla="*/ 240632 w 433137"/>
                <a:gd name="connsiteY3" fmla="*/ 144596 h 218342"/>
                <a:gd name="connsiteX4" fmla="*/ 288758 w 433137"/>
                <a:gd name="connsiteY4" fmla="*/ 84439 h 218342"/>
                <a:gd name="connsiteX5" fmla="*/ 312821 w 433137"/>
                <a:gd name="connsiteY5" fmla="*/ 60375 h 218342"/>
                <a:gd name="connsiteX6" fmla="*/ 216569 w 433137"/>
                <a:gd name="connsiteY6" fmla="*/ 36312 h 218342"/>
                <a:gd name="connsiteX7" fmla="*/ 144379 w 433137"/>
                <a:gd name="connsiteY7" fmla="*/ 60375 h 218342"/>
                <a:gd name="connsiteX8" fmla="*/ 120316 w 433137"/>
                <a:gd name="connsiteY8" fmla="*/ 84439 h 218342"/>
                <a:gd name="connsiteX9" fmla="*/ 108284 w 433137"/>
                <a:gd name="connsiteY9" fmla="*/ 132565 h 218342"/>
                <a:gd name="connsiteX10" fmla="*/ 144379 w 433137"/>
                <a:gd name="connsiteY10" fmla="*/ 120533 h 218342"/>
                <a:gd name="connsiteX11" fmla="*/ 168442 w 433137"/>
                <a:gd name="connsiteY11" fmla="*/ 84439 h 218342"/>
                <a:gd name="connsiteX12" fmla="*/ 240632 w 433137"/>
                <a:gd name="connsiteY12" fmla="*/ 60375 h 218342"/>
                <a:gd name="connsiteX13" fmla="*/ 276726 w 433137"/>
                <a:gd name="connsiteY13" fmla="*/ 48344 h 218342"/>
                <a:gd name="connsiteX14" fmla="*/ 252663 w 433137"/>
                <a:gd name="connsiteY14" fmla="*/ 12249 h 218342"/>
                <a:gd name="connsiteX15" fmla="*/ 132347 w 433137"/>
                <a:gd name="connsiteY15" fmla="*/ 12249 h 218342"/>
                <a:gd name="connsiteX16" fmla="*/ 72190 w 433137"/>
                <a:gd name="connsiteY16" fmla="*/ 24281 h 218342"/>
                <a:gd name="connsiteX17" fmla="*/ 0 w 433137"/>
                <a:gd name="connsiteY17" fmla="*/ 48344 h 218342"/>
                <a:gd name="connsiteX18" fmla="*/ 36095 w 433137"/>
                <a:gd name="connsiteY18" fmla="*/ 72407 h 218342"/>
                <a:gd name="connsiteX19" fmla="*/ 144379 w 433137"/>
                <a:gd name="connsiteY19" fmla="*/ 36312 h 218342"/>
                <a:gd name="connsiteX20" fmla="*/ 180474 w 433137"/>
                <a:gd name="connsiteY20" fmla="*/ 24281 h 218342"/>
                <a:gd name="connsiteX21" fmla="*/ 216569 w 433137"/>
                <a:gd name="connsiteY21" fmla="*/ 12249 h 218342"/>
                <a:gd name="connsiteX22" fmla="*/ 288758 w 433137"/>
                <a:gd name="connsiteY22" fmla="*/ 24281 h 218342"/>
                <a:gd name="connsiteX23" fmla="*/ 324853 w 433137"/>
                <a:gd name="connsiteY23" fmla="*/ 48344 h 218342"/>
                <a:gd name="connsiteX24" fmla="*/ 360947 w 433137"/>
                <a:gd name="connsiteY24" fmla="*/ 60375 h 218342"/>
                <a:gd name="connsiteX25" fmla="*/ 433137 w 433137"/>
                <a:gd name="connsiteY25" fmla="*/ 108502 h 218342"/>
                <a:gd name="connsiteX26" fmla="*/ 360947 w 433137"/>
                <a:gd name="connsiteY26" fmla="*/ 96470 h 218342"/>
                <a:gd name="connsiteX27" fmla="*/ 312821 w 433137"/>
                <a:gd name="connsiteY27" fmla="*/ 168660 h 218342"/>
                <a:gd name="connsiteX28" fmla="*/ 324853 w 433137"/>
                <a:gd name="connsiteY28" fmla="*/ 216786 h 218342"/>
                <a:gd name="connsiteX29" fmla="*/ 385011 w 433137"/>
                <a:gd name="connsiteY29" fmla="*/ 180691 h 218342"/>
                <a:gd name="connsiteX30" fmla="*/ 385011 w 433137"/>
                <a:gd name="connsiteY30" fmla="*/ 84439 h 2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3137" h="218342">
                  <a:moveTo>
                    <a:pt x="336884" y="48344"/>
                  </a:moveTo>
                  <a:cubicBezTo>
                    <a:pt x="312520" y="55305"/>
                    <a:pt x="240426" y="66648"/>
                    <a:pt x="216569" y="96470"/>
                  </a:cubicBezTo>
                  <a:cubicBezTo>
                    <a:pt x="208646" y="106373"/>
                    <a:pt x="208548" y="120533"/>
                    <a:pt x="204537" y="132565"/>
                  </a:cubicBezTo>
                  <a:cubicBezTo>
                    <a:pt x="216569" y="136575"/>
                    <a:pt x="228122" y="146681"/>
                    <a:pt x="240632" y="144596"/>
                  </a:cubicBezTo>
                  <a:cubicBezTo>
                    <a:pt x="288556" y="136608"/>
                    <a:pt x="271032" y="113982"/>
                    <a:pt x="288758" y="84439"/>
                  </a:cubicBezTo>
                  <a:cubicBezTo>
                    <a:pt x="294594" y="74712"/>
                    <a:pt x="304800" y="68396"/>
                    <a:pt x="312821" y="60375"/>
                  </a:cubicBezTo>
                  <a:cubicBezTo>
                    <a:pt x="277666" y="7644"/>
                    <a:pt x="298904" y="15729"/>
                    <a:pt x="216569" y="36312"/>
                  </a:cubicBezTo>
                  <a:cubicBezTo>
                    <a:pt x="191961" y="42464"/>
                    <a:pt x="144379" y="60375"/>
                    <a:pt x="144379" y="60375"/>
                  </a:cubicBezTo>
                  <a:cubicBezTo>
                    <a:pt x="136358" y="68396"/>
                    <a:pt x="130043" y="78603"/>
                    <a:pt x="120316" y="84439"/>
                  </a:cubicBezTo>
                  <a:cubicBezTo>
                    <a:pt x="76829" y="110532"/>
                    <a:pt x="69973" y="75098"/>
                    <a:pt x="108284" y="132565"/>
                  </a:cubicBezTo>
                  <a:cubicBezTo>
                    <a:pt x="120316" y="128554"/>
                    <a:pt x="134476" y="128456"/>
                    <a:pt x="144379" y="120533"/>
                  </a:cubicBezTo>
                  <a:cubicBezTo>
                    <a:pt x="155670" y="111500"/>
                    <a:pt x="156180" y="92103"/>
                    <a:pt x="168442" y="84439"/>
                  </a:cubicBezTo>
                  <a:cubicBezTo>
                    <a:pt x="189952" y="70996"/>
                    <a:pt x="216569" y="68396"/>
                    <a:pt x="240632" y="60375"/>
                  </a:cubicBezTo>
                  <a:lnTo>
                    <a:pt x="276726" y="48344"/>
                  </a:lnTo>
                  <a:cubicBezTo>
                    <a:pt x="268705" y="36312"/>
                    <a:pt x="263954" y="21282"/>
                    <a:pt x="252663" y="12249"/>
                  </a:cubicBezTo>
                  <a:cubicBezTo>
                    <a:pt x="221143" y="-12967"/>
                    <a:pt x="158735" y="7851"/>
                    <a:pt x="132347" y="12249"/>
                  </a:cubicBezTo>
                  <a:cubicBezTo>
                    <a:pt x="112176" y="15611"/>
                    <a:pt x="91919" y="18900"/>
                    <a:pt x="72190" y="24281"/>
                  </a:cubicBezTo>
                  <a:cubicBezTo>
                    <a:pt x="47719" y="30955"/>
                    <a:pt x="0" y="48344"/>
                    <a:pt x="0" y="48344"/>
                  </a:cubicBezTo>
                  <a:cubicBezTo>
                    <a:pt x="12032" y="56365"/>
                    <a:pt x="21635" y="72407"/>
                    <a:pt x="36095" y="72407"/>
                  </a:cubicBezTo>
                  <a:cubicBezTo>
                    <a:pt x="36099" y="72407"/>
                    <a:pt x="126330" y="42328"/>
                    <a:pt x="144379" y="36312"/>
                  </a:cubicBezTo>
                  <a:lnTo>
                    <a:pt x="180474" y="24281"/>
                  </a:lnTo>
                  <a:lnTo>
                    <a:pt x="216569" y="12249"/>
                  </a:lnTo>
                  <a:cubicBezTo>
                    <a:pt x="240632" y="16260"/>
                    <a:pt x="265615" y="16567"/>
                    <a:pt x="288758" y="24281"/>
                  </a:cubicBezTo>
                  <a:cubicBezTo>
                    <a:pt x="302476" y="28854"/>
                    <a:pt x="311919" y="41877"/>
                    <a:pt x="324853" y="48344"/>
                  </a:cubicBezTo>
                  <a:cubicBezTo>
                    <a:pt x="336196" y="54016"/>
                    <a:pt x="348916" y="56365"/>
                    <a:pt x="360947" y="60375"/>
                  </a:cubicBezTo>
                  <a:lnTo>
                    <a:pt x="433137" y="108502"/>
                  </a:lnTo>
                  <a:cubicBezTo>
                    <a:pt x="409209" y="92550"/>
                    <a:pt x="390834" y="66583"/>
                    <a:pt x="360947" y="96470"/>
                  </a:cubicBezTo>
                  <a:cubicBezTo>
                    <a:pt x="340497" y="116920"/>
                    <a:pt x="312821" y="168660"/>
                    <a:pt x="312821" y="168660"/>
                  </a:cubicBezTo>
                  <a:cubicBezTo>
                    <a:pt x="316832" y="184702"/>
                    <a:pt x="311624" y="206865"/>
                    <a:pt x="324853" y="216786"/>
                  </a:cubicBezTo>
                  <a:cubicBezTo>
                    <a:pt x="337190" y="226039"/>
                    <a:pt x="382854" y="191475"/>
                    <a:pt x="385011" y="180691"/>
                  </a:cubicBezTo>
                  <a:cubicBezTo>
                    <a:pt x="391303" y="149230"/>
                    <a:pt x="385011" y="116523"/>
                    <a:pt x="385011" y="844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18" name="Freeform 517"/>
            <p:cNvSpPr/>
            <p:nvPr/>
          </p:nvSpPr>
          <p:spPr>
            <a:xfrm>
              <a:off x="1068019" y="2633472"/>
              <a:ext cx="380391" cy="109728"/>
            </a:xfrm>
            <a:custGeom>
              <a:avLst/>
              <a:gdLst>
                <a:gd name="connsiteX0" fmla="*/ 0 w 380391"/>
                <a:gd name="connsiteY0" fmla="*/ 109728 h 109728"/>
                <a:gd name="connsiteX1" fmla="*/ 36576 w 380391"/>
                <a:gd name="connsiteY1" fmla="*/ 102413 h 109728"/>
                <a:gd name="connsiteX2" fmla="*/ 73152 w 380391"/>
                <a:gd name="connsiteY2" fmla="*/ 65837 h 109728"/>
                <a:gd name="connsiteX3" fmla="*/ 95098 w 380391"/>
                <a:gd name="connsiteY3" fmla="*/ 58522 h 109728"/>
                <a:gd name="connsiteX4" fmla="*/ 109728 w 380391"/>
                <a:gd name="connsiteY4" fmla="*/ 43891 h 109728"/>
                <a:gd name="connsiteX5" fmla="*/ 153619 w 380391"/>
                <a:gd name="connsiteY5" fmla="*/ 29261 h 109728"/>
                <a:gd name="connsiteX6" fmla="*/ 197511 w 380391"/>
                <a:gd name="connsiteY6" fmla="*/ 14630 h 109728"/>
                <a:gd name="connsiteX7" fmla="*/ 219456 w 380391"/>
                <a:gd name="connsiteY7" fmla="*/ 7315 h 109728"/>
                <a:gd name="connsiteX8" fmla="*/ 241402 w 380391"/>
                <a:gd name="connsiteY8" fmla="*/ 0 h 109728"/>
                <a:gd name="connsiteX9" fmla="*/ 365760 w 380391"/>
                <a:gd name="connsiteY9" fmla="*/ 14630 h 109728"/>
                <a:gd name="connsiteX10" fmla="*/ 380391 w 380391"/>
                <a:gd name="connsiteY10" fmla="*/ 219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391" h="109728">
                  <a:moveTo>
                    <a:pt x="0" y="109728"/>
                  </a:moveTo>
                  <a:cubicBezTo>
                    <a:pt x="12192" y="107290"/>
                    <a:pt x="25914" y="108810"/>
                    <a:pt x="36576" y="102413"/>
                  </a:cubicBezTo>
                  <a:cubicBezTo>
                    <a:pt x="51361" y="93542"/>
                    <a:pt x="56795" y="71289"/>
                    <a:pt x="73152" y="65837"/>
                  </a:cubicBezTo>
                  <a:lnTo>
                    <a:pt x="95098" y="58522"/>
                  </a:lnTo>
                  <a:cubicBezTo>
                    <a:pt x="99975" y="53645"/>
                    <a:pt x="103559" y="46975"/>
                    <a:pt x="109728" y="43891"/>
                  </a:cubicBezTo>
                  <a:cubicBezTo>
                    <a:pt x="123522" y="36994"/>
                    <a:pt x="138989" y="34138"/>
                    <a:pt x="153619" y="29261"/>
                  </a:cubicBezTo>
                  <a:lnTo>
                    <a:pt x="197511" y="14630"/>
                  </a:lnTo>
                  <a:lnTo>
                    <a:pt x="219456" y="7315"/>
                  </a:lnTo>
                  <a:lnTo>
                    <a:pt x="241402" y="0"/>
                  </a:lnTo>
                  <a:cubicBezTo>
                    <a:pt x="302493" y="4364"/>
                    <a:pt x="322389" y="-2719"/>
                    <a:pt x="365760" y="14630"/>
                  </a:cubicBezTo>
                  <a:cubicBezTo>
                    <a:pt x="370823" y="16655"/>
                    <a:pt x="375514" y="19507"/>
                    <a:pt x="380391" y="21946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19" name="Freeform 518"/>
            <p:cNvSpPr/>
            <p:nvPr/>
          </p:nvSpPr>
          <p:spPr>
            <a:xfrm>
              <a:off x="1082315" y="2618649"/>
              <a:ext cx="391786" cy="183073"/>
            </a:xfrm>
            <a:custGeom>
              <a:avLst/>
              <a:gdLst>
                <a:gd name="connsiteX0" fmla="*/ 335 w 391786"/>
                <a:gd name="connsiteY0" fmla="*/ 139181 h 183073"/>
                <a:gd name="connsiteX1" fmla="*/ 36911 w 391786"/>
                <a:gd name="connsiteY1" fmla="*/ 131866 h 183073"/>
                <a:gd name="connsiteX2" fmla="*/ 58856 w 391786"/>
                <a:gd name="connsiteY2" fmla="*/ 124551 h 183073"/>
                <a:gd name="connsiteX3" fmla="*/ 117378 w 391786"/>
                <a:gd name="connsiteY3" fmla="*/ 139181 h 183073"/>
                <a:gd name="connsiteX4" fmla="*/ 132008 w 391786"/>
                <a:gd name="connsiteY4" fmla="*/ 183073 h 183073"/>
                <a:gd name="connsiteX5" fmla="*/ 58856 w 391786"/>
                <a:gd name="connsiteY5" fmla="*/ 168442 h 183073"/>
                <a:gd name="connsiteX6" fmla="*/ 14965 w 391786"/>
                <a:gd name="connsiteY6" fmla="*/ 146497 h 183073"/>
                <a:gd name="connsiteX7" fmla="*/ 335 w 391786"/>
                <a:gd name="connsiteY7" fmla="*/ 131866 h 183073"/>
                <a:gd name="connsiteX8" fmla="*/ 22280 w 391786"/>
                <a:gd name="connsiteY8" fmla="*/ 95290 h 183073"/>
                <a:gd name="connsiteX9" fmla="*/ 44226 w 391786"/>
                <a:gd name="connsiteY9" fmla="*/ 80660 h 183073"/>
                <a:gd name="connsiteX10" fmla="*/ 88117 w 391786"/>
                <a:gd name="connsiteY10" fmla="*/ 66029 h 183073"/>
                <a:gd name="connsiteX11" fmla="*/ 110063 w 391786"/>
                <a:gd name="connsiteY11" fmla="*/ 51399 h 183073"/>
                <a:gd name="connsiteX12" fmla="*/ 197845 w 391786"/>
                <a:gd name="connsiteY12" fmla="*/ 58714 h 183073"/>
                <a:gd name="connsiteX13" fmla="*/ 234421 w 391786"/>
                <a:gd name="connsiteY13" fmla="*/ 80660 h 183073"/>
                <a:gd name="connsiteX14" fmla="*/ 256367 w 391786"/>
                <a:gd name="connsiteY14" fmla="*/ 87975 h 183073"/>
                <a:gd name="connsiteX15" fmla="*/ 270997 w 391786"/>
                <a:gd name="connsiteY15" fmla="*/ 109921 h 183073"/>
                <a:gd name="connsiteX16" fmla="*/ 219791 w 391786"/>
                <a:gd name="connsiteY16" fmla="*/ 117236 h 183073"/>
                <a:gd name="connsiteX17" fmla="*/ 205160 w 391786"/>
                <a:gd name="connsiteY17" fmla="*/ 102605 h 183073"/>
                <a:gd name="connsiteX18" fmla="*/ 168584 w 391786"/>
                <a:gd name="connsiteY18" fmla="*/ 95290 h 183073"/>
                <a:gd name="connsiteX19" fmla="*/ 102747 w 391786"/>
                <a:gd name="connsiteY19" fmla="*/ 80660 h 183073"/>
                <a:gd name="connsiteX20" fmla="*/ 88117 w 391786"/>
                <a:gd name="connsiteY20" fmla="*/ 66029 h 183073"/>
                <a:gd name="connsiteX21" fmla="*/ 110063 w 391786"/>
                <a:gd name="connsiteY21" fmla="*/ 58714 h 183073"/>
                <a:gd name="connsiteX22" fmla="*/ 124693 w 391786"/>
                <a:gd name="connsiteY22" fmla="*/ 36769 h 183073"/>
                <a:gd name="connsiteX23" fmla="*/ 168584 w 391786"/>
                <a:gd name="connsiteY23" fmla="*/ 22138 h 183073"/>
                <a:gd name="connsiteX24" fmla="*/ 190530 w 391786"/>
                <a:gd name="connsiteY24" fmla="*/ 14823 h 183073"/>
                <a:gd name="connsiteX25" fmla="*/ 212475 w 391786"/>
                <a:gd name="connsiteY25" fmla="*/ 193 h 183073"/>
                <a:gd name="connsiteX26" fmla="*/ 307573 w 391786"/>
                <a:gd name="connsiteY26" fmla="*/ 14823 h 183073"/>
                <a:gd name="connsiteX27" fmla="*/ 329519 w 391786"/>
                <a:gd name="connsiteY27" fmla="*/ 29453 h 183073"/>
                <a:gd name="connsiteX28" fmla="*/ 344149 w 391786"/>
                <a:gd name="connsiteY28" fmla="*/ 44084 h 183073"/>
                <a:gd name="connsiteX29" fmla="*/ 388040 w 391786"/>
                <a:gd name="connsiteY29" fmla="*/ 73345 h 183073"/>
                <a:gd name="connsiteX30" fmla="*/ 351464 w 391786"/>
                <a:gd name="connsiteY30" fmla="*/ 66029 h 183073"/>
                <a:gd name="connsiteX31" fmla="*/ 329519 w 391786"/>
                <a:gd name="connsiteY31" fmla="*/ 51399 h 183073"/>
                <a:gd name="connsiteX32" fmla="*/ 205160 w 391786"/>
                <a:gd name="connsiteY32" fmla="*/ 29453 h 183073"/>
                <a:gd name="connsiteX33" fmla="*/ 197845 w 391786"/>
                <a:gd name="connsiteY33" fmla="*/ 29453 h 1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1786" h="183073">
                  <a:moveTo>
                    <a:pt x="335" y="139181"/>
                  </a:moveTo>
                  <a:cubicBezTo>
                    <a:pt x="12527" y="136743"/>
                    <a:pt x="24849" y="134882"/>
                    <a:pt x="36911" y="131866"/>
                  </a:cubicBezTo>
                  <a:cubicBezTo>
                    <a:pt x="44391" y="129996"/>
                    <a:pt x="51145" y="124551"/>
                    <a:pt x="58856" y="124551"/>
                  </a:cubicBezTo>
                  <a:cubicBezTo>
                    <a:pt x="76510" y="124551"/>
                    <a:pt x="100061" y="133409"/>
                    <a:pt x="117378" y="139181"/>
                  </a:cubicBezTo>
                  <a:cubicBezTo>
                    <a:pt x="151516" y="173319"/>
                    <a:pt x="156393" y="158688"/>
                    <a:pt x="132008" y="183073"/>
                  </a:cubicBezTo>
                  <a:cubicBezTo>
                    <a:pt x="113141" y="180377"/>
                    <a:pt x="79283" y="178655"/>
                    <a:pt x="58856" y="168442"/>
                  </a:cubicBezTo>
                  <a:cubicBezTo>
                    <a:pt x="2133" y="140081"/>
                    <a:pt x="70128" y="164884"/>
                    <a:pt x="14965" y="146497"/>
                  </a:cubicBezTo>
                  <a:cubicBezTo>
                    <a:pt x="10088" y="141620"/>
                    <a:pt x="1688" y="138629"/>
                    <a:pt x="335" y="131866"/>
                  </a:cubicBezTo>
                  <a:cubicBezTo>
                    <a:pt x="-2492" y="117729"/>
                    <a:pt x="13221" y="102538"/>
                    <a:pt x="22280" y="95290"/>
                  </a:cubicBezTo>
                  <a:cubicBezTo>
                    <a:pt x="29145" y="89798"/>
                    <a:pt x="36192" y="84231"/>
                    <a:pt x="44226" y="80660"/>
                  </a:cubicBezTo>
                  <a:cubicBezTo>
                    <a:pt x="58319" y="74397"/>
                    <a:pt x="75285" y="74583"/>
                    <a:pt x="88117" y="66029"/>
                  </a:cubicBezTo>
                  <a:lnTo>
                    <a:pt x="110063" y="51399"/>
                  </a:lnTo>
                  <a:cubicBezTo>
                    <a:pt x="139324" y="53837"/>
                    <a:pt x="168740" y="54834"/>
                    <a:pt x="197845" y="58714"/>
                  </a:cubicBezTo>
                  <a:cubicBezTo>
                    <a:pt x="233373" y="63451"/>
                    <a:pt x="208043" y="64833"/>
                    <a:pt x="234421" y="80660"/>
                  </a:cubicBezTo>
                  <a:cubicBezTo>
                    <a:pt x="241033" y="84627"/>
                    <a:pt x="249052" y="85537"/>
                    <a:pt x="256367" y="87975"/>
                  </a:cubicBezTo>
                  <a:cubicBezTo>
                    <a:pt x="261244" y="95290"/>
                    <a:pt x="272721" y="101300"/>
                    <a:pt x="270997" y="109921"/>
                  </a:cubicBezTo>
                  <a:cubicBezTo>
                    <a:pt x="265704" y="136382"/>
                    <a:pt x="228972" y="119531"/>
                    <a:pt x="219791" y="117236"/>
                  </a:cubicBezTo>
                  <a:cubicBezTo>
                    <a:pt x="214914" y="112359"/>
                    <a:pt x="211499" y="105322"/>
                    <a:pt x="205160" y="102605"/>
                  </a:cubicBezTo>
                  <a:cubicBezTo>
                    <a:pt x="193732" y="97707"/>
                    <a:pt x="180817" y="97514"/>
                    <a:pt x="168584" y="95290"/>
                  </a:cubicBezTo>
                  <a:cubicBezTo>
                    <a:pt x="111937" y="84991"/>
                    <a:pt x="141441" y="93558"/>
                    <a:pt x="102747" y="80660"/>
                  </a:cubicBezTo>
                  <a:cubicBezTo>
                    <a:pt x="97870" y="75783"/>
                    <a:pt x="85936" y="72572"/>
                    <a:pt x="88117" y="66029"/>
                  </a:cubicBezTo>
                  <a:cubicBezTo>
                    <a:pt x="90556" y="58714"/>
                    <a:pt x="104042" y="63531"/>
                    <a:pt x="110063" y="58714"/>
                  </a:cubicBezTo>
                  <a:cubicBezTo>
                    <a:pt x="116928" y="53222"/>
                    <a:pt x="117238" y="41429"/>
                    <a:pt x="124693" y="36769"/>
                  </a:cubicBezTo>
                  <a:cubicBezTo>
                    <a:pt x="137771" y="28595"/>
                    <a:pt x="153954" y="27015"/>
                    <a:pt x="168584" y="22138"/>
                  </a:cubicBezTo>
                  <a:lnTo>
                    <a:pt x="190530" y="14823"/>
                  </a:lnTo>
                  <a:cubicBezTo>
                    <a:pt x="197845" y="9946"/>
                    <a:pt x="203709" y="867"/>
                    <a:pt x="212475" y="193"/>
                  </a:cubicBezTo>
                  <a:cubicBezTo>
                    <a:pt x="227021" y="-926"/>
                    <a:pt x="283234" y="2654"/>
                    <a:pt x="307573" y="14823"/>
                  </a:cubicBezTo>
                  <a:cubicBezTo>
                    <a:pt x="315437" y="18755"/>
                    <a:pt x="322654" y="23961"/>
                    <a:pt x="329519" y="29453"/>
                  </a:cubicBezTo>
                  <a:cubicBezTo>
                    <a:pt x="334905" y="33761"/>
                    <a:pt x="338632" y="39946"/>
                    <a:pt x="344149" y="44084"/>
                  </a:cubicBezTo>
                  <a:cubicBezTo>
                    <a:pt x="358216" y="54634"/>
                    <a:pt x="405282" y="76794"/>
                    <a:pt x="388040" y="73345"/>
                  </a:cubicBezTo>
                  <a:lnTo>
                    <a:pt x="351464" y="66029"/>
                  </a:lnTo>
                  <a:cubicBezTo>
                    <a:pt x="344149" y="61152"/>
                    <a:pt x="337553" y="54969"/>
                    <a:pt x="329519" y="51399"/>
                  </a:cubicBezTo>
                  <a:cubicBezTo>
                    <a:pt x="282596" y="30545"/>
                    <a:pt x="261657" y="34162"/>
                    <a:pt x="205160" y="29453"/>
                  </a:cubicBezTo>
                  <a:cubicBezTo>
                    <a:pt x="202730" y="29250"/>
                    <a:pt x="200283" y="29453"/>
                    <a:pt x="197845" y="29453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0" name="Freeform 519"/>
            <p:cNvSpPr/>
            <p:nvPr/>
          </p:nvSpPr>
          <p:spPr>
            <a:xfrm>
              <a:off x="1163117" y="2699309"/>
              <a:ext cx="73364" cy="43891"/>
            </a:xfrm>
            <a:custGeom>
              <a:avLst/>
              <a:gdLst>
                <a:gd name="connsiteX0" fmla="*/ 0 w 73364"/>
                <a:gd name="connsiteY0" fmla="*/ 43891 h 43891"/>
                <a:gd name="connsiteX1" fmla="*/ 73152 w 73364"/>
                <a:gd name="connsiteY1" fmla="*/ 7315 h 43891"/>
                <a:gd name="connsiteX2" fmla="*/ 73152 w 73364"/>
                <a:gd name="connsiteY2" fmla="*/ 0 h 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" h="43891">
                  <a:moveTo>
                    <a:pt x="0" y="43891"/>
                  </a:moveTo>
                  <a:cubicBezTo>
                    <a:pt x="70138" y="36098"/>
                    <a:pt x="63073" y="57710"/>
                    <a:pt x="73152" y="7315"/>
                  </a:cubicBezTo>
                  <a:cubicBezTo>
                    <a:pt x="73630" y="4924"/>
                    <a:pt x="73152" y="2438"/>
                    <a:pt x="73152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1" name="Freeform 520"/>
            <p:cNvSpPr/>
            <p:nvPr/>
          </p:nvSpPr>
          <p:spPr>
            <a:xfrm>
              <a:off x="1031443" y="2397970"/>
              <a:ext cx="78147" cy="156687"/>
            </a:xfrm>
            <a:custGeom>
              <a:avLst/>
              <a:gdLst>
                <a:gd name="connsiteX0" fmla="*/ 73152 w 78147"/>
                <a:gd name="connsiteY0" fmla="*/ 155035 h 156687"/>
                <a:gd name="connsiteX1" fmla="*/ 36576 w 78147"/>
                <a:gd name="connsiteY1" fmla="*/ 125774 h 156687"/>
                <a:gd name="connsiteX2" fmla="*/ 58522 w 78147"/>
                <a:gd name="connsiteY2" fmla="*/ 140404 h 156687"/>
                <a:gd name="connsiteX3" fmla="*/ 36576 w 78147"/>
                <a:gd name="connsiteY3" fmla="*/ 133089 h 156687"/>
                <a:gd name="connsiteX4" fmla="*/ 14631 w 78147"/>
                <a:gd name="connsiteY4" fmla="*/ 118459 h 156687"/>
                <a:gd name="connsiteX5" fmla="*/ 36576 w 78147"/>
                <a:gd name="connsiteY5" fmla="*/ 103828 h 156687"/>
                <a:gd name="connsiteX6" fmla="*/ 51207 w 78147"/>
                <a:gd name="connsiteY6" fmla="*/ 89198 h 156687"/>
                <a:gd name="connsiteX7" fmla="*/ 14631 w 78147"/>
                <a:gd name="connsiteY7" fmla="*/ 67252 h 156687"/>
                <a:gd name="connsiteX8" fmla="*/ 0 w 78147"/>
                <a:gd name="connsiteY8" fmla="*/ 52622 h 156687"/>
                <a:gd name="connsiteX9" fmla="*/ 7315 w 78147"/>
                <a:gd name="connsiteY9" fmla="*/ 74568 h 156687"/>
                <a:gd name="connsiteX10" fmla="*/ 29261 w 78147"/>
                <a:gd name="connsiteY10" fmla="*/ 81883 h 156687"/>
                <a:gd name="connsiteX11" fmla="*/ 51207 w 78147"/>
                <a:gd name="connsiteY11" fmla="*/ 96513 h 156687"/>
                <a:gd name="connsiteX12" fmla="*/ 43891 w 78147"/>
                <a:gd name="connsiteY12" fmla="*/ 37992 h 156687"/>
                <a:gd name="connsiteX13" fmla="*/ 14631 w 78147"/>
                <a:gd name="connsiteY13" fmla="*/ 1416 h 156687"/>
                <a:gd name="connsiteX14" fmla="*/ 36576 w 78147"/>
                <a:gd name="connsiteY14" fmla="*/ 16046 h 156687"/>
                <a:gd name="connsiteX15" fmla="*/ 58522 w 78147"/>
                <a:gd name="connsiteY15" fmla="*/ 52622 h 156687"/>
                <a:gd name="connsiteX16" fmla="*/ 65837 w 78147"/>
                <a:gd name="connsiteY16" fmla="*/ 74568 h 156687"/>
                <a:gd name="connsiteX17" fmla="*/ 73152 w 78147"/>
                <a:gd name="connsiteY17" fmla="*/ 155035 h 15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147" h="156687">
                  <a:moveTo>
                    <a:pt x="73152" y="155035"/>
                  </a:moveTo>
                  <a:cubicBezTo>
                    <a:pt x="68275" y="163569"/>
                    <a:pt x="47616" y="136815"/>
                    <a:pt x="36576" y="125774"/>
                  </a:cubicBezTo>
                  <a:cubicBezTo>
                    <a:pt x="30359" y="119557"/>
                    <a:pt x="58522" y="131612"/>
                    <a:pt x="58522" y="140404"/>
                  </a:cubicBezTo>
                  <a:cubicBezTo>
                    <a:pt x="58522" y="148115"/>
                    <a:pt x="43891" y="135527"/>
                    <a:pt x="36576" y="133089"/>
                  </a:cubicBezTo>
                  <a:cubicBezTo>
                    <a:pt x="29261" y="128212"/>
                    <a:pt x="14631" y="127251"/>
                    <a:pt x="14631" y="118459"/>
                  </a:cubicBezTo>
                  <a:cubicBezTo>
                    <a:pt x="14631" y="109667"/>
                    <a:pt x="29711" y="109320"/>
                    <a:pt x="36576" y="103828"/>
                  </a:cubicBezTo>
                  <a:cubicBezTo>
                    <a:pt x="41962" y="99520"/>
                    <a:pt x="46330" y="94075"/>
                    <a:pt x="51207" y="89198"/>
                  </a:cubicBezTo>
                  <a:cubicBezTo>
                    <a:pt x="14135" y="52129"/>
                    <a:pt x="62112" y="95741"/>
                    <a:pt x="14631" y="67252"/>
                  </a:cubicBezTo>
                  <a:cubicBezTo>
                    <a:pt x="8717" y="63704"/>
                    <a:pt x="4877" y="57499"/>
                    <a:pt x="0" y="52622"/>
                  </a:cubicBezTo>
                  <a:cubicBezTo>
                    <a:pt x="2438" y="59937"/>
                    <a:pt x="1862" y="69115"/>
                    <a:pt x="7315" y="74568"/>
                  </a:cubicBezTo>
                  <a:cubicBezTo>
                    <a:pt x="12768" y="80021"/>
                    <a:pt x="22364" y="78435"/>
                    <a:pt x="29261" y="81883"/>
                  </a:cubicBezTo>
                  <a:cubicBezTo>
                    <a:pt x="37125" y="85815"/>
                    <a:pt x="43892" y="91636"/>
                    <a:pt x="51207" y="96513"/>
                  </a:cubicBezTo>
                  <a:cubicBezTo>
                    <a:pt x="48768" y="77006"/>
                    <a:pt x="49540" y="56822"/>
                    <a:pt x="43891" y="37992"/>
                  </a:cubicBezTo>
                  <a:cubicBezTo>
                    <a:pt x="42622" y="33763"/>
                    <a:pt x="8131" y="7916"/>
                    <a:pt x="14631" y="1416"/>
                  </a:cubicBezTo>
                  <a:cubicBezTo>
                    <a:pt x="20848" y="-4801"/>
                    <a:pt x="29261" y="11169"/>
                    <a:pt x="36576" y="16046"/>
                  </a:cubicBezTo>
                  <a:cubicBezTo>
                    <a:pt x="57298" y="78216"/>
                    <a:pt x="28397" y="2415"/>
                    <a:pt x="58522" y="52622"/>
                  </a:cubicBezTo>
                  <a:cubicBezTo>
                    <a:pt x="62489" y="59234"/>
                    <a:pt x="63808" y="67129"/>
                    <a:pt x="65837" y="74568"/>
                  </a:cubicBezTo>
                  <a:cubicBezTo>
                    <a:pt x="84015" y="141223"/>
                    <a:pt x="78029" y="146501"/>
                    <a:pt x="73152" y="155035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2" name="Freeform 521"/>
            <p:cNvSpPr/>
            <p:nvPr/>
          </p:nvSpPr>
          <p:spPr>
            <a:xfrm>
              <a:off x="1119226" y="2866900"/>
              <a:ext cx="248716" cy="227430"/>
            </a:xfrm>
            <a:custGeom>
              <a:avLst/>
              <a:gdLst>
                <a:gd name="connsiteX0" fmla="*/ 0 w 248716"/>
                <a:gd name="connsiteY0" fmla="*/ 227430 h 227430"/>
                <a:gd name="connsiteX1" fmla="*/ 21945 w 248716"/>
                <a:gd name="connsiteY1" fmla="*/ 176223 h 227430"/>
                <a:gd name="connsiteX2" fmla="*/ 43891 w 248716"/>
                <a:gd name="connsiteY2" fmla="*/ 168908 h 227430"/>
                <a:gd name="connsiteX3" fmla="*/ 36576 w 248716"/>
                <a:gd name="connsiteY3" fmla="*/ 190854 h 227430"/>
                <a:gd name="connsiteX4" fmla="*/ 7315 w 248716"/>
                <a:gd name="connsiteY4" fmla="*/ 227430 h 227430"/>
                <a:gd name="connsiteX5" fmla="*/ 21945 w 248716"/>
                <a:gd name="connsiteY5" fmla="*/ 168908 h 227430"/>
                <a:gd name="connsiteX6" fmla="*/ 73152 w 248716"/>
                <a:gd name="connsiteY6" fmla="*/ 125017 h 227430"/>
                <a:gd name="connsiteX7" fmla="*/ 95097 w 248716"/>
                <a:gd name="connsiteY7" fmla="*/ 117702 h 227430"/>
                <a:gd name="connsiteX8" fmla="*/ 109728 w 248716"/>
                <a:gd name="connsiteY8" fmla="*/ 103071 h 227430"/>
                <a:gd name="connsiteX9" fmla="*/ 138988 w 248716"/>
                <a:gd name="connsiteY9" fmla="*/ 95756 h 227430"/>
                <a:gd name="connsiteX10" fmla="*/ 160934 w 248716"/>
                <a:gd name="connsiteY10" fmla="*/ 88441 h 227430"/>
                <a:gd name="connsiteX11" fmla="*/ 197510 w 248716"/>
                <a:gd name="connsiteY11" fmla="*/ 95756 h 227430"/>
                <a:gd name="connsiteX12" fmla="*/ 160934 w 248716"/>
                <a:gd name="connsiteY12" fmla="*/ 132332 h 227430"/>
                <a:gd name="connsiteX13" fmla="*/ 117043 w 248716"/>
                <a:gd name="connsiteY13" fmla="*/ 146962 h 227430"/>
                <a:gd name="connsiteX14" fmla="*/ 95097 w 248716"/>
                <a:gd name="connsiteY14" fmla="*/ 154278 h 227430"/>
                <a:gd name="connsiteX15" fmla="*/ 73152 w 248716"/>
                <a:gd name="connsiteY15" fmla="*/ 161593 h 227430"/>
                <a:gd name="connsiteX16" fmla="*/ 51206 w 248716"/>
                <a:gd name="connsiteY16" fmla="*/ 168908 h 227430"/>
                <a:gd name="connsiteX17" fmla="*/ 43891 w 248716"/>
                <a:gd name="connsiteY17" fmla="*/ 146962 h 227430"/>
                <a:gd name="connsiteX18" fmla="*/ 73152 w 248716"/>
                <a:gd name="connsiteY18" fmla="*/ 110386 h 227430"/>
                <a:gd name="connsiteX19" fmla="*/ 95097 w 248716"/>
                <a:gd name="connsiteY19" fmla="*/ 103071 h 227430"/>
                <a:gd name="connsiteX20" fmla="*/ 131673 w 248716"/>
                <a:gd name="connsiteY20" fmla="*/ 81126 h 227430"/>
                <a:gd name="connsiteX21" fmla="*/ 168249 w 248716"/>
                <a:gd name="connsiteY21" fmla="*/ 59180 h 227430"/>
                <a:gd name="connsiteX22" fmla="*/ 226771 w 248716"/>
                <a:gd name="connsiteY22" fmla="*/ 29919 h 227430"/>
                <a:gd name="connsiteX23" fmla="*/ 248716 w 248716"/>
                <a:gd name="connsiteY23" fmla="*/ 22604 h 227430"/>
                <a:gd name="connsiteX24" fmla="*/ 234086 w 248716"/>
                <a:gd name="connsiteY24" fmla="*/ 658 h 227430"/>
                <a:gd name="connsiteX25" fmla="*/ 168249 w 248716"/>
                <a:gd name="connsiteY25" fmla="*/ 15289 h 227430"/>
                <a:gd name="connsiteX26" fmla="*/ 102412 w 248716"/>
                <a:gd name="connsiteY26" fmla="*/ 51865 h 227430"/>
                <a:gd name="connsiteX27" fmla="*/ 73152 w 248716"/>
                <a:gd name="connsiteY27" fmla="*/ 88441 h 227430"/>
                <a:gd name="connsiteX28" fmla="*/ 65836 w 248716"/>
                <a:gd name="connsiteY28" fmla="*/ 110386 h 227430"/>
                <a:gd name="connsiteX29" fmla="*/ 51206 w 248716"/>
                <a:gd name="connsiteY29" fmla="*/ 125017 h 22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716" h="227430">
                  <a:moveTo>
                    <a:pt x="0" y="227430"/>
                  </a:moveTo>
                  <a:cubicBezTo>
                    <a:pt x="4829" y="203286"/>
                    <a:pt x="653" y="188998"/>
                    <a:pt x="21945" y="176223"/>
                  </a:cubicBezTo>
                  <a:cubicBezTo>
                    <a:pt x="28557" y="172256"/>
                    <a:pt x="36576" y="171346"/>
                    <a:pt x="43891" y="168908"/>
                  </a:cubicBezTo>
                  <a:cubicBezTo>
                    <a:pt x="41453" y="176223"/>
                    <a:pt x="40025" y="183957"/>
                    <a:pt x="36576" y="190854"/>
                  </a:cubicBezTo>
                  <a:cubicBezTo>
                    <a:pt x="27350" y="209306"/>
                    <a:pt x="20920" y="213824"/>
                    <a:pt x="7315" y="227430"/>
                  </a:cubicBezTo>
                  <a:cubicBezTo>
                    <a:pt x="8082" y="223594"/>
                    <a:pt x="15697" y="177655"/>
                    <a:pt x="21945" y="168908"/>
                  </a:cubicBezTo>
                  <a:cubicBezTo>
                    <a:pt x="31945" y="154908"/>
                    <a:pt x="55968" y="133609"/>
                    <a:pt x="73152" y="125017"/>
                  </a:cubicBezTo>
                  <a:cubicBezTo>
                    <a:pt x="80049" y="121569"/>
                    <a:pt x="87782" y="120140"/>
                    <a:pt x="95097" y="117702"/>
                  </a:cubicBezTo>
                  <a:cubicBezTo>
                    <a:pt x="99974" y="112825"/>
                    <a:pt x="103559" y="106156"/>
                    <a:pt x="109728" y="103071"/>
                  </a:cubicBezTo>
                  <a:cubicBezTo>
                    <a:pt x="118720" y="98575"/>
                    <a:pt x="129321" y="98518"/>
                    <a:pt x="138988" y="95756"/>
                  </a:cubicBezTo>
                  <a:cubicBezTo>
                    <a:pt x="146402" y="93638"/>
                    <a:pt x="153619" y="90879"/>
                    <a:pt x="160934" y="88441"/>
                  </a:cubicBezTo>
                  <a:cubicBezTo>
                    <a:pt x="173126" y="90879"/>
                    <a:pt x="190050" y="85809"/>
                    <a:pt x="197510" y="95756"/>
                  </a:cubicBezTo>
                  <a:cubicBezTo>
                    <a:pt x="205436" y="106324"/>
                    <a:pt x="162763" y="131519"/>
                    <a:pt x="160934" y="132332"/>
                  </a:cubicBezTo>
                  <a:cubicBezTo>
                    <a:pt x="146841" y="138595"/>
                    <a:pt x="131673" y="142085"/>
                    <a:pt x="117043" y="146962"/>
                  </a:cubicBezTo>
                  <a:lnTo>
                    <a:pt x="95097" y="154278"/>
                  </a:lnTo>
                  <a:lnTo>
                    <a:pt x="73152" y="161593"/>
                  </a:lnTo>
                  <a:lnTo>
                    <a:pt x="51206" y="168908"/>
                  </a:lnTo>
                  <a:cubicBezTo>
                    <a:pt x="48768" y="161593"/>
                    <a:pt x="42623" y="154568"/>
                    <a:pt x="43891" y="146962"/>
                  </a:cubicBezTo>
                  <a:cubicBezTo>
                    <a:pt x="44999" y="140317"/>
                    <a:pt x="65914" y="114729"/>
                    <a:pt x="73152" y="110386"/>
                  </a:cubicBezTo>
                  <a:cubicBezTo>
                    <a:pt x="79764" y="106419"/>
                    <a:pt x="87782" y="105509"/>
                    <a:pt x="95097" y="103071"/>
                  </a:cubicBezTo>
                  <a:cubicBezTo>
                    <a:pt x="132172" y="65998"/>
                    <a:pt x="84189" y="109617"/>
                    <a:pt x="131673" y="81126"/>
                  </a:cubicBezTo>
                  <a:cubicBezTo>
                    <a:pt x="181879" y="51002"/>
                    <a:pt x="106085" y="79901"/>
                    <a:pt x="168249" y="59180"/>
                  </a:cubicBezTo>
                  <a:cubicBezTo>
                    <a:pt x="193785" y="33646"/>
                    <a:pt x="176337" y="46731"/>
                    <a:pt x="226771" y="29919"/>
                  </a:cubicBezTo>
                  <a:lnTo>
                    <a:pt x="248716" y="22604"/>
                  </a:lnTo>
                  <a:cubicBezTo>
                    <a:pt x="243839" y="15289"/>
                    <a:pt x="242615" y="2790"/>
                    <a:pt x="234086" y="658"/>
                  </a:cubicBezTo>
                  <a:cubicBezTo>
                    <a:pt x="219375" y="-3020"/>
                    <a:pt x="185142" y="9658"/>
                    <a:pt x="168249" y="15289"/>
                  </a:cubicBezTo>
                  <a:cubicBezTo>
                    <a:pt x="117942" y="48827"/>
                    <a:pt x="141039" y="38990"/>
                    <a:pt x="102412" y="51865"/>
                  </a:cubicBezTo>
                  <a:cubicBezTo>
                    <a:pt x="84027" y="107021"/>
                    <a:pt x="110965" y="41175"/>
                    <a:pt x="73152" y="88441"/>
                  </a:cubicBezTo>
                  <a:cubicBezTo>
                    <a:pt x="68335" y="94462"/>
                    <a:pt x="69803" y="103774"/>
                    <a:pt x="65836" y="110386"/>
                  </a:cubicBezTo>
                  <a:cubicBezTo>
                    <a:pt x="62288" y="116300"/>
                    <a:pt x="51206" y="125017"/>
                    <a:pt x="51206" y="12501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3" name="Freeform 522"/>
            <p:cNvSpPr/>
            <p:nvPr/>
          </p:nvSpPr>
          <p:spPr>
            <a:xfrm>
              <a:off x="1175176" y="2435962"/>
              <a:ext cx="90558" cy="67587"/>
            </a:xfrm>
            <a:custGeom>
              <a:avLst/>
              <a:gdLst>
                <a:gd name="connsiteX0" fmla="*/ 9886 w 90558"/>
                <a:gd name="connsiteY0" fmla="*/ 43891 h 67587"/>
                <a:gd name="connsiteX1" fmla="*/ 46462 w 90558"/>
                <a:gd name="connsiteY1" fmla="*/ 29260 h 67587"/>
                <a:gd name="connsiteX2" fmla="*/ 68408 w 90558"/>
                <a:gd name="connsiteY2" fmla="*/ 29260 h 67587"/>
                <a:gd name="connsiteX3" fmla="*/ 2571 w 90558"/>
                <a:gd name="connsiteY3" fmla="*/ 36576 h 67587"/>
                <a:gd name="connsiteX4" fmla="*/ 9886 w 90558"/>
                <a:gd name="connsiteY4" fmla="*/ 14630 h 67587"/>
                <a:gd name="connsiteX5" fmla="*/ 24517 w 90558"/>
                <a:gd name="connsiteY5" fmla="*/ 0 h 67587"/>
                <a:gd name="connsiteX6" fmla="*/ 46462 w 90558"/>
                <a:gd name="connsiteY6" fmla="*/ 7315 h 67587"/>
                <a:gd name="connsiteX7" fmla="*/ 17202 w 90558"/>
                <a:gd name="connsiteY7" fmla="*/ 36576 h 67587"/>
                <a:gd name="connsiteX8" fmla="*/ 2571 w 90558"/>
                <a:gd name="connsiteY8" fmla="*/ 51206 h 67587"/>
                <a:gd name="connsiteX9" fmla="*/ 17202 w 90558"/>
                <a:gd name="connsiteY9" fmla="*/ 65836 h 67587"/>
                <a:gd name="connsiteX10" fmla="*/ 9886 w 90558"/>
                <a:gd name="connsiteY10" fmla="*/ 438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58" h="67587">
                  <a:moveTo>
                    <a:pt x="9886" y="43891"/>
                  </a:moveTo>
                  <a:cubicBezTo>
                    <a:pt x="14763" y="37795"/>
                    <a:pt x="33385" y="30449"/>
                    <a:pt x="46462" y="29260"/>
                  </a:cubicBezTo>
                  <a:cubicBezTo>
                    <a:pt x="66694" y="27421"/>
                    <a:pt x="120680" y="46686"/>
                    <a:pt x="68408" y="29260"/>
                  </a:cubicBezTo>
                  <a:cubicBezTo>
                    <a:pt x="46462" y="31699"/>
                    <a:pt x="23993" y="41931"/>
                    <a:pt x="2571" y="36576"/>
                  </a:cubicBezTo>
                  <a:cubicBezTo>
                    <a:pt x="-4910" y="34706"/>
                    <a:pt x="5919" y="21242"/>
                    <a:pt x="9886" y="14630"/>
                  </a:cubicBezTo>
                  <a:cubicBezTo>
                    <a:pt x="13434" y="8716"/>
                    <a:pt x="19640" y="4877"/>
                    <a:pt x="24517" y="0"/>
                  </a:cubicBezTo>
                  <a:cubicBezTo>
                    <a:pt x="31832" y="2438"/>
                    <a:pt x="43014" y="418"/>
                    <a:pt x="46462" y="7315"/>
                  </a:cubicBezTo>
                  <a:cubicBezTo>
                    <a:pt x="57608" y="29608"/>
                    <a:pt x="25562" y="33789"/>
                    <a:pt x="17202" y="36576"/>
                  </a:cubicBezTo>
                  <a:cubicBezTo>
                    <a:pt x="12325" y="41453"/>
                    <a:pt x="2571" y="44309"/>
                    <a:pt x="2571" y="51206"/>
                  </a:cubicBezTo>
                  <a:cubicBezTo>
                    <a:pt x="2571" y="58103"/>
                    <a:pt x="22079" y="60959"/>
                    <a:pt x="17202" y="65836"/>
                  </a:cubicBezTo>
                  <a:cubicBezTo>
                    <a:pt x="8796" y="74242"/>
                    <a:pt x="5009" y="49987"/>
                    <a:pt x="9886" y="43891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4" name="Freeform 523"/>
            <p:cNvSpPr/>
            <p:nvPr/>
          </p:nvSpPr>
          <p:spPr>
            <a:xfrm>
              <a:off x="1104595" y="2414016"/>
              <a:ext cx="29979" cy="117043"/>
            </a:xfrm>
            <a:custGeom>
              <a:avLst/>
              <a:gdLst>
                <a:gd name="connsiteX0" fmla="*/ 0 w 29979"/>
                <a:gd name="connsiteY0" fmla="*/ 117043 h 117043"/>
                <a:gd name="connsiteX1" fmla="*/ 7315 w 29979"/>
                <a:gd name="connsiteY1" fmla="*/ 80467 h 117043"/>
                <a:gd name="connsiteX2" fmla="*/ 29261 w 29979"/>
                <a:gd name="connsiteY2" fmla="*/ 43891 h 117043"/>
                <a:gd name="connsiteX3" fmla="*/ 29261 w 29979"/>
                <a:gd name="connsiteY3" fmla="*/ 0 h 1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9" h="117043">
                  <a:moveTo>
                    <a:pt x="0" y="117043"/>
                  </a:moveTo>
                  <a:cubicBezTo>
                    <a:pt x="2438" y="104851"/>
                    <a:pt x="2417" y="91895"/>
                    <a:pt x="7315" y="80467"/>
                  </a:cubicBezTo>
                  <a:cubicBezTo>
                    <a:pt x="23771" y="42070"/>
                    <a:pt x="23820" y="92857"/>
                    <a:pt x="29261" y="43891"/>
                  </a:cubicBezTo>
                  <a:cubicBezTo>
                    <a:pt x="30877" y="29350"/>
                    <a:pt x="29261" y="14630"/>
                    <a:pt x="29261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5" name="Freeform 524"/>
            <p:cNvSpPr/>
            <p:nvPr/>
          </p:nvSpPr>
          <p:spPr>
            <a:xfrm>
              <a:off x="924166" y="2928111"/>
              <a:ext cx="76132" cy="116365"/>
            </a:xfrm>
            <a:custGeom>
              <a:avLst/>
              <a:gdLst>
                <a:gd name="connsiteX0" fmla="*/ 74803 w 76132"/>
                <a:gd name="connsiteY0" fmla="*/ 83 h 116365"/>
                <a:gd name="connsiteX1" fmla="*/ 69517 w 76132"/>
                <a:gd name="connsiteY1" fmla="*/ 37082 h 116365"/>
                <a:gd name="connsiteX2" fmla="*/ 48375 w 76132"/>
                <a:gd name="connsiteY2" fmla="*/ 100509 h 116365"/>
                <a:gd name="connsiteX3" fmla="*/ 16662 w 76132"/>
                <a:gd name="connsiteY3" fmla="*/ 116365 h 116365"/>
                <a:gd name="connsiteX4" fmla="*/ 805 w 76132"/>
                <a:gd name="connsiteY4" fmla="*/ 111080 h 116365"/>
                <a:gd name="connsiteX5" fmla="*/ 6091 w 76132"/>
                <a:gd name="connsiteY5" fmla="*/ 79366 h 116365"/>
                <a:gd name="connsiteX6" fmla="*/ 11376 w 76132"/>
                <a:gd name="connsiteY6" fmla="*/ 63510 h 116365"/>
                <a:gd name="connsiteX7" fmla="*/ 58946 w 76132"/>
                <a:gd name="connsiteY7" fmla="*/ 37082 h 116365"/>
                <a:gd name="connsiteX8" fmla="*/ 69517 w 76132"/>
                <a:gd name="connsiteY8" fmla="*/ 21225 h 116365"/>
                <a:gd name="connsiteX9" fmla="*/ 64232 w 76132"/>
                <a:gd name="connsiteY9" fmla="*/ 42368 h 116365"/>
                <a:gd name="connsiteX10" fmla="*/ 53661 w 76132"/>
                <a:gd name="connsiteY10" fmla="*/ 74081 h 116365"/>
                <a:gd name="connsiteX11" fmla="*/ 48375 w 76132"/>
                <a:gd name="connsiteY11" fmla="*/ 89938 h 116365"/>
                <a:gd name="connsiteX12" fmla="*/ 32518 w 76132"/>
                <a:gd name="connsiteY12" fmla="*/ 95223 h 116365"/>
                <a:gd name="connsiteX13" fmla="*/ 21947 w 76132"/>
                <a:gd name="connsiteY13" fmla="*/ 74081 h 116365"/>
                <a:gd name="connsiteX14" fmla="*/ 37804 w 76132"/>
                <a:gd name="connsiteY14" fmla="*/ 31797 h 116365"/>
                <a:gd name="connsiteX15" fmla="*/ 48375 w 76132"/>
                <a:gd name="connsiteY15" fmla="*/ 21225 h 116365"/>
                <a:gd name="connsiteX16" fmla="*/ 64232 w 76132"/>
                <a:gd name="connsiteY16" fmla="*/ 15940 h 116365"/>
                <a:gd name="connsiteX17" fmla="*/ 58946 w 76132"/>
                <a:gd name="connsiteY17" fmla="*/ 74081 h 116365"/>
                <a:gd name="connsiteX18" fmla="*/ 53661 w 76132"/>
                <a:gd name="connsiteY18" fmla="*/ 89938 h 116365"/>
                <a:gd name="connsiteX19" fmla="*/ 37804 w 76132"/>
                <a:gd name="connsiteY19" fmla="*/ 95223 h 116365"/>
                <a:gd name="connsiteX20" fmla="*/ 43089 w 76132"/>
                <a:gd name="connsiteY20" fmla="*/ 47653 h 116365"/>
                <a:gd name="connsiteX21" fmla="*/ 74803 w 76132"/>
                <a:gd name="connsiteY21" fmla="*/ 83 h 11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32" h="116365">
                  <a:moveTo>
                    <a:pt x="74803" y="83"/>
                  </a:moveTo>
                  <a:cubicBezTo>
                    <a:pt x="79208" y="-1679"/>
                    <a:pt x="71411" y="24769"/>
                    <a:pt x="69517" y="37082"/>
                  </a:cubicBezTo>
                  <a:cubicBezTo>
                    <a:pt x="66323" y="57845"/>
                    <a:pt x="64550" y="84334"/>
                    <a:pt x="48375" y="100509"/>
                  </a:cubicBezTo>
                  <a:cubicBezTo>
                    <a:pt x="38129" y="110755"/>
                    <a:pt x="29558" y="112067"/>
                    <a:pt x="16662" y="116365"/>
                  </a:cubicBezTo>
                  <a:cubicBezTo>
                    <a:pt x="11376" y="114603"/>
                    <a:pt x="2336" y="116437"/>
                    <a:pt x="805" y="111080"/>
                  </a:cubicBezTo>
                  <a:cubicBezTo>
                    <a:pt x="-2139" y="100775"/>
                    <a:pt x="3766" y="89828"/>
                    <a:pt x="6091" y="79366"/>
                  </a:cubicBezTo>
                  <a:cubicBezTo>
                    <a:pt x="7300" y="73927"/>
                    <a:pt x="7437" y="67449"/>
                    <a:pt x="11376" y="63510"/>
                  </a:cubicBezTo>
                  <a:cubicBezTo>
                    <a:pt x="29550" y="45336"/>
                    <a:pt x="39007" y="43729"/>
                    <a:pt x="58946" y="37082"/>
                  </a:cubicBezTo>
                  <a:cubicBezTo>
                    <a:pt x="62470" y="31796"/>
                    <a:pt x="65025" y="16733"/>
                    <a:pt x="69517" y="21225"/>
                  </a:cubicBezTo>
                  <a:cubicBezTo>
                    <a:pt x="74654" y="26362"/>
                    <a:pt x="66319" y="35410"/>
                    <a:pt x="64232" y="42368"/>
                  </a:cubicBezTo>
                  <a:cubicBezTo>
                    <a:pt x="61030" y="53041"/>
                    <a:pt x="57185" y="63510"/>
                    <a:pt x="53661" y="74081"/>
                  </a:cubicBezTo>
                  <a:cubicBezTo>
                    <a:pt x="51899" y="79367"/>
                    <a:pt x="53661" y="88176"/>
                    <a:pt x="48375" y="89938"/>
                  </a:cubicBezTo>
                  <a:lnTo>
                    <a:pt x="32518" y="95223"/>
                  </a:lnTo>
                  <a:cubicBezTo>
                    <a:pt x="28994" y="88176"/>
                    <a:pt x="22817" y="81912"/>
                    <a:pt x="21947" y="74081"/>
                  </a:cubicBezTo>
                  <a:cubicBezTo>
                    <a:pt x="20094" y="57403"/>
                    <a:pt x="28178" y="43829"/>
                    <a:pt x="37804" y="31797"/>
                  </a:cubicBezTo>
                  <a:cubicBezTo>
                    <a:pt x="40917" y="27906"/>
                    <a:pt x="44102" y="23789"/>
                    <a:pt x="48375" y="21225"/>
                  </a:cubicBezTo>
                  <a:cubicBezTo>
                    <a:pt x="53153" y="18358"/>
                    <a:pt x="58946" y="17702"/>
                    <a:pt x="64232" y="15940"/>
                  </a:cubicBezTo>
                  <a:cubicBezTo>
                    <a:pt x="62470" y="35320"/>
                    <a:pt x="61698" y="54816"/>
                    <a:pt x="58946" y="74081"/>
                  </a:cubicBezTo>
                  <a:cubicBezTo>
                    <a:pt x="58158" y="79597"/>
                    <a:pt x="57601" y="85998"/>
                    <a:pt x="53661" y="89938"/>
                  </a:cubicBezTo>
                  <a:cubicBezTo>
                    <a:pt x="49721" y="93878"/>
                    <a:pt x="43090" y="93461"/>
                    <a:pt x="37804" y="95223"/>
                  </a:cubicBezTo>
                  <a:cubicBezTo>
                    <a:pt x="39566" y="79366"/>
                    <a:pt x="40466" y="63390"/>
                    <a:pt x="43089" y="47653"/>
                  </a:cubicBezTo>
                  <a:cubicBezTo>
                    <a:pt x="48932" y="12593"/>
                    <a:pt x="70398" y="1845"/>
                    <a:pt x="74803" y="83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6" name="Freeform 525"/>
            <p:cNvSpPr/>
            <p:nvPr/>
          </p:nvSpPr>
          <p:spPr>
            <a:xfrm>
              <a:off x="829310" y="2908615"/>
              <a:ext cx="66263" cy="35436"/>
            </a:xfrm>
            <a:custGeom>
              <a:avLst/>
              <a:gdLst>
                <a:gd name="connsiteX0" fmla="*/ 21663 w 66263"/>
                <a:gd name="connsiteY0" fmla="*/ 14294 h 35436"/>
                <a:gd name="connsiteX1" fmla="*/ 48091 w 66263"/>
                <a:gd name="connsiteY1" fmla="*/ 3723 h 35436"/>
                <a:gd name="connsiteX2" fmla="*/ 58662 w 66263"/>
                <a:gd name="connsiteY2" fmla="*/ 24865 h 35436"/>
                <a:gd name="connsiteX3" fmla="*/ 63948 w 66263"/>
                <a:gd name="connsiteY3" fmla="*/ 9008 h 35436"/>
                <a:gd name="connsiteX4" fmla="*/ 48091 w 66263"/>
                <a:gd name="connsiteY4" fmla="*/ 24865 h 35436"/>
                <a:gd name="connsiteX5" fmla="*/ 32235 w 66263"/>
                <a:gd name="connsiteY5" fmla="*/ 35436 h 35436"/>
                <a:gd name="connsiteX6" fmla="*/ 11092 w 66263"/>
                <a:gd name="connsiteY6" fmla="*/ 9008 h 35436"/>
                <a:gd name="connsiteX7" fmla="*/ 26949 w 66263"/>
                <a:gd name="connsiteY7" fmla="*/ 3723 h 35436"/>
                <a:gd name="connsiteX8" fmla="*/ 21663 w 66263"/>
                <a:gd name="connsiteY8" fmla="*/ 14294 h 3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263" h="35436">
                  <a:moveTo>
                    <a:pt x="21663" y="14294"/>
                  </a:moveTo>
                  <a:cubicBezTo>
                    <a:pt x="25187" y="14294"/>
                    <a:pt x="38968" y="1117"/>
                    <a:pt x="48091" y="3723"/>
                  </a:cubicBezTo>
                  <a:cubicBezTo>
                    <a:pt x="55667" y="5888"/>
                    <a:pt x="51187" y="22374"/>
                    <a:pt x="58662" y="24865"/>
                  </a:cubicBezTo>
                  <a:cubicBezTo>
                    <a:pt x="63948" y="26627"/>
                    <a:pt x="69520" y="9008"/>
                    <a:pt x="63948" y="9008"/>
                  </a:cubicBezTo>
                  <a:cubicBezTo>
                    <a:pt x="56473" y="9008"/>
                    <a:pt x="53833" y="20080"/>
                    <a:pt x="48091" y="24865"/>
                  </a:cubicBezTo>
                  <a:cubicBezTo>
                    <a:pt x="43211" y="28932"/>
                    <a:pt x="37520" y="31912"/>
                    <a:pt x="32235" y="35436"/>
                  </a:cubicBezTo>
                  <a:cubicBezTo>
                    <a:pt x="12646" y="28907"/>
                    <a:pt x="-16008" y="30688"/>
                    <a:pt x="11092" y="9008"/>
                  </a:cubicBezTo>
                  <a:cubicBezTo>
                    <a:pt x="15443" y="5528"/>
                    <a:pt x="21663" y="5485"/>
                    <a:pt x="26949" y="3723"/>
                  </a:cubicBezTo>
                  <a:cubicBezTo>
                    <a:pt x="45738" y="-8804"/>
                    <a:pt x="18139" y="14294"/>
                    <a:pt x="21663" y="14294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7" name="Freeform 526"/>
            <p:cNvSpPr/>
            <p:nvPr/>
          </p:nvSpPr>
          <p:spPr>
            <a:xfrm>
              <a:off x="708264" y="2859482"/>
              <a:ext cx="158566" cy="85761"/>
            </a:xfrm>
            <a:custGeom>
              <a:avLst/>
              <a:gdLst>
                <a:gd name="connsiteX0" fmla="*/ 42284 w 158566"/>
                <a:gd name="connsiteY0" fmla="*/ 73998 h 85761"/>
                <a:gd name="connsiteX1" fmla="*/ 84568 w 158566"/>
                <a:gd name="connsiteY1" fmla="*/ 26428 h 85761"/>
                <a:gd name="connsiteX2" fmla="*/ 68712 w 158566"/>
                <a:gd name="connsiteY2" fmla="*/ 21142 h 85761"/>
                <a:gd name="connsiteX3" fmla="*/ 36998 w 158566"/>
                <a:gd name="connsiteY3" fmla="*/ 31713 h 85761"/>
                <a:gd name="connsiteX4" fmla="*/ 21142 w 158566"/>
                <a:gd name="connsiteY4" fmla="*/ 42284 h 85761"/>
                <a:gd name="connsiteX5" fmla="*/ 0 w 158566"/>
                <a:gd name="connsiteY5" fmla="*/ 68712 h 85761"/>
                <a:gd name="connsiteX6" fmla="*/ 10571 w 158566"/>
                <a:gd name="connsiteY6" fmla="*/ 84569 h 85761"/>
                <a:gd name="connsiteX7" fmla="*/ 36998 w 158566"/>
                <a:gd name="connsiteY7" fmla="*/ 47570 h 85761"/>
                <a:gd name="connsiteX8" fmla="*/ 68712 w 158566"/>
                <a:gd name="connsiteY8" fmla="*/ 36999 h 85761"/>
                <a:gd name="connsiteX9" fmla="*/ 84568 w 158566"/>
                <a:gd name="connsiteY9" fmla="*/ 26428 h 85761"/>
                <a:gd name="connsiteX10" fmla="*/ 116282 w 158566"/>
                <a:gd name="connsiteY10" fmla="*/ 15857 h 85761"/>
                <a:gd name="connsiteX11" fmla="*/ 132138 w 158566"/>
                <a:gd name="connsiteY11" fmla="*/ 10571 h 85761"/>
                <a:gd name="connsiteX12" fmla="*/ 147995 w 158566"/>
                <a:gd name="connsiteY12" fmla="*/ 5286 h 85761"/>
                <a:gd name="connsiteX13" fmla="*/ 158566 w 158566"/>
                <a:gd name="connsiteY13" fmla="*/ 0 h 8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566" h="85761">
                  <a:moveTo>
                    <a:pt x="42284" y="73998"/>
                  </a:moveTo>
                  <a:cubicBezTo>
                    <a:pt x="71665" y="26989"/>
                    <a:pt x="52943" y="36969"/>
                    <a:pt x="84568" y="26428"/>
                  </a:cubicBezTo>
                  <a:cubicBezTo>
                    <a:pt x="79283" y="24666"/>
                    <a:pt x="74249" y="20527"/>
                    <a:pt x="68712" y="21142"/>
                  </a:cubicBezTo>
                  <a:cubicBezTo>
                    <a:pt x="57637" y="22372"/>
                    <a:pt x="36998" y="31713"/>
                    <a:pt x="36998" y="31713"/>
                  </a:cubicBezTo>
                  <a:cubicBezTo>
                    <a:pt x="31713" y="35237"/>
                    <a:pt x="26102" y="38316"/>
                    <a:pt x="21142" y="42284"/>
                  </a:cubicBezTo>
                  <a:cubicBezTo>
                    <a:pt x="10385" y="50891"/>
                    <a:pt x="7848" y="56941"/>
                    <a:pt x="0" y="68712"/>
                  </a:cubicBezTo>
                  <a:cubicBezTo>
                    <a:pt x="3524" y="73998"/>
                    <a:pt x="4673" y="82210"/>
                    <a:pt x="10571" y="84569"/>
                  </a:cubicBezTo>
                  <a:cubicBezTo>
                    <a:pt x="32992" y="93538"/>
                    <a:pt x="32677" y="49010"/>
                    <a:pt x="36998" y="47570"/>
                  </a:cubicBezTo>
                  <a:lnTo>
                    <a:pt x="68712" y="36999"/>
                  </a:lnTo>
                  <a:cubicBezTo>
                    <a:pt x="73997" y="33475"/>
                    <a:pt x="78763" y="29008"/>
                    <a:pt x="84568" y="26428"/>
                  </a:cubicBezTo>
                  <a:cubicBezTo>
                    <a:pt x="94751" y="21902"/>
                    <a:pt x="105711" y="19381"/>
                    <a:pt x="116282" y="15857"/>
                  </a:cubicBezTo>
                  <a:lnTo>
                    <a:pt x="132138" y="10571"/>
                  </a:lnTo>
                  <a:cubicBezTo>
                    <a:pt x="137424" y="8809"/>
                    <a:pt x="143012" y="7778"/>
                    <a:pt x="147995" y="5286"/>
                  </a:cubicBezTo>
                  <a:lnTo>
                    <a:pt x="158566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8" name="Freeform 527"/>
            <p:cNvSpPr/>
            <p:nvPr/>
          </p:nvSpPr>
          <p:spPr>
            <a:xfrm>
              <a:off x="655054" y="2854197"/>
              <a:ext cx="79637" cy="29086"/>
            </a:xfrm>
            <a:custGeom>
              <a:avLst/>
              <a:gdLst>
                <a:gd name="connsiteX0" fmla="*/ 16211 w 79637"/>
                <a:gd name="connsiteY0" fmla="*/ 0 h 29086"/>
                <a:gd name="connsiteX1" fmla="*/ 21496 w 79637"/>
                <a:gd name="connsiteY1" fmla="*/ 26427 h 29086"/>
                <a:gd name="connsiteX2" fmla="*/ 354 w 79637"/>
                <a:gd name="connsiteY2" fmla="*/ 21142 h 29086"/>
                <a:gd name="connsiteX3" fmla="*/ 26782 w 79637"/>
                <a:gd name="connsiteY3" fmla="*/ 15856 h 29086"/>
                <a:gd name="connsiteX4" fmla="*/ 79637 w 79637"/>
                <a:gd name="connsiteY4" fmla="*/ 5285 h 2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29086">
                  <a:moveTo>
                    <a:pt x="16211" y="0"/>
                  </a:moveTo>
                  <a:cubicBezTo>
                    <a:pt x="17973" y="8809"/>
                    <a:pt x="26886" y="19240"/>
                    <a:pt x="21496" y="26427"/>
                  </a:cubicBezTo>
                  <a:cubicBezTo>
                    <a:pt x="17137" y="32238"/>
                    <a:pt x="-2895" y="27639"/>
                    <a:pt x="354" y="21142"/>
                  </a:cubicBezTo>
                  <a:cubicBezTo>
                    <a:pt x="4372" y="13107"/>
                    <a:pt x="18115" y="18220"/>
                    <a:pt x="26782" y="15856"/>
                  </a:cubicBezTo>
                  <a:cubicBezTo>
                    <a:pt x="73713" y="3056"/>
                    <a:pt x="41956" y="5285"/>
                    <a:pt x="79637" y="528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29" name="Freeform 528"/>
            <p:cNvSpPr/>
            <p:nvPr/>
          </p:nvSpPr>
          <p:spPr>
            <a:xfrm>
              <a:off x="1115251" y="2753771"/>
              <a:ext cx="95140" cy="31713"/>
            </a:xfrm>
            <a:custGeom>
              <a:avLst/>
              <a:gdLst>
                <a:gd name="connsiteX0" fmla="*/ 0 w 95140"/>
                <a:gd name="connsiteY0" fmla="*/ 0 h 31713"/>
                <a:gd name="connsiteX1" fmla="*/ 26428 w 95140"/>
                <a:gd name="connsiteY1" fmla="*/ 5286 h 31713"/>
                <a:gd name="connsiteX2" fmla="*/ 58141 w 95140"/>
                <a:gd name="connsiteY2" fmla="*/ 26428 h 31713"/>
                <a:gd name="connsiteX3" fmla="*/ 95140 w 95140"/>
                <a:gd name="connsiteY3" fmla="*/ 31713 h 31713"/>
                <a:gd name="connsiteX4" fmla="*/ 84569 w 95140"/>
                <a:gd name="connsiteY4" fmla="*/ 15857 h 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40" h="31713">
                  <a:moveTo>
                    <a:pt x="0" y="0"/>
                  </a:moveTo>
                  <a:cubicBezTo>
                    <a:pt x="8809" y="1762"/>
                    <a:pt x="18249" y="1568"/>
                    <a:pt x="26428" y="5286"/>
                  </a:cubicBezTo>
                  <a:cubicBezTo>
                    <a:pt x="37994" y="10543"/>
                    <a:pt x="45564" y="24631"/>
                    <a:pt x="58141" y="26428"/>
                  </a:cubicBezTo>
                  <a:lnTo>
                    <a:pt x="95140" y="31713"/>
                  </a:lnTo>
                  <a:cubicBezTo>
                    <a:pt x="89297" y="14186"/>
                    <a:pt x="95425" y="15857"/>
                    <a:pt x="84569" y="1585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30" name="Freeform 529"/>
            <p:cNvSpPr/>
            <p:nvPr/>
          </p:nvSpPr>
          <p:spPr>
            <a:xfrm>
              <a:off x="1168106" y="2969980"/>
              <a:ext cx="122020" cy="58640"/>
            </a:xfrm>
            <a:custGeom>
              <a:avLst/>
              <a:gdLst>
                <a:gd name="connsiteX0" fmla="*/ 10571 w 122020"/>
                <a:gd name="connsiteY0" fmla="*/ 58640 h 58640"/>
                <a:gd name="connsiteX1" fmla="*/ 68712 w 122020"/>
                <a:gd name="connsiteY1" fmla="*/ 42783 h 58640"/>
                <a:gd name="connsiteX2" fmla="*/ 100426 w 122020"/>
                <a:gd name="connsiteY2" fmla="*/ 32212 h 58640"/>
                <a:gd name="connsiteX3" fmla="*/ 116282 w 122020"/>
                <a:gd name="connsiteY3" fmla="*/ 26926 h 58640"/>
                <a:gd name="connsiteX4" fmla="*/ 121568 w 122020"/>
                <a:gd name="connsiteY4" fmla="*/ 11070 h 58640"/>
                <a:gd name="connsiteX5" fmla="*/ 63427 w 122020"/>
                <a:gd name="connsiteY5" fmla="*/ 5784 h 58640"/>
                <a:gd name="connsiteX6" fmla="*/ 31714 w 122020"/>
                <a:gd name="connsiteY6" fmla="*/ 16355 h 58640"/>
                <a:gd name="connsiteX7" fmla="*/ 0 w 122020"/>
                <a:gd name="connsiteY7" fmla="*/ 37497 h 58640"/>
                <a:gd name="connsiteX8" fmla="*/ 15857 w 122020"/>
                <a:gd name="connsiteY8" fmla="*/ 48069 h 58640"/>
                <a:gd name="connsiteX9" fmla="*/ 73998 w 122020"/>
                <a:gd name="connsiteY9" fmla="*/ 21641 h 58640"/>
                <a:gd name="connsiteX10" fmla="*/ 89855 w 122020"/>
                <a:gd name="connsiteY10" fmla="*/ 16355 h 58640"/>
                <a:gd name="connsiteX11" fmla="*/ 68712 w 122020"/>
                <a:gd name="connsiteY11" fmla="*/ 21641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20" h="58640">
                  <a:moveTo>
                    <a:pt x="10571" y="58640"/>
                  </a:moveTo>
                  <a:cubicBezTo>
                    <a:pt x="102217" y="47183"/>
                    <a:pt x="21782" y="63641"/>
                    <a:pt x="68712" y="42783"/>
                  </a:cubicBezTo>
                  <a:cubicBezTo>
                    <a:pt x="78895" y="38257"/>
                    <a:pt x="89855" y="35736"/>
                    <a:pt x="100426" y="32212"/>
                  </a:cubicBezTo>
                  <a:lnTo>
                    <a:pt x="116282" y="26926"/>
                  </a:lnTo>
                  <a:cubicBezTo>
                    <a:pt x="118044" y="21641"/>
                    <a:pt x="123637" y="16243"/>
                    <a:pt x="121568" y="11070"/>
                  </a:cubicBezTo>
                  <a:cubicBezTo>
                    <a:pt x="113221" y="-9796"/>
                    <a:pt x="68794" y="5113"/>
                    <a:pt x="63427" y="5784"/>
                  </a:cubicBezTo>
                  <a:cubicBezTo>
                    <a:pt x="52856" y="9308"/>
                    <a:pt x="40985" y="10174"/>
                    <a:pt x="31714" y="16355"/>
                  </a:cubicBezTo>
                  <a:lnTo>
                    <a:pt x="0" y="37497"/>
                  </a:lnTo>
                  <a:cubicBezTo>
                    <a:pt x="5286" y="41021"/>
                    <a:pt x="9553" y="47281"/>
                    <a:pt x="15857" y="48069"/>
                  </a:cubicBezTo>
                  <a:cubicBezTo>
                    <a:pt x="47320" y="52002"/>
                    <a:pt x="45308" y="31205"/>
                    <a:pt x="73998" y="21641"/>
                  </a:cubicBezTo>
                  <a:cubicBezTo>
                    <a:pt x="79284" y="19879"/>
                    <a:pt x="95427" y="16355"/>
                    <a:pt x="89855" y="16355"/>
                  </a:cubicBezTo>
                  <a:cubicBezTo>
                    <a:pt x="82590" y="16355"/>
                    <a:pt x="68712" y="21641"/>
                    <a:pt x="68712" y="21641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31" name="Freeform 530"/>
            <p:cNvSpPr/>
            <p:nvPr/>
          </p:nvSpPr>
          <p:spPr>
            <a:xfrm>
              <a:off x="1236818" y="2870053"/>
              <a:ext cx="128213" cy="68712"/>
            </a:xfrm>
            <a:custGeom>
              <a:avLst/>
              <a:gdLst>
                <a:gd name="connsiteX0" fmla="*/ 0 w 128213"/>
                <a:gd name="connsiteY0" fmla="*/ 68712 h 68712"/>
                <a:gd name="connsiteX1" fmla="*/ 36999 w 128213"/>
                <a:gd name="connsiteY1" fmla="*/ 63427 h 68712"/>
                <a:gd name="connsiteX2" fmla="*/ 68713 w 128213"/>
                <a:gd name="connsiteY2" fmla="*/ 42285 h 68712"/>
                <a:gd name="connsiteX3" fmla="*/ 84569 w 128213"/>
                <a:gd name="connsiteY3" fmla="*/ 31713 h 68712"/>
                <a:gd name="connsiteX4" fmla="*/ 100426 w 128213"/>
                <a:gd name="connsiteY4" fmla="*/ 26428 h 68712"/>
                <a:gd name="connsiteX5" fmla="*/ 110997 w 128213"/>
                <a:gd name="connsiteY5" fmla="*/ 10571 h 68712"/>
                <a:gd name="connsiteX6" fmla="*/ 126854 w 128213"/>
                <a:gd name="connsiteY6" fmla="*/ 0 h 68712"/>
                <a:gd name="connsiteX7" fmla="*/ 84569 w 128213"/>
                <a:gd name="connsiteY7" fmla="*/ 21142 h 68712"/>
                <a:gd name="connsiteX8" fmla="*/ 68713 w 128213"/>
                <a:gd name="connsiteY8" fmla="*/ 26428 h 68712"/>
                <a:gd name="connsiteX9" fmla="*/ 52856 w 128213"/>
                <a:gd name="connsiteY9" fmla="*/ 36999 h 68712"/>
                <a:gd name="connsiteX10" fmla="*/ 21143 w 128213"/>
                <a:gd name="connsiteY10" fmla="*/ 52856 h 68712"/>
                <a:gd name="connsiteX11" fmla="*/ 0 w 128213"/>
                <a:gd name="connsiteY11" fmla="*/ 68712 h 6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13" h="68712">
                  <a:moveTo>
                    <a:pt x="0" y="68712"/>
                  </a:moveTo>
                  <a:cubicBezTo>
                    <a:pt x="12333" y="66950"/>
                    <a:pt x="25371" y="67899"/>
                    <a:pt x="36999" y="63427"/>
                  </a:cubicBezTo>
                  <a:cubicBezTo>
                    <a:pt x="48857" y="58866"/>
                    <a:pt x="58142" y="49333"/>
                    <a:pt x="68713" y="42285"/>
                  </a:cubicBezTo>
                  <a:cubicBezTo>
                    <a:pt x="73999" y="38761"/>
                    <a:pt x="78542" y="33722"/>
                    <a:pt x="84569" y="31713"/>
                  </a:cubicBezTo>
                  <a:lnTo>
                    <a:pt x="100426" y="26428"/>
                  </a:lnTo>
                  <a:cubicBezTo>
                    <a:pt x="103950" y="21142"/>
                    <a:pt x="106505" y="15063"/>
                    <a:pt x="110997" y="10571"/>
                  </a:cubicBezTo>
                  <a:cubicBezTo>
                    <a:pt x="115489" y="6079"/>
                    <a:pt x="133207" y="0"/>
                    <a:pt x="126854" y="0"/>
                  </a:cubicBezTo>
                  <a:cubicBezTo>
                    <a:pt x="108566" y="0"/>
                    <a:pt x="98922" y="13965"/>
                    <a:pt x="84569" y="21142"/>
                  </a:cubicBezTo>
                  <a:cubicBezTo>
                    <a:pt x="79586" y="23634"/>
                    <a:pt x="73696" y="23936"/>
                    <a:pt x="68713" y="26428"/>
                  </a:cubicBezTo>
                  <a:cubicBezTo>
                    <a:pt x="63031" y="29269"/>
                    <a:pt x="58538" y="34158"/>
                    <a:pt x="52856" y="36999"/>
                  </a:cubicBezTo>
                  <a:cubicBezTo>
                    <a:pt x="9095" y="58879"/>
                    <a:pt x="66578" y="22565"/>
                    <a:pt x="21143" y="52856"/>
                  </a:cubicBezTo>
                  <a:lnTo>
                    <a:pt x="0" y="68712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32" name="Freeform 531"/>
            <p:cNvSpPr/>
            <p:nvPr/>
          </p:nvSpPr>
          <p:spPr>
            <a:xfrm>
              <a:off x="871945" y="2896481"/>
              <a:ext cx="26598" cy="11804"/>
            </a:xfrm>
            <a:custGeom>
              <a:avLst/>
              <a:gdLst>
                <a:gd name="connsiteX0" fmla="*/ 26598 w 26598"/>
                <a:gd name="connsiteY0" fmla="*/ 0 h 11804"/>
                <a:gd name="connsiteX1" fmla="*/ 5456 w 26598"/>
                <a:gd name="connsiteY1" fmla="*/ 0 h 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98" h="11804">
                  <a:moveTo>
                    <a:pt x="26598" y="0"/>
                  </a:moveTo>
                  <a:cubicBezTo>
                    <a:pt x="-3487" y="12034"/>
                    <a:pt x="-4072" y="19057"/>
                    <a:pt x="5456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33" name="Freeform 532"/>
            <p:cNvSpPr/>
            <p:nvPr/>
          </p:nvSpPr>
          <p:spPr>
            <a:xfrm>
              <a:off x="1120536" y="2663917"/>
              <a:ext cx="211422" cy="105881"/>
            </a:xfrm>
            <a:custGeom>
              <a:avLst/>
              <a:gdLst>
                <a:gd name="connsiteX0" fmla="*/ 0 w 211422"/>
                <a:gd name="connsiteY0" fmla="*/ 63426 h 105881"/>
                <a:gd name="connsiteX1" fmla="*/ 121568 w 211422"/>
                <a:gd name="connsiteY1" fmla="*/ 58141 h 105881"/>
                <a:gd name="connsiteX2" fmla="*/ 110997 w 211422"/>
                <a:gd name="connsiteY2" fmla="*/ 42284 h 105881"/>
                <a:gd name="connsiteX3" fmla="*/ 95140 w 211422"/>
                <a:gd name="connsiteY3" fmla="*/ 36999 h 105881"/>
                <a:gd name="connsiteX4" fmla="*/ 73998 w 211422"/>
                <a:gd name="connsiteY4" fmla="*/ 26428 h 105881"/>
                <a:gd name="connsiteX5" fmla="*/ 21143 w 211422"/>
                <a:gd name="connsiteY5" fmla="*/ 47570 h 105881"/>
                <a:gd name="connsiteX6" fmla="*/ 26428 w 211422"/>
                <a:gd name="connsiteY6" fmla="*/ 63426 h 105881"/>
                <a:gd name="connsiteX7" fmla="*/ 58141 w 211422"/>
                <a:gd name="connsiteY7" fmla="*/ 52855 h 105881"/>
                <a:gd name="connsiteX8" fmla="*/ 73998 w 211422"/>
                <a:gd name="connsiteY8" fmla="*/ 47570 h 105881"/>
                <a:gd name="connsiteX9" fmla="*/ 79284 w 211422"/>
                <a:gd name="connsiteY9" fmla="*/ 31713 h 105881"/>
                <a:gd name="connsiteX10" fmla="*/ 100426 w 211422"/>
                <a:gd name="connsiteY10" fmla="*/ 21142 h 105881"/>
                <a:gd name="connsiteX11" fmla="*/ 116282 w 211422"/>
                <a:gd name="connsiteY11" fmla="*/ 10571 h 105881"/>
                <a:gd name="connsiteX12" fmla="*/ 137425 w 211422"/>
                <a:gd name="connsiteY12" fmla="*/ 5285 h 105881"/>
                <a:gd name="connsiteX13" fmla="*/ 153281 w 211422"/>
                <a:gd name="connsiteY13" fmla="*/ 0 h 105881"/>
                <a:gd name="connsiteX14" fmla="*/ 169138 w 211422"/>
                <a:gd name="connsiteY14" fmla="*/ 10571 h 105881"/>
                <a:gd name="connsiteX15" fmla="*/ 190280 w 211422"/>
                <a:gd name="connsiteY15" fmla="*/ 47570 h 105881"/>
                <a:gd name="connsiteX16" fmla="*/ 142710 w 211422"/>
                <a:gd name="connsiteY16" fmla="*/ 42284 h 105881"/>
                <a:gd name="connsiteX17" fmla="*/ 126854 w 211422"/>
                <a:gd name="connsiteY17" fmla="*/ 31713 h 105881"/>
                <a:gd name="connsiteX18" fmla="*/ 142710 w 211422"/>
                <a:gd name="connsiteY18" fmla="*/ 36999 h 105881"/>
                <a:gd name="connsiteX19" fmla="*/ 195566 w 211422"/>
                <a:gd name="connsiteY19" fmla="*/ 42284 h 105881"/>
                <a:gd name="connsiteX20" fmla="*/ 211422 w 211422"/>
                <a:gd name="connsiteY20" fmla="*/ 52855 h 105881"/>
                <a:gd name="connsiteX21" fmla="*/ 195566 w 211422"/>
                <a:gd name="connsiteY21" fmla="*/ 47570 h 105881"/>
                <a:gd name="connsiteX22" fmla="*/ 179709 w 211422"/>
                <a:gd name="connsiteY22" fmla="*/ 36999 h 105881"/>
                <a:gd name="connsiteX23" fmla="*/ 137425 w 211422"/>
                <a:gd name="connsiteY23" fmla="*/ 31713 h 105881"/>
                <a:gd name="connsiteX24" fmla="*/ 89855 w 211422"/>
                <a:gd name="connsiteY24" fmla="*/ 36999 h 105881"/>
                <a:gd name="connsiteX25" fmla="*/ 58141 w 211422"/>
                <a:gd name="connsiteY25" fmla="*/ 47570 h 105881"/>
                <a:gd name="connsiteX26" fmla="*/ 52856 w 211422"/>
                <a:gd name="connsiteY26" fmla="*/ 63426 h 105881"/>
                <a:gd name="connsiteX27" fmla="*/ 42285 w 211422"/>
                <a:gd name="connsiteY27" fmla="*/ 79283 h 105881"/>
                <a:gd name="connsiteX28" fmla="*/ 47570 w 211422"/>
                <a:gd name="connsiteY28" fmla="*/ 95140 h 105881"/>
                <a:gd name="connsiteX29" fmla="*/ 63427 w 211422"/>
                <a:gd name="connsiteY29" fmla="*/ 105711 h 105881"/>
                <a:gd name="connsiteX30" fmla="*/ 58141 w 211422"/>
                <a:gd name="connsiteY30" fmla="*/ 100425 h 1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1422" h="105881">
                  <a:moveTo>
                    <a:pt x="0" y="63426"/>
                  </a:moveTo>
                  <a:cubicBezTo>
                    <a:pt x="40523" y="61664"/>
                    <a:pt x="81723" y="65730"/>
                    <a:pt x="121568" y="58141"/>
                  </a:cubicBezTo>
                  <a:cubicBezTo>
                    <a:pt x="127808" y="56952"/>
                    <a:pt x="115958" y="46252"/>
                    <a:pt x="110997" y="42284"/>
                  </a:cubicBezTo>
                  <a:cubicBezTo>
                    <a:pt x="106646" y="38804"/>
                    <a:pt x="100261" y="39194"/>
                    <a:pt x="95140" y="36999"/>
                  </a:cubicBezTo>
                  <a:cubicBezTo>
                    <a:pt x="87898" y="33895"/>
                    <a:pt x="81045" y="29952"/>
                    <a:pt x="73998" y="26428"/>
                  </a:cubicBezTo>
                  <a:cubicBezTo>
                    <a:pt x="50470" y="29042"/>
                    <a:pt x="21143" y="17725"/>
                    <a:pt x="21143" y="47570"/>
                  </a:cubicBezTo>
                  <a:cubicBezTo>
                    <a:pt x="21143" y="53141"/>
                    <a:pt x="24666" y="58141"/>
                    <a:pt x="26428" y="63426"/>
                  </a:cubicBezTo>
                  <a:lnTo>
                    <a:pt x="58141" y="52855"/>
                  </a:lnTo>
                  <a:lnTo>
                    <a:pt x="73998" y="47570"/>
                  </a:lnTo>
                  <a:cubicBezTo>
                    <a:pt x="75760" y="42284"/>
                    <a:pt x="75344" y="35653"/>
                    <a:pt x="79284" y="31713"/>
                  </a:cubicBezTo>
                  <a:cubicBezTo>
                    <a:pt x="84855" y="26142"/>
                    <a:pt x="93585" y="25051"/>
                    <a:pt x="100426" y="21142"/>
                  </a:cubicBezTo>
                  <a:cubicBezTo>
                    <a:pt x="105941" y="17990"/>
                    <a:pt x="110443" y="13073"/>
                    <a:pt x="116282" y="10571"/>
                  </a:cubicBezTo>
                  <a:cubicBezTo>
                    <a:pt x="122959" y="7709"/>
                    <a:pt x="130440" y="7281"/>
                    <a:pt x="137425" y="5285"/>
                  </a:cubicBezTo>
                  <a:cubicBezTo>
                    <a:pt x="142782" y="3754"/>
                    <a:pt x="147996" y="1762"/>
                    <a:pt x="153281" y="0"/>
                  </a:cubicBezTo>
                  <a:cubicBezTo>
                    <a:pt x="158567" y="3524"/>
                    <a:pt x="164646" y="6079"/>
                    <a:pt x="169138" y="10571"/>
                  </a:cubicBezTo>
                  <a:cubicBezTo>
                    <a:pt x="176608" y="18041"/>
                    <a:pt x="186135" y="39280"/>
                    <a:pt x="190280" y="47570"/>
                  </a:cubicBezTo>
                  <a:cubicBezTo>
                    <a:pt x="170019" y="54323"/>
                    <a:pt x="167375" y="58728"/>
                    <a:pt x="142710" y="42284"/>
                  </a:cubicBezTo>
                  <a:cubicBezTo>
                    <a:pt x="137425" y="38760"/>
                    <a:pt x="126854" y="38065"/>
                    <a:pt x="126854" y="31713"/>
                  </a:cubicBezTo>
                  <a:cubicBezTo>
                    <a:pt x="126854" y="26142"/>
                    <a:pt x="137203" y="36152"/>
                    <a:pt x="142710" y="36999"/>
                  </a:cubicBezTo>
                  <a:cubicBezTo>
                    <a:pt x="160211" y="39691"/>
                    <a:pt x="177947" y="40522"/>
                    <a:pt x="195566" y="42284"/>
                  </a:cubicBezTo>
                  <a:cubicBezTo>
                    <a:pt x="200851" y="45808"/>
                    <a:pt x="211422" y="46503"/>
                    <a:pt x="211422" y="52855"/>
                  </a:cubicBezTo>
                  <a:cubicBezTo>
                    <a:pt x="211422" y="58426"/>
                    <a:pt x="200549" y="50061"/>
                    <a:pt x="195566" y="47570"/>
                  </a:cubicBezTo>
                  <a:cubicBezTo>
                    <a:pt x="189884" y="44729"/>
                    <a:pt x="185838" y="38670"/>
                    <a:pt x="179709" y="36999"/>
                  </a:cubicBezTo>
                  <a:cubicBezTo>
                    <a:pt x="166005" y="33262"/>
                    <a:pt x="151520" y="33475"/>
                    <a:pt x="137425" y="31713"/>
                  </a:cubicBezTo>
                  <a:cubicBezTo>
                    <a:pt x="121568" y="33475"/>
                    <a:pt x="105499" y="33870"/>
                    <a:pt x="89855" y="36999"/>
                  </a:cubicBezTo>
                  <a:cubicBezTo>
                    <a:pt x="78928" y="39184"/>
                    <a:pt x="58141" y="47570"/>
                    <a:pt x="58141" y="47570"/>
                  </a:cubicBezTo>
                  <a:cubicBezTo>
                    <a:pt x="56379" y="52855"/>
                    <a:pt x="55347" y="58443"/>
                    <a:pt x="52856" y="63426"/>
                  </a:cubicBezTo>
                  <a:cubicBezTo>
                    <a:pt x="50015" y="69108"/>
                    <a:pt x="43329" y="73017"/>
                    <a:pt x="42285" y="79283"/>
                  </a:cubicBezTo>
                  <a:cubicBezTo>
                    <a:pt x="41369" y="84779"/>
                    <a:pt x="44090" y="90789"/>
                    <a:pt x="47570" y="95140"/>
                  </a:cubicBezTo>
                  <a:cubicBezTo>
                    <a:pt x="51538" y="100101"/>
                    <a:pt x="57745" y="102870"/>
                    <a:pt x="63427" y="105711"/>
                  </a:cubicBezTo>
                  <a:cubicBezTo>
                    <a:pt x="65656" y="106825"/>
                    <a:pt x="59903" y="102187"/>
                    <a:pt x="58141" y="10042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34" name="Freeform 533"/>
            <p:cNvSpPr/>
            <p:nvPr/>
          </p:nvSpPr>
          <p:spPr>
            <a:xfrm>
              <a:off x="715992" y="285534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35" name="Freeform 534"/>
            <p:cNvSpPr/>
            <p:nvPr/>
          </p:nvSpPr>
          <p:spPr>
            <a:xfrm>
              <a:off x="730250" y="2831970"/>
              <a:ext cx="51582" cy="19180"/>
            </a:xfrm>
            <a:custGeom>
              <a:avLst/>
              <a:gdLst>
                <a:gd name="connsiteX0" fmla="*/ 0 w 51582"/>
                <a:gd name="connsiteY0" fmla="*/ 19180 h 19180"/>
                <a:gd name="connsiteX1" fmla="*/ 50800 w 51582"/>
                <a:gd name="connsiteY1" fmla="*/ 6480 h 19180"/>
                <a:gd name="connsiteX2" fmla="*/ 50800 w 51582"/>
                <a:gd name="connsiteY2" fmla="*/ 12830 h 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82" h="19180">
                  <a:moveTo>
                    <a:pt x="0" y="19180"/>
                  </a:moveTo>
                  <a:cubicBezTo>
                    <a:pt x="22564" y="5641"/>
                    <a:pt x="28136" y="-8630"/>
                    <a:pt x="50800" y="6480"/>
                  </a:cubicBezTo>
                  <a:cubicBezTo>
                    <a:pt x="52561" y="7654"/>
                    <a:pt x="50800" y="10713"/>
                    <a:pt x="50800" y="1283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36" name="Freeform 535"/>
            <p:cNvSpPr/>
            <p:nvPr/>
          </p:nvSpPr>
          <p:spPr>
            <a:xfrm>
              <a:off x="876300" y="2832100"/>
              <a:ext cx="19329" cy="35915"/>
            </a:xfrm>
            <a:custGeom>
              <a:avLst/>
              <a:gdLst>
                <a:gd name="connsiteX0" fmla="*/ 0 w 19329"/>
                <a:gd name="connsiteY0" fmla="*/ 0 h 35915"/>
                <a:gd name="connsiteX1" fmla="*/ 19050 w 19329"/>
                <a:gd name="connsiteY1" fmla="*/ 31750 h 35915"/>
                <a:gd name="connsiteX2" fmla="*/ 0 w 19329"/>
                <a:gd name="connsiteY2" fmla="*/ 0 h 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9" h="35915">
                  <a:moveTo>
                    <a:pt x="0" y="0"/>
                  </a:moveTo>
                  <a:cubicBezTo>
                    <a:pt x="0" y="0"/>
                    <a:pt x="22043" y="19776"/>
                    <a:pt x="19050" y="31750"/>
                  </a:cubicBezTo>
                  <a:cubicBezTo>
                    <a:pt x="14369" y="50475"/>
                    <a:pt x="0" y="0"/>
                    <a:pt x="0" y="0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27978" y="4878481"/>
            <a:ext cx="755179" cy="1391570"/>
            <a:chOff x="625642" y="2397970"/>
            <a:chExt cx="848459" cy="1292420"/>
          </a:xfrm>
        </p:grpSpPr>
        <p:grpSp>
          <p:nvGrpSpPr>
            <p:cNvPr id="477" name="Group 476"/>
            <p:cNvGrpSpPr/>
            <p:nvPr/>
          </p:nvGrpSpPr>
          <p:grpSpPr>
            <a:xfrm>
              <a:off x="846511" y="3154785"/>
              <a:ext cx="609599" cy="535605"/>
              <a:chOff x="9486900" y="2951189"/>
              <a:chExt cx="1295400" cy="935011"/>
            </a:xfrm>
          </p:grpSpPr>
          <p:sp>
            <p:nvSpPr>
              <p:cNvPr id="503" name="Oval 502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505" name="Straight Connector 504"/>
              <p:cNvCxnSpPr>
                <a:stCxn id="504" idx="2"/>
                <a:endCxn id="503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>
                <a:stCxn id="504" idx="6"/>
                <a:endCxn id="503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Rounded Rectangle 506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08" name="Isosceles Triangle 507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09" name="Isosceles Triangle 508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478" name="Freeform 477"/>
            <p:cNvSpPr/>
            <p:nvPr/>
          </p:nvSpPr>
          <p:spPr>
            <a:xfrm>
              <a:off x="1034716" y="2466474"/>
              <a:ext cx="156410" cy="733926"/>
            </a:xfrm>
            <a:custGeom>
              <a:avLst/>
              <a:gdLst>
                <a:gd name="connsiteX0" fmla="*/ 84221 w 156410"/>
                <a:gd name="connsiteY0" fmla="*/ 733926 h 733926"/>
                <a:gd name="connsiteX1" fmla="*/ 72189 w 156410"/>
                <a:gd name="connsiteY1" fmla="*/ 589547 h 733926"/>
                <a:gd name="connsiteX2" fmla="*/ 60158 w 156410"/>
                <a:gd name="connsiteY2" fmla="*/ 553452 h 733926"/>
                <a:gd name="connsiteX3" fmla="*/ 48126 w 156410"/>
                <a:gd name="connsiteY3" fmla="*/ 481263 h 733926"/>
                <a:gd name="connsiteX4" fmla="*/ 12031 w 156410"/>
                <a:gd name="connsiteY4" fmla="*/ 372979 h 733926"/>
                <a:gd name="connsiteX5" fmla="*/ 0 w 156410"/>
                <a:gd name="connsiteY5" fmla="*/ 336884 h 733926"/>
                <a:gd name="connsiteX6" fmla="*/ 36095 w 156410"/>
                <a:gd name="connsiteY6" fmla="*/ 180473 h 733926"/>
                <a:gd name="connsiteX7" fmla="*/ 60158 w 156410"/>
                <a:gd name="connsiteY7" fmla="*/ 144379 h 733926"/>
                <a:gd name="connsiteX8" fmla="*/ 84221 w 156410"/>
                <a:gd name="connsiteY8" fmla="*/ 72189 h 733926"/>
                <a:gd name="connsiteX9" fmla="*/ 96252 w 156410"/>
                <a:gd name="connsiteY9" fmla="*/ 36094 h 733926"/>
                <a:gd name="connsiteX10" fmla="*/ 120316 w 156410"/>
                <a:gd name="connsiteY10" fmla="*/ 12031 h 733926"/>
                <a:gd name="connsiteX11" fmla="*/ 156410 w 156410"/>
                <a:gd name="connsiteY11" fmla="*/ 0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410" h="733926">
                  <a:moveTo>
                    <a:pt x="84221" y="733926"/>
                  </a:moveTo>
                  <a:cubicBezTo>
                    <a:pt x="80210" y="685800"/>
                    <a:pt x="78572" y="637417"/>
                    <a:pt x="72189" y="589547"/>
                  </a:cubicBezTo>
                  <a:cubicBezTo>
                    <a:pt x="70513" y="576976"/>
                    <a:pt x="62909" y="565832"/>
                    <a:pt x="60158" y="553452"/>
                  </a:cubicBezTo>
                  <a:cubicBezTo>
                    <a:pt x="54866" y="529638"/>
                    <a:pt x="54043" y="504930"/>
                    <a:pt x="48126" y="481263"/>
                  </a:cubicBezTo>
                  <a:cubicBezTo>
                    <a:pt x="48118" y="481232"/>
                    <a:pt x="18052" y="391042"/>
                    <a:pt x="12031" y="372979"/>
                  </a:cubicBezTo>
                  <a:lnTo>
                    <a:pt x="0" y="336884"/>
                  </a:lnTo>
                  <a:cubicBezTo>
                    <a:pt x="5547" y="298052"/>
                    <a:pt x="12071" y="216509"/>
                    <a:pt x="36095" y="180473"/>
                  </a:cubicBezTo>
                  <a:lnTo>
                    <a:pt x="60158" y="144379"/>
                  </a:lnTo>
                  <a:lnTo>
                    <a:pt x="84221" y="72189"/>
                  </a:lnTo>
                  <a:cubicBezTo>
                    <a:pt x="88231" y="60157"/>
                    <a:pt x="87284" y="45062"/>
                    <a:pt x="96252" y="36094"/>
                  </a:cubicBezTo>
                  <a:cubicBezTo>
                    <a:pt x="104273" y="28073"/>
                    <a:pt x="110589" y="17867"/>
                    <a:pt x="120316" y="12031"/>
                  </a:cubicBezTo>
                  <a:cubicBezTo>
                    <a:pt x="131191" y="5506"/>
                    <a:pt x="156410" y="0"/>
                    <a:pt x="15641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79" name="Freeform 478"/>
            <p:cNvSpPr/>
            <p:nvPr/>
          </p:nvSpPr>
          <p:spPr>
            <a:xfrm>
              <a:off x="962526" y="2851484"/>
              <a:ext cx="120316" cy="180474"/>
            </a:xfrm>
            <a:custGeom>
              <a:avLst/>
              <a:gdLst>
                <a:gd name="connsiteX0" fmla="*/ 120316 w 120316"/>
                <a:gd name="connsiteY0" fmla="*/ 180474 h 180474"/>
                <a:gd name="connsiteX1" fmla="*/ 96253 w 120316"/>
                <a:gd name="connsiteY1" fmla="*/ 84221 h 180474"/>
                <a:gd name="connsiteX2" fmla="*/ 72190 w 120316"/>
                <a:gd name="connsiteY2" fmla="*/ 48127 h 180474"/>
                <a:gd name="connsiteX3" fmla="*/ 0 w 120316"/>
                <a:gd name="connsiteY3" fmla="*/ 12032 h 180474"/>
                <a:gd name="connsiteX4" fmla="*/ 0 w 120316"/>
                <a:gd name="connsiteY4" fmla="*/ 0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6" h="180474">
                  <a:moveTo>
                    <a:pt x="120316" y="180474"/>
                  </a:moveTo>
                  <a:cubicBezTo>
                    <a:pt x="115739" y="157589"/>
                    <a:pt x="108587" y="108888"/>
                    <a:pt x="96253" y="84221"/>
                  </a:cubicBezTo>
                  <a:cubicBezTo>
                    <a:pt x="89786" y="71288"/>
                    <a:pt x="83481" y="57160"/>
                    <a:pt x="72190" y="48127"/>
                  </a:cubicBezTo>
                  <a:cubicBezTo>
                    <a:pt x="-25658" y="-30151"/>
                    <a:pt x="101415" y="113447"/>
                    <a:pt x="0" y="12032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0" name="Freeform 479"/>
            <p:cNvSpPr/>
            <p:nvPr/>
          </p:nvSpPr>
          <p:spPr>
            <a:xfrm>
              <a:off x="1046747" y="273116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1" name="Freeform 480"/>
            <p:cNvSpPr/>
            <p:nvPr/>
          </p:nvSpPr>
          <p:spPr>
            <a:xfrm>
              <a:off x="1034716" y="2683042"/>
              <a:ext cx="72189" cy="108284"/>
            </a:xfrm>
            <a:custGeom>
              <a:avLst/>
              <a:gdLst>
                <a:gd name="connsiteX0" fmla="*/ 0 w 72189"/>
                <a:gd name="connsiteY0" fmla="*/ 108284 h 108284"/>
                <a:gd name="connsiteX1" fmla="*/ 48126 w 72189"/>
                <a:gd name="connsiteY1" fmla="*/ 48126 h 108284"/>
                <a:gd name="connsiteX2" fmla="*/ 72189 w 72189"/>
                <a:gd name="connsiteY2" fmla="*/ 0 h 10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89" h="108284">
                  <a:moveTo>
                    <a:pt x="0" y="108284"/>
                  </a:moveTo>
                  <a:cubicBezTo>
                    <a:pt x="16042" y="88231"/>
                    <a:pt x="34516" y="69902"/>
                    <a:pt x="48126" y="48126"/>
                  </a:cubicBezTo>
                  <a:cubicBezTo>
                    <a:pt x="94213" y="-25613"/>
                    <a:pt x="36763" y="35429"/>
                    <a:pt x="72189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2" name="Freeform 481"/>
            <p:cNvSpPr/>
            <p:nvPr/>
          </p:nvSpPr>
          <p:spPr>
            <a:xfrm>
              <a:off x="1058779" y="2478505"/>
              <a:ext cx="36095" cy="72190"/>
            </a:xfrm>
            <a:custGeom>
              <a:avLst/>
              <a:gdLst>
                <a:gd name="connsiteX0" fmla="*/ 36095 w 36095"/>
                <a:gd name="connsiteY0" fmla="*/ 72190 h 72190"/>
                <a:gd name="connsiteX1" fmla="*/ 0 w 36095"/>
                <a:gd name="connsiteY1" fmla="*/ 0 h 7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5" h="72190">
                  <a:moveTo>
                    <a:pt x="36095" y="72190"/>
                  </a:moveTo>
                  <a:cubicBezTo>
                    <a:pt x="22304" y="3238"/>
                    <a:pt x="42354" y="21178"/>
                    <a:pt x="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625642" y="2815172"/>
              <a:ext cx="433137" cy="218342"/>
            </a:xfrm>
            <a:custGeom>
              <a:avLst/>
              <a:gdLst>
                <a:gd name="connsiteX0" fmla="*/ 336884 w 433137"/>
                <a:gd name="connsiteY0" fmla="*/ 48344 h 218342"/>
                <a:gd name="connsiteX1" fmla="*/ 216569 w 433137"/>
                <a:gd name="connsiteY1" fmla="*/ 96470 h 218342"/>
                <a:gd name="connsiteX2" fmla="*/ 204537 w 433137"/>
                <a:gd name="connsiteY2" fmla="*/ 132565 h 218342"/>
                <a:gd name="connsiteX3" fmla="*/ 240632 w 433137"/>
                <a:gd name="connsiteY3" fmla="*/ 144596 h 218342"/>
                <a:gd name="connsiteX4" fmla="*/ 288758 w 433137"/>
                <a:gd name="connsiteY4" fmla="*/ 84439 h 218342"/>
                <a:gd name="connsiteX5" fmla="*/ 312821 w 433137"/>
                <a:gd name="connsiteY5" fmla="*/ 60375 h 218342"/>
                <a:gd name="connsiteX6" fmla="*/ 216569 w 433137"/>
                <a:gd name="connsiteY6" fmla="*/ 36312 h 218342"/>
                <a:gd name="connsiteX7" fmla="*/ 144379 w 433137"/>
                <a:gd name="connsiteY7" fmla="*/ 60375 h 218342"/>
                <a:gd name="connsiteX8" fmla="*/ 120316 w 433137"/>
                <a:gd name="connsiteY8" fmla="*/ 84439 h 218342"/>
                <a:gd name="connsiteX9" fmla="*/ 108284 w 433137"/>
                <a:gd name="connsiteY9" fmla="*/ 132565 h 218342"/>
                <a:gd name="connsiteX10" fmla="*/ 144379 w 433137"/>
                <a:gd name="connsiteY10" fmla="*/ 120533 h 218342"/>
                <a:gd name="connsiteX11" fmla="*/ 168442 w 433137"/>
                <a:gd name="connsiteY11" fmla="*/ 84439 h 218342"/>
                <a:gd name="connsiteX12" fmla="*/ 240632 w 433137"/>
                <a:gd name="connsiteY12" fmla="*/ 60375 h 218342"/>
                <a:gd name="connsiteX13" fmla="*/ 276726 w 433137"/>
                <a:gd name="connsiteY13" fmla="*/ 48344 h 218342"/>
                <a:gd name="connsiteX14" fmla="*/ 252663 w 433137"/>
                <a:gd name="connsiteY14" fmla="*/ 12249 h 218342"/>
                <a:gd name="connsiteX15" fmla="*/ 132347 w 433137"/>
                <a:gd name="connsiteY15" fmla="*/ 12249 h 218342"/>
                <a:gd name="connsiteX16" fmla="*/ 72190 w 433137"/>
                <a:gd name="connsiteY16" fmla="*/ 24281 h 218342"/>
                <a:gd name="connsiteX17" fmla="*/ 0 w 433137"/>
                <a:gd name="connsiteY17" fmla="*/ 48344 h 218342"/>
                <a:gd name="connsiteX18" fmla="*/ 36095 w 433137"/>
                <a:gd name="connsiteY18" fmla="*/ 72407 h 218342"/>
                <a:gd name="connsiteX19" fmla="*/ 144379 w 433137"/>
                <a:gd name="connsiteY19" fmla="*/ 36312 h 218342"/>
                <a:gd name="connsiteX20" fmla="*/ 180474 w 433137"/>
                <a:gd name="connsiteY20" fmla="*/ 24281 h 218342"/>
                <a:gd name="connsiteX21" fmla="*/ 216569 w 433137"/>
                <a:gd name="connsiteY21" fmla="*/ 12249 h 218342"/>
                <a:gd name="connsiteX22" fmla="*/ 288758 w 433137"/>
                <a:gd name="connsiteY22" fmla="*/ 24281 h 218342"/>
                <a:gd name="connsiteX23" fmla="*/ 324853 w 433137"/>
                <a:gd name="connsiteY23" fmla="*/ 48344 h 218342"/>
                <a:gd name="connsiteX24" fmla="*/ 360947 w 433137"/>
                <a:gd name="connsiteY24" fmla="*/ 60375 h 218342"/>
                <a:gd name="connsiteX25" fmla="*/ 433137 w 433137"/>
                <a:gd name="connsiteY25" fmla="*/ 108502 h 218342"/>
                <a:gd name="connsiteX26" fmla="*/ 360947 w 433137"/>
                <a:gd name="connsiteY26" fmla="*/ 96470 h 218342"/>
                <a:gd name="connsiteX27" fmla="*/ 312821 w 433137"/>
                <a:gd name="connsiteY27" fmla="*/ 168660 h 218342"/>
                <a:gd name="connsiteX28" fmla="*/ 324853 w 433137"/>
                <a:gd name="connsiteY28" fmla="*/ 216786 h 218342"/>
                <a:gd name="connsiteX29" fmla="*/ 385011 w 433137"/>
                <a:gd name="connsiteY29" fmla="*/ 180691 h 218342"/>
                <a:gd name="connsiteX30" fmla="*/ 385011 w 433137"/>
                <a:gd name="connsiteY30" fmla="*/ 84439 h 2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3137" h="218342">
                  <a:moveTo>
                    <a:pt x="336884" y="48344"/>
                  </a:moveTo>
                  <a:cubicBezTo>
                    <a:pt x="312520" y="55305"/>
                    <a:pt x="240426" y="66648"/>
                    <a:pt x="216569" y="96470"/>
                  </a:cubicBezTo>
                  <a:cubicBezTo>
                    <a:pt x="208646" y="106373"/>
                    <a:pt x="208548" y="120533"/>
                    <a:pt x="204537" y="132565"/>
                  </a:cubicBezTo>
                  <a:cubicBezTo>
                    <a:pt x="216569" y="136575"/>
                    <a:pt x="228122" y="146681"/>
                    <a:pt x="240632" y="144596"/>
                  </a:cubicBezTo>
                  <a:cubicBezTo>
                    <a:pt x="288556" y="136608"/>
                    <a:pt x="271032" y="113982"/>
                    <a:pt x="288758" y="84439"/>
                  </a:cubicBezTo>
                  <a:cubicBezTo>
                    <a:pt x="294594" y="74712"/>
                    <a:pt x="304800" y="68396"/>
                    <a:pt x="312821" y="60375"/>
                  </a:cubicBezTo>
                  <a:cubicBezTo>
                    <a:pt x="277666" y="7644"/>
                    <a:pt x="298904" y="15729"/>
                    <a:pt x="216569" y="36312"/>
                  </a:cubicBezTo>
                  <a:cubicBezTo>
                    <a:pt x="191961" y="42464"/>
                    <a:pt x="144379" y="60375"/>
                    <a:pt x="144379" y="60375"/>
                  </a:cubicBezTo>
                  <a:cubicBezTo>
                    <a:pt x="136358" y="68396"/>
                    <a:pt x="130043" y="78603"/>
                    <a:pt x="120316" y="84439"/>
                  </a:cubicBezTo>
                  <a:cubicBezTo>
                    <a:pt x="76829" y="110532"/>
                    <a:pt x="69973" y="75098"/>
                    <a:pt x="108284" y="132565"/>
                  </a:cubicBezTo>
                  <a:cubicBezTo>
                    <a:pt x="120316" y="128554"/>
                    <a:pt x="134476" y="128456"/>
                    <a:pt x="144379" y="120533"/>
                  </a:cubicBezTo>
                  <a:cubicBezTo>
                    <a:pt x="155670" y="111500"/>
                    <a:pt x="156180" y="92103"/>
                    <a:pt x="168442" y="84439"/>
                  </a:cubicBezTo>
                  <a:cubicBezTo>
                    <a:pt x="189952" y="70996"/>
                    <a:pt x="216569" y="68396"/>
                    <a:pt x="240632" y="60375"/>
                  </a:cubicBezTo>
                  <a:lnTo>
                    <a:pt x="276726" y="48344"/>
                  </a:lnTo>
                  <a:cubicBezTo>
                    <a:pt x="268705" y="36312"/>
                    <a:pt x="263954" y="21282"/>
                    <a:pt x="252663" y="12249"/>
                  </a:cubicBezTo>
                  <a:cubicBezTo>
                    <a:pt x="221143" y="-12967"/>
                    <a:pt x="158735" y="7851"/>
                    <a:pt x="132347" y="12249"/>
                  </a:cubicBezTo>
                  <a:cubicBezTo>
                    <a:pt x="112176" y="15611"/>
                    <a:pt x="91919" y="18900"/>
                    <a:pt x="72190" y="24281"/>
                  </a:cubicBezTo>
                  <a:cubicBezTo>
                    <a:pt x="47719" y="30955"/>
                    <a:pt x="0" y="48344"/>
                    <a:pt x="0" y="48344"/>
                  </a:cubicBezTo>
                  <a:cubicBezTo>
                    <a:pt x="12032" y="56365"/>
                    <a:pt x="21635" y="72407"/>
                    <a:pt x="36095" y="72407"/>
                  </a:cubicBezTo>
                  <a:cubicBezTo>
                    <a:pt x="36099" y="72407"/>
                    <a:pt x="126330" y="42328"/>
                    <a:pt x="144379" y="36312"/>
                  </a:cubicBezTo>
                  <a:lnTo>
                    <a:pt x="180474" y="24281"/>
                  </a:lnTo>
                  <a:lnTo>
                    <a:pt x="216569" y="12249"/>
                  </a:lnTo>
                  <a:cubicBezTo>
                    <a:pt x="240632" y="16260"/>
                    <a:pt x="265615" y="16567"/>
                    <a:pt x="288758" y="24281"/>
                  </a:cubicBezTo>
                  <a:cubicBezTo>
                    <a:pt x="302476" y="28854"/>
                    <a:pt x="311919" y="41877"/>
                    <a:pt x="324853" y="48344"/>
                  </a:cubicBezTo>
                  <a:cubicBezTo>
                    <a:pt x="336196" y="54016"/>
                    <a:pt x="348916" y="56365"/>
                    <a:pt x="360947" y="60375"/>
                  </a:cubicBezTo>
                  <a:lnTo>
                    <a:pt x="433137" y="108502"/>
                  </a:lnTo>
                  <a:cubicBezTo>
                    <a:pt x="409209" y="92550"/>
                    <a:pt x="390834" y="66583"/>
                    <a:pt x="360947" y="96470"/>
                  </a:cubicBezTo>
                  <a:cubicBezTo>
                    <a:pt x="340497" y="116920"/>
                    <a:pt x="312821" y="168660"/>
                    <a:pt x="312821" y="168660"/>
                  </a:cubicBezTo>
                  <a:cubicBezTo>
                    <a:pt x="316832" y="184702"/>
                    <a:pt x="311624" y="206865"/>
                    <a:pt x="324853" y="216786"/>
                  </a:cubicBezTo>
                  <a:cubicBezTo>
                    <a:pt x="337190" y="226039"/>
                    <a:pt x="382854" y="191475"/>
                    <a:pt x="385011" y="180691"/>
                  </a:cubicBezTo>
                  <a:cubicBezTo>
                    <a:pt x="391303" y="149230"/>
                    <a:pt x="385011" y="116523"/>
                    <a:pt x="385011" y="844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1068019" y="2633472"/>
              <a:ext cx="380391" cy="109728"/>
            </a:xfrm>
            <a:custGeom>
              <a:avLst/>
              <a:gdLst>
                <a:gd name="connsiteX0" fmla="*/ 0 w 380391"/>
                <a:gd name="connsiteY0" fmla="*/ 109728 h 109728"/>
                <a:gd name="connsiteX1" fmla="*/ 36576 w 380391"/>
                <a:gd name="connsiteY1" fmla="*/ 102413 h 109728"/>
                <a:gd name="connsiteX2" fmla="*/ 73152 w 380391"/>
                <a:gd name="connsiteY2" fmla="*/ 65837 h 109728"/>
                <a:gd name="connsiteX3" fmla="*/ 95098 w 380391"/>
                <a:gd name="connsiteY3" fmla="*/ 58522 h 109728"/>
                <a:gd name="connsiteX4" fmla="*/ 109728 w 380391"/>
                <a:gd name="connsiteY4" fmla="*/ 43891 h 109728"/>
                <a:gd name="connsiteX5" fmla="*/ 153619 w 380391"/>
                <a:gd name="connsiteY5" fmla="*/ 29261 h 109728"/>
                <a:gd name="connsiteX6" fmla="*/ 197511 w 380391"/>
                <a:gd name="connsiteY6" fmla="*/ 14630 h 109728"/>
                <a:gd name="connsiteX7" fmla="*/ 219456 w 380391"/>
                <a:gd name="connsiteY7" fmla="*/ 7315 h 109728"/>
                <a:gd name="connsiteX8" fmla="*/ 241402 w 380391"/>
                <a:gd name="connsiteY8" fmla="*/ 0 h 109728"/>
                <a:gd name="connsiteX9" fmla="*/ 365760 w 380391"/>
                <a:gd name="connsiteY9" fmla="*/ 14630 h 109728"/>
                <a:gd name="connsiteX10" fmla="*/ 380391 w 380391"/>
                <a:gd name="connsiteY10" fmla="*/ 219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391" h="109728">
                  <a:moveTo>
                    <a:pt x="0" y="109728"/>
                  </a:moveTo>
                  <a:cubicBezTo>
                    <a:pt x="12192" y="107290"/>
                    <a:pt x="25914" y="108810"/>
                    <a:pt x="36576" y="102413"/>
                  </a:cubicBezTo>
                  <a:cubicBezTo>
                    <a:pt x="51361" y="93542"/>
                    <a:pt x="56795" y="71289"/>
                    <a:pt x="73152" y="65837"/>
                  </a:cubicBezTo>
                  <a:lnTo>
                    <a:pt x="95098" y="58522"/>
                  </a:lnTo>
                  <a:cubicBezTo>
                    <a:pt x="99975" y="53645"/>
                    <a:pt x="103559" y="46975"/>
                    <a:pt x="109728" y="43891"/>
                  </a:cubicBezTo>
                  <a:cubicBezTo>
                    <a:pt x="123522" y="36994"/>
                    <a:pt x="138989" y="34138"/>
                    <a:pt x="153619" y="29261"/>
                  </a:cubicBezTo>
                  <a:lnTo>
                    <a:pt x="197511" y="14630"/>
                  </a:lnTo>
                  <a:lnTo>
                    <a:pt x="219456" y="7315"/>
                  </a:lnTo>
                  <a:lnTo>
                    <a:pt x="241402" y="0"/>
                  </a:lnTo>
                  <a:cubicBezTo>
                    <a:pt x="302493" y="4364"/>
                    <a:pt x="322389" y="-2719"/>
                    <a:pt x="365760" y="14630"/>
                  </a:cubicBezTo>
                  <a:cubicBezTo>
                    <a:pt x="370823" y="16655"/>
                    <a:pt x="375514" y="19507"/>
                    <a:pt x="380391" y="21946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1082315" y="2618649"/>
              <a:ext cx="391786" cy="183073"/>
            </a:xfrm>
            <a:custGeom>
              <a:avLst/>
              <a:gdLst>
                <a:gd name="connsiteX0" fmla="*/ 335 w 391786"/>
                <a:gd name="connsiteY0" fmla="*/ 139181 h 183073"/>
                <a:gd name="connsiteX1" fmla="*/ 36911 w 391786"/>
                <a:gd name="connsiteY1" fmla="*/ 131866 h 183073"/>
                <a:gd name="connsiteX2" fmla="*/ 58856 w 391786"/>
                <a:gd name="connsiteY2" fmla="*/ 124551 h 183073"/>
                <a:gd name="connsiteX3" fmla="*/ 117378 w 391786"/>
                <a:gd name="connsiteY3" fmla="*/ 139181 h 183073"/>
                <a:gd name="connsiteX4" fmla="*/ 132008 w 391786"/>
                <a:gd name="connsiteY4" fmla="*/ 183073 h 183073"/>
                <a:gd name="connsiteX5" fmla="*/ 58856 w 391786"/>
                <a:gd name="connsiteY5" fmla="*/ 168442 h 183073"/>
                <a:gd name="connsiteX6" fmla="*/ 14965 w 391786"/>
                <a:gd name="connsiteY6" fmla="*/ 146497 h 183073"/>
                <a:gd name="connsiteX7" fmla="*/ 335 w 391786"/>
                <a:gd name="connsiteY7" fmla="*/ 131866 h 183073"/>
                <a:gd name="connsiteX8" fmla="*/ 22280 w 391786"/>
                <a:gd name="connsiteY8" fmla="*/ 95290 h 183073"/>
                <a:gd name="connsiteX9" fmla="*/ 44226 w 391786"/>
                <a:gd name="connsiteY9" fmla="*/ 80660 h 183073"/>
                <a:gd name="connsiteX10" fmla="*/ 88117 w 391786"/>
                <a:gd name="connsiteY10" fmla="*/ 66029 h 183073"/>
                <a:gd name="connsiteX11" fmla="*/ 110063 w 391786"/>
                <a:gd name="connsiteY11" fmla="*/ 51399 h 183073"/>
                <a:gd name="connsiteX12" fmla="*/ 197845 w 391786"/>
                <a:gd name="connsiteY12" fmla="*/ 58714 h 183073"/>
                <a:gd name="connsiteX13" fmla="*/ 234421 w 391786"/>
                <a:gd name="connsiteY13" fmla="*/ 80660 h 183073"/>
                <a:gd name="connsiteX14" fmla="*/ 256367 w 391786"/>
                <a:gd name="connsiteY14" fmla="*/ 87975 h 183073"/>
                <a:gd name="connsiteX15" fmla="*/ 270997 w 391786"/>
                <a:gd name="connsiteY15" fmla="*/ 109921 h 183073"/>
                <a:gd name="connsiteX16" fmla="*/ 219791 w 391786"/>
                <a:gd name="connsiteY16" fmla="*/ 117236 h 183073"/>
                <a:gd name="connsiteX17" fmla="*/ 205160 w 391786"/>
                <a:gd name="connsiteY17" fmla="*/ 102605 h 183073"/>
                <a:gd name="connsiteX18" fmla="*/ 168584 w 391786"/>
                <a:gd name="connsiteY18" fmla="*/ 95290 h 183073"/>
                <a:gd name="connsiteX19" fmla="*/ 102747 w 391786"/>
                <a:gd name="connsiteY19" fmla="*/ 80660 h 183073"/>
                <a:gd name="connsiteX20" fmla="*/ 88117 w 391786"/>
                <a:gd name="connsiteY20" fmla="*/ 66029 h 183073"/>
                <a:gd name="connsiteX21" fmla="*/ 110063 w 391786"/>
                <a:gd name="connsiteY21" fmla="*/ 58714 h 183073"/>
                <a:gd name="connsiteX22" fmla="*/ 124693 w 391786"/>
                <a:gd name="connsiteY22" fmla="*/ 36769 h 183073"/>
                <a:gd name="connsiteX23" fmla="*/ 168584 w 391786"/>
                <a:gd name="connsiteY23" fmla="*/ 22138 h 183073"/>
                <a:gd name="connsiteX24" fmla="*/ 190530 w 391786"/>
                <a:gd name="connsiteY24" fmla="*/ 14823 h 183073"/>
                <a:gd name="connsiteX25" fmla="*/ 212475 w 391786"/>
                <a:gd name="connsiteY25" fmla="*/ 193 h 183073"/>
                <a:gd name="connsiteX26" fmla="*/ 307573 w 391786"/>
                <a:gd name="connsiteY26" fmla="*/ 14823 h 183073"/>
                <a:gd name="connsiteX27" fmla="*/ 329519 w 391786"/>
                <a:gd name="connsiteY27" fmla="*/ 29453 h 183073"/>
                <a:gd name="connsiteX28" fmla="*/ 344149 w 391786"/>
                <a:gd name="connsiteY28" fmla="*/ 44084 h 183073"/>
                <a:gd name="connsiteX29" fmla="*/ 388040 w 391786"/>
                <a:gd name="connsiteY29" fmla="*/ 73345 h 183073"/>
                <a:gd name="connsiteX30" fmla="*/ 351464 w 391786"/>
                <a:gd name="connsiteY30" fmla="*/ 66029 h 183073"/>
                <a:gd name="connsiteX31" fmla="*/ 329519 w 391786"/>
                <a:gd name="connsiteY31" fmla="*/ 51399 h 183073"/>
                <a:gd name="connsiteX32" fmla="*/ 205160 w 391786"/>
                <a:gd name="connsiteY32" fmla="*/ 29453 h 183073"/>
                <a:gd name="connsiteX33" fmla="*/ 197845 w 391786"/>
                <a:gd name="connsiteY33" fmla="*/ 29453 h 1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1786" h="183073">
                  <a:moveTo>
                    <a:pt x="335" y="139181"/>
                  </a:moveTo>
                  <a:cubicBezTo>
                    <a:pt x="12527" y="136743"/>
                    <a:pt x="24849" y="134882"/>
                    <a:pt x="36911" y="131866"/>
                  </a:cubicBezTo>
                  <a:cubicBezTo>
                    <a:pt x="44391" y="129996"/>
                    <a:pt x="51145" y="124551"/>
                    <a:pt x="58856" y="124551"/>
                  </a:cubicBezTo>
                  <a:cubicBezTo>
                    <a:pt x="76510" y="124551"/>
                    <a:pt x="100061" y="133409"/>
                    <a:pt x="117378" y="139181"/>
                  </a:cubicBezTo>
                  <a:cubicBezTo>
                    <a:pt x="151516" y="173319"/>
                    <a:pt x="156393" y="158688"/>
                    <a:pt x="132008" y="183073"/>
                  </a:cubicBezTo>
                  <a:cubicBezTo>
                    <a:pt x="113141" y="180377"/>
                    <a:pt x="79283" y="178655"/>
                    <a:pt x="58856" y="168442"/>
                  </a:cubicBezTo>
                  <a:cubicBezTo>
                    <a:pt x="2133" y="140081"/>
                    <a:pt x="70128" y="164884"/>
                    <a:pt x="14965" y="146497"/>
                  </a:cubicBezTo>
                  <a:cubicBezTo>
                    <a:pt x="10088" y="141620"/>
                    <a:pt x="1688" y="138629"/>
                    <a:pt x="335" y="131866"/>
                  </a:cubicBezTo>
                  <a:cubicBezTo>
                    <a:pt x="-2492" y="117729"/>
                    <a:pt x="13221" y="102538"/>
                    <a:pt x="22280" y="95290"/>
                  </a:cubicBezTo>
                  <a:cubicBezTo>
                    <a:pt x="29145" y="89798"/>
                    <a:pt x="36192" y="84231"/>
                    <a:pt x="44226" y="80660"/>
                  </a:cubicBezTo>
                  <a:cubicBezTo>
                    <a:pt x="58319" y="74397"/>
                    <a:pt x="75285" y="74583"/>
                    <a:pt x="88117" y="66029"/>
                  </a:cubicBezTo>
                  <a:lnTo>
                    <a:pt x="110063" y="51399"/>
                  </a:lnTo>
                  <a:cubicBezTo>
                    <a:pt x="139324" y="53837"/>
                    <a:pt x="168740" y="54834"/>
                    <a:pt x="197845" y="58714"/>
                  </a:cubicBezTo>
                  <a:cubicBezTo>
                    <a:pt x="233373" y="63451"/>
                    <a:pt x="208043" y="64833"/>
                    <a:pt x="234421" y="80660"/>
                  </a:cubicBezTo>
                  <a:cubicBezTo>
                    <a:pt x="241033" y="84627"/>
                    <a:pt x="249052" y="85537"/>
                    <a:pt x="256367" y="87975"/>
                  </a:cubicBezTo>
                  <a:cubicBezTo>
                    <a:pt x="261244" y="95290"/>
                    <a:pt x="272721" y="101300"/>
                    <a:pt x="270997" y="109921"/>
                  </a:cubicBezTo>
                  <a:cubicBezTo>
                    <a:pt x="265704" y="136382"/>
                    <a:pt x="228972" y="119531"/>
                    <a:pt x="219791" y="117236"/>
                  </a:cubicBezTo>
                  <a:cubicBezTo>
                    <a:pt x="214914" y="112359"/>
                    <a:pt x="211499" y="105322"/>
                    <a:pt x="205160" y="102605"/>
                  </a:cubicBezTo>
                  <a:cubicBezTo>
                    <a:pt x="193732" y="97707"/>
                    <a:pt x="180817" y="97514"/>
                    <a:pt x="168584" y="95290"/>
                  </a:cubicBezTo>
                  <a:cubicBezTo>
                    <a:pt x="111937" y="84991"/>
                    <a:pt x="141441" y="93558"/>
                    <a:pt x="102747" y="80660"/>
                  </a:cubicBezTo>
                  <a:cubicBezTo>
                    <a:pt x="97870" y="75783"/>
                    <a:pt x="85936" y="72572"/>
                    <a:pt x="88117" y="66029"/>
                  </a:cubicBezTo>
                  <a:cubicBezTo>
                    <a:pt x="90556" y="58714"/>
                    <a:pt x="104042" y="63531"/>
                    <a:pt x="110063" y="58714"/>
                  </a:cubicBezTo>
                  <a:cubicBezTo>
                    <a:pt x="116928" y="53222"/>
                    <a:pt x="117238" y="41429"/>
                    <a:pt x="124693" y="36769"/>
                  </a:cubicBezTo>
                  <a:cubicBezTo>
                    <a:pt x="137771" y="28595"/>
                    <a:pt x="153954" y="27015"/>
                    <a:pt x="168584" y="22138"/>
                  </a:cubicBezTo>
                  <a:lnTo>
                    <a:pt x="190530" y="14823"/>
                  </a:lnTo>
                  <a:cubicBezTo>
                    <a:pt x="197845" y="9946"/>
                    <a:pt x="203709" y="867"/>
                    <a:pt x="212475" y="193"/>
                  </a:cubicBezTo>
                  <a:cubicBezTo>
                    <a:pt x="227021" y="-926"/>
                    <a:pt x="283234" y="2654"/>
                    <a:pt x="307573" y="14823"/>
                  </a:cubicBezTo>
                  <a:cubicBezTo>
                    <a:pt x="315437" y="18755"/>
                    <a:pt x="322654" y="23961"/>
                    <a:pt x="329519" y="29453"/>
                  </a:cubicBezTo>
                  <a:cubicBezTo>
                    <a:pt x="334905" y="33761"/>
                    <a:pt x="338632" y="39946"/>
                    <a:pt x="344149" y="44084"/>
                  </a:cubicBezTo>
                  <a:cubicBezTo>
                    <a:pt x="358216" y="54634"/>
                    <a:pt x="405282" y="76794"/>
                    <a:pt x="388040" y="73345"/>
                  </a:cubicBezTo>
                  <a:lnTo>
                    <a:pt x="351464" y="66029"/>
                  </a:lnTo>
                  <a:cubicBezTo>
                    <a:pt x="344149" y="61152"/>
                    <a:pt x="337553" y="54969"/>
                    <a:pt x="329519" y="51399"/>
                  </a:cubicBezTo>
                  <a:cubicBezTo>
                    <a:pt x="282596" y="30545"/>
                    <a:pt x="261657" y="34162"/>
                    <a:pt x="205160" y="29453"/>
                  </a:cubicBezTo>
                  <a:cubicBezTo>
                    <a:pt x="202730" y="29250"/>
                    <a:pt x="200283" y="29453"/>
                    <a:pt x="197845" y="29453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6" name="Freeform 485"/>
            <p:cNvSpPr/>
            <p:nvPr/>
          </p:nvSpPr>
          <p:spPr>
            <a:xfrm>
              <a:off x="1163117" y="2699309"/>
              <a:ext cx="73364" cy="43891"/>
            </a:xfrm>
            <a:custGeom>
              <a:avLst/>
              <a:gdLst>
                <a:gd name="connsiteX0" fmla="*/ 0 w 73364"/>
                <a:gd name="connsiteY0" fmla="*/ 43891 h 43891"/>
                <a:gd name="connsiteX1" fmla="*/ 73152 w 73364"/>
                <a:gd name="connsiteY1" fmla="*/ 7315 h 43891"/>
                <a:gd name="connsiteX2" fmla="*/ 73152 w 73364"/>
                <a:gd name="connsiteY2" fmla="*/ 0 h 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" h="43891">
                  <a:moveTo>
                    <a:pt x="0" y="43891"/>
                  </a:moveTo>
                  <a:cubicBezTo>
                    <a:pt x="70138" y="36098"/>
                    <a:pt x="63073" y="57710"/>
                    <a:pt x="73152" y="7315"/>
                  </a:cubicBezTo>
                  <a:cubicBezTo>
                    <a:pt x="73630" y="4924"/>
                    <a:pt x="73152" y="2438"/>
                    <a:pt x="73152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7" name="Freeform 486"/>
            <p:cNvSpPr/>
            <p:nvPr/>
          </p:nvSpPr>
          <p:spPr>
            <a:xfrm>
              <a:off x="1031443" y="2397970"/>
              <a:ext cx="78147" cy="156687"/>
            </a:xfrm>
            <a:custGeom>
              <a:avLst/>
              <a:gdLst>
                <a:gd name="connsiteX0" fmla="*/ 73152 w 78147"/>
                <a:gd name="connsiteY0" fmla="*/ 155035 h 156687"/>
                <a:gd name="connsiteX1" fmla="*/ 36576 w 78147"/>
                <a:gd name="connsiteY1" fmla="*/ 125774 h 156687"/>
                <a:gd name="connsiteX2" fmla="*/ 58522 w 78147"/>
                <a:gd name="connsiteY2" fmla="*/ 140404 h 156687"/>
                <a:gd name="connsiteX3" fmla="*/ 36576 w 78147"/>
                <a:gd name="connsiteY3" fmla="*/ 133089 h 156687"/>
                <a:gd name="connsiteX4" fmla="*/ 14631 w 78147"/>
                <a:gd name="connsiteY4" fmla="*/ 118459 h 156687"/>
                <a:gd name="connsiteX5" fmla="*/ 36576 w 78147"/>
                <a:gd name="connsiteY5" fmla="*/ 103828 h 156687"/>
                <a:gd name="connsiteX6" fmla="*/ 51207 w 78147"/>
                <a:gd name="connsiteY6" fmla="*/ 89198 h 156687"/>
                <a:gd name="connsiteX7" fmla="*/ 14631 w 78147"/>
                <a:gd name="connsiteY7" fmla="*/ 67252 h 156687"/>
                <a:gd name="connsiteX8" fmla="*/ 0 w 78147"/>
                <a:gd name="connsiteY8" fmla="*/ 52622 h 156687"/>
                <a:gd name="connsiteX9" fmla="*/ 7315 w 78147"/>
                <a:gd name="connsiteY9" fmla="*/ 74568 h 156687"/>
                <a:gd name="connsiteX10" fmla="*/ 29261 w 78147"/>
                <a:gd name="connsiteY10" fmla="*/ 81883 h 156687"/>
                <a:gd name="connsiteX11" fmla="*/ 51207 w 78147"/>
                <a:gd name="connsiteY11" fmla="*/ 96513 h 156687"/>
                <a:gd name="connsiteX12" fmla="*/ 43891 w 78147"/>
                <a:gd name="connsiteY12" fmla="*/ 37992 h 156687"/>
                <a:gd name="connsiteX13" fmla="*/ 14631 w 78147"/>
                <a:gd name="connsiteY13" fmla="*/ 1416 h 156687"/>
                <a:gd name="connsiteX14" fmla="*/ 36576 w 78147"/>
                <a:gd name="connsiteY14" fmla="*/ 16046 h 156687"/>
                <a:gd name="connsiteX15" fmla="*/ 58522 w 78147"/>
                <a:gd name="connsiteY15" fmla="*/ 52622 h 156687"/>
                <a:gd name="connsiteX16" fmla="*/ 65837 w 78147"/>
                <a:gd name="connsiteY16" fmla="*/ 74568 h 156687"/>
                <a:gd name="connsiteX17" fmla="*/ 73152 w 78147"/>
                <a:gd name="connsiteY17" fmla="*/ 155035 h 15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147" h="156687">
                  <a:moveTo>
                    <a:pt x="73152" y="155035"/>
                  </a:moveTo>
                  <a:cubicBezTo>
                    <a:pt x="68275" y="163569"/>
                    <a:pt x="47616" y="136815"/>
                    <a:pt x="36576" y="125774"/>
                  </a:cubicBezTo>
                  <a:cubicBezTo>
                    <a:pt x="30359" y="119557"/>
                    <a:pt x="58522" y="131612"/>
                    <a:pt x="58522" y="140404"/>
                  </a:cubicBezTo>
                  <a:cubicBezTo>
                    <a:pt x="58522" y="148115"/>
                    <a:pt x="43891" y="135527"/>
                    <a:pt x="36576" y="133089"/>
                  </a:cubicBezTo>
                  <a:cubicBezTo>
                    <a:pt x="29261" y="128212"/>
                    <a:pt x="14631" y="127251"/>
                    <a:pt x="14631" y="118459"/>
                  </a:cubicBezTo>
                  <a:cubicBezTo>
                    <a:pt x="14631" y="109667"/>
                    <a:pt x="29711" y="109320"/>
                    <a:pt x="36576" y="103828"/>
                  </a:cubicBezTo>
                  <a:cubicBezTo>
                    <a:pt x="41962" y="99520"/>
                    <a:pt x="46330" y="94075"/>
                    <a:pt x="51207" y="89198"/>
                  </a:cubicBezTo>
                  <a:cubicBezTo>
                    <a:pt x="14135" y="52129"/>
                    <a:pt x="62112" y="95741"/>
                    <a:pt x="14631" y="67252"/>
                  </a:cubicBezTo>
                  <a:cubicBezTo>
                    <a:pt x="8717" y="63704"/>
                    <a:pt x="4877" y="57499"/>
                    <a:pt x="0" y="52622"/>
                  </a:cubicBezTo>
                  <a:cubicBezTo>
                    <a:pt x="2438" y="59937"/>
                    <a:pt x="1862" y="69115"/>
                    <a:pt x="7315" y="74568"/>
                  </a:cubicBezTo>
                  <a:cubicBezTo>
                    <a:pt x="12768" y="80021"/>
                    <a:pt x="22364" y="78435"/>
                    <a:pt x="29261" y="81883"/>
                  </a:cubicBezTo>
                  <a:cubicBezTo>
                    <a:pt x="37125" y="85815"/>
                    <a:pt x="43892" y="91636"/>
                    <a:pt x="51207" y="96513"/>
                  </a:cubicBezTo>
                  <a:cubicBezTo>
                    <a:pt x="48768" y="77006"/>
                    <a:pt x="49540" y="56822"/>
                    <a:pt x="43891" y="37992"/>
                  </a:cubicBezTo>
                  <a:cubicBezTo>
                    <a:pt x="42622" y="33763"/>
                    <a:pt x="8131" y="7916"/>
                    <a:pt x="14631" y="1416"/>
                  </a:cubicBezTo>
                  <a:cubicBezTo>
                    <a:pt x="20848" y="-4801"/>
                    <a:pt x="29261" y="11169"/>
                    <a:pt x="36576" y="16046"/>
                  </a:cubicBezTo>
                  <a:cubicBezTo>
                    <a:pt x="57298" y="78216"/>
                    <a:pt x="28397" y="2415"/>
                    <a:pt x="58522" y="52622"/>
                  </a:cubicBezTo>
                  <a:cubicBezTo>
                    <a:pt x="62489" y="59234"/>
                    <a:pt x="63808" y="67129"/>
                    <a:pt x="65837" y="74568"/>
                  </a:cubicBezTo>
                  <a:cubicBezTo>
                    <a:pt x="84015" y="141223"/>
                    <a:pt x="78029" y="146501"/>
                    <a:pt x="73152" y="155035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8" name="Freeform 487"/>
            <p:cNvSpPr/>
            <p:nvPr/>
          </p:nvSpPr>
          <p:spPr>
            <a:xfrm>
              <a:off x="1119226" y="2866900"/>
              <a:ext cx="248716" cy="227430"/>
            </a:xfrm>
            <a:custGeom>
              <a:avLst/>
              <a:gdLst>
                <a:gd name="connsiteX0" fmla="*/ 0 w 248716"/>
                <a:gd name="connsiteY0" fmla="*/ 227430 h 227430"/>
                <a:gd name="connsiteX1" fmla="*/ 21945 w 248716"/>
                <a:gd name="connsiteY1" fmla="*/ 176223 h 227430"/>
                <a:gd name="connsiteX2" fmla="*/ 43891 w 248716"/>
                <a:gd name="connsiteY2" fmla="*/ 168908 h 227430"/>
                <a:gd name="connsiteX3" fmla="*/ 36576 w 248716"/>
                <a:gd name="connsiteY3" fmla="*/ 190854 h 227430"/>
                <a:gd name="connsiteX4" fmla="*/ 7315 w 248716"/>
                <a:gd name="connsiteY4" fmla="*/ 227430 h 227430"/>
                <a:gd name="connsiteX5" fmla="*/ 21945 w 248716"/>
                <a:gd name="connsiteY5" fmla="*/ 168908 h 227430"/>
                <a:gd name="connsiteX6" fmla="*/ 73152 w 248716"/>
                <a:gd name="connsiteY6" fmla="*/ 125017 h 227430"/>
                <a:gd name="connsiteX7" fmla="*/ 95097 w 248716"/>
                <a:gd name="connsiteY7" fmla="*/ 117702 h 227430"/>
                <a:gd name="connsiteX8" fmla="*/ 109728 w 248716"/>
                <a:gd name="connsiteY8" fmla="*/ 103071 h 227430"/>
                <a:gd name="connsiteX9" fmla="*/ 138988 w 248716"/>
                <a:gd name="connsiteY9" fmla="*/ 95756 h 227430"/>
                <a:gd name="connsiteX10" fmla="*/ 160934 w 248716"/>
                <a:gd name="connsiteY10" fmla="*/ 88441 h 227430"/>
                <a:gd name="connsiteX11" fmla="*/ 197510 w 248716"/>
                <a:gd name="connsiteY11" fmla="*/ 95756 h 227430"/>
                <a:gd name="connsiteX12" fmla="*/ 160934 w 248716"/>
                <a:gd name="connsiteY12" fmla="*/ 132332 h 227430"/>
                <a:gd name="connsiteX13" fmla="*/ 117043 w 248716"/>
                <a:gd name="connsiteY13" fmla="*/ 146962 h 227430"/>
                <a:gd name="connsiteX14" fmla="*/ 95097 w 248716"/>
                <a:gd name="connsiteY14" fmla="*/ 154278 h 227430"/>
                <a:gd name="connsiteX15" fmla="*/ 73152 w 248716"/>
                <a:gd name="connsiteY15" fmla="*/ 161593 h 227430"/>
                <a:gd name="connsiteX16" fmla="*/ 51206 w 248716"/>
                <a:gd name="connsiteY16" fmla="*/ 168908 h 227430"/>
                <a:gd name="connsiteX17" fmla="*/ 43891 w 248716"/>
                <a:gd name="connsiteY17" fmla="*/ 146962 h 227430"/>
                <a:gd name="connsiteX18" fmla="*/ 73152 w 248716"/>
                <a:gd name="connsiteY18" fmla="*/ 110386 h 227430"/>
                <a:gd name="connsiteX19" fmla="*/ 95097 w 248716"/>
                <a:gd name="connsiteY19" fmla="*/ 103071 h 227430"/>
                <a:gd name="connsiteX20" fmla="*/ 131673 w 248716"/>
                <a:gd name="connsiteY20" fmla="*/ 81126 h 227430"/>
                <a:gd name="connsiteX21" fmla="*/ 168249 w 248716"/>
                <a:gd name="connsiteY21" fmla="*/ 59180 h 227430"/>
                <a:gd name="connsiteX22" fmla="*/ 226771 w 248716"/>
                <a:gd name="connsiteY22" fmla="*/ 29919 h 227430"/>
                <a:gd name="connsiteX23" fmla="*/ 248716 w 248716"/>
                <a:gd name="connsiteY23" fmla="*/ 22604 h 227430"/>
                <a:gd name="connsiteX24" fmla="*/ 234086 w 248716"/>
                <a:gd name="connsiteY24" fmla="*/ 658 h 227430"/>
                <a:gd name="connsiteX25" fmla="*/ 168249 w 248716"/>
                <a:gd name="connsiteY25" fmla="*/ 15289 h 227430"/>
                <a:gd name="connsiteX26" fmla="*/ 102412 w 248716"/>
                <a:gd name="connsiteY26" fmla="*/ 51865 h 227430"/>
                <a:gd name="connsiteX27" fmla="*/ 73152 w 248716"/>
                <a:gd name="connsiteY27" fmla="*/ 88441 h 227430"/>
                <a:gd name="connsiteX28" fmla="*/ 65836 w 248716"/>
                <a:gd name="connsiteY28" fmla="*/ 110386 h 227430"/>
                <a:gd name="connsiteX29" fmla="*/ 51206 w 248716"/>
                <a:gd name="connsiteY29" fmla="*/ 125017 h 22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716" h="227430">
                  <a:moveTo>
                    <a:pt x="0" y="227430"/>
                  </a:moveTo>
                  <a:cubicBezTo>
                    <a:pt x="4829" y="203286"/>
                    <a:pt x="653" y="188998"/>
                    <a:pt x="21945" y="176223"/>
                  </a:cubicBezTo>
                  <a:cubicBezTo>
                    <a:pt x="28557" y="172256"/>
                    <a:pt x="36576" y="171346"/>
                    <a:pt x="43891" y="168908"/>
                  </a:cubicBezTo>
                  <a:cubicBezTo>
                    <a:pt x="41453" y="176223"/>
                    <a:pt x="40025" y="183957"/>
                    <a:pt x="36576" y="190854"/>
                  </a:cubicBezTo>
                  <a:cubicBezTo>
                    <a:pt x="27350" y="209306"/>
                    <a:pt x="20920" y="213824"/>
                    <a:pt x="7315" y="227430"/>
                  </a:cubicBezTo>
                  <a:cubicBezTo>
                    <a:pt x="8082" y="223594"/>
                    <a:pt x="15697" y="177655"/>
                    <a:pt x="21945" y="168908"/>
                  </a:cubicBezTo>
                  <a:cubicBezTo>
                    <a:pt x="31945" y="154908"/>
                    <a:pt x="55968" y="133609"/>
                    <a:pt x="73152" y="125017"/>
                  </a:cubicBezTo>
                  <a:cubicBezTo>
                    <a:pt x="80049" y="121569"/>
                    <a:pt x="87782" y="120140"/>
                    <a:pt x="95097" y="117702"/>
                  </a:cubicBezTo>
                  <a:cubicBezTo>
                    <a:pt x="99974" y="112825"/>
                    <a:pt x="103559" y="106156"/>
                    <a:pt x="109728" y="103071"/>
                  </a:cubicBezTo>
                  <a:cubicBezTo>
                    <a:pt x="118720" y="98575"/>
                    <a:pt x="129321" y="98518"/>
                    <a:pt x="138988" y="95756"/>
                  </a:cubicBezTo>
                  <a:cubicBezTo>
                    <a:pt x="146402" y="93638"/>
                    <a:pt x="153619" y="90879"/>
                    <a:pt x="160934" y="88441"/>
                  </a:cubicBezTo>
                  <a:cubicBezTo>
                    <a:pt x="173126" y="90879"/>
                    <a:pt x="190050" y="85809"/>
                    <a:pt x="197510" y="95756"/>
                  </a:cubicBezTo>
                  <a:cubicBezTo>
                    <a:pt x="205436" y="106324"/>
                    <a:pt x="162763" y="131519"/>
                    <a:pt x="160934" y="132332"/>
                  </a:cubicBezTo>
                  <a:cubicBezTo>
                    <a:pt x="146841" y="138595"/>
                    <a:pt x="131673" y="142085"/>
                    <a:pt x="117043" y="146962"/>
                  </a:cubicBezTo>
                  <a:lnTo>
                    <a:pt x="95097" y="154278"/>
                  </a:lnTo>
                  <a:lnTo>
                    <a:pt x="73152" y="161593"/>
                  </a:lnTo>
                  <a:lnTo>
                    <a:pt x="51206" y="168908"/>
                  </a:lnTo>
                  <a:cubicBezTo>
                    <a:pt x="48768" y="161593"/>
                    <a:pt x="42623" y="154568"/>
                    <a:pt x="43891" y="146962"/>
                  </a:cubicBezTo>
                  <a:cubicBezTo>
                    <a:pt x="44999" y="140317"/>
                    <a:pt x="65914" y="114729"/>
                    <a:pt x="73152" y="110386"/>
                  </a:cubicBezTo>
                  <a:cubicBezTo>
                    <a:pt x="79764" y="106419"/>
                    <a:pt x="87782" y="105509"/>
                    <a:pt x="95097" y="103071"/>
                  </a:cubicBezTo>
                  <a:cubicBezTo>
                    <a:pt x="132172" y="65998"/>
                    <a:pt x="84189" y="109617"/>
                    <a:pt x="131673" y="81126"/>
                  </a:cubicBezTo>
                  <a:cubicBezTo>
                    <a:pt x="181879" y="51002"/>
                    <a:pt x="106085" y="79901"/>
                    <a:pt x="168249" y="59180"/>
                  </a:cubicBezTo>
                  <a:cubicBezTo>
                    <a:pt x="193785" y="33646"/>
                    <a:pt x="176337" y="46731"/>
                    <a:pt x="226771" y="29919"/>
                  </a:cubicBezTo>
                  <a:lnTo>
                    <a:pt x="248716" y="22604"/>
                  </a:lnTo>
                  <a:cubicBezTo>
                    <a:pt x="243839" y="15289"/>
                    <a:pt x="242615" y="2790"/>
                    <a:pt x="234086" y="658"/>
                  </a:cubicBezTo>
                  <a:cubicBezTo>
                    <a:pt x="219375" y="-3020"/>
                    <a:pt x="185142" y="9658"/>
                    <a:pt x="168249" y="15289"/>
                  </a:cubicBezTo>
                  <a:cubicBezTo>
                    <a:pt x="117942" y="48827"/>
                    <a:pt x="141039" y="38990"/>
                    <a:pt x="102412" y="51865"/>
                  </a:cubicBezTo>
                  <a:cubicBezTo>
                    <a:pt x="84027" y="107021"/>
                    <a:pt x="110965" y="41175"/>
                    <a:pt x="73152" y="88441"/>
                  </a:cubicBezTo>
                  <a:cubicBezTo>
                    <a:pt x="68335" y="94462"/>
                    <a:pt x="69803" y="103774"/>
                    <a:pt x="65836" y="110386"/>
                  </a:cubicBezTo>
                  <a:cubicBezTo>
                    <a:pt x="62288" y="116300"/>
                    <a:pt x="51206" y="125017"/>
                    <a:pt x="51206" y="12501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89" name="Freeform 488"/>
            <p:cNvSpPr/>
            <p:nvPr/>
          </p:nvSpPr>
          <p:spPr>
            <a:xfrm>
              <a:off x="1175176" y="2435962"/>
              <a:ext cx="90558" cy="67587"/>
            </a:xfrm>
            <a:custGeom>
              <a:avLst/>
              <a:gdLst>
                <a:gd name="connsiteX0" fmla="*/ 9886 w 90558"/>
                <a:gd name="connsiteY0" fmla="*/ 43891 h 67587"/>
                <a:gd name="connsiteX1" fmla="*/ 46462 w 90558"/>
                <a:gd name="connsiteY1" fmla="*/ 29260 h 67587"/>
                <a:gd name="connsiteX2" fmla="*/ 68408 w 90558"/>
                <a:gd name="connsiteY2" fmla="*/ 29260 h 67587"/>
                <a:gd name="connsiteX3" fmla="*/ 2571 w 90558"/>
                <a:gd name="connsiteY3" fmla="*/ 36576 h 67587"/>
                <a:gd name="connsiteX4" fmla="*/ 9886 w 90558"/>
                <a:gd name="connsiteY4" fmla="*/ 14630 h 67587"/>
                <a:gd name="connsiteX5" fmla="*/ 24517 w 90558"/>
                <a:gd name="connsiteY5" fmla="*/ 0 h 67587"/>
                <a:gd name="connsiteX6" fmla="*/ 46462 w 90558"/>
                <a:gd name="connsiteY6" fmla="*/ 7315 h 67587"/>
                <a:gd name="connsiteX7" fmla="*/ 17202 w 90558"/>
                <a:gd name="connsiteY7" fmla="*/ 36576 h 67587"/>
                <a:gd name="connsiteX8" fmla="*/ 2571 w 90558"/>
                <a:gd name="connsiteY8" fmla="*/ 51206 h 67587"/>
                <a:gd name="connsiteX9" fmla="*/ 17202 w 90558"/>
                <a:gd name="connsiteY9" fmla="*/ 65836 h 67587"/>
                <a:gd name="connsiteX10" fmla="*/ 9886 w 90558"/>
                <a:gd name="connsiteY10" fmla="*/ 438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58" h="67587">
                  <a:moveTo>
                    <a:pt x="9886" y="43891"/>
                  </a:moveTo>
                  <a:cubicBezTo>
                    <a:pt x="14763" y="37795"/>
                    <a:pt x="33385" y="30449"/>
                    <a:pt x="46462" y="29260"/>
                  </a:cubicBezTo>
                  <a:cubicBezTo>
                    <a:pt x="66694" y="27421"/>
                    <a:pt x="120680" y="46686"/>
                    <a:pt x="68408" y="29260"/>
                  </a:cubicBezTo>
                  <a:cubicBezTo>
                    <a:pt x="46462" y="31699"/>
                    <a:pt x="23993" y="41931"/>
                    <a:pt x="2571" y="36576"/>
                  </a:cubicBezTo>
                  <a:cubicBezTo>
                    <a:pt x="-4910" y="34706"/>
                    <a:pt x="5919" y="21242"/>
                    <a:pt x="9886" y="14630"/>
                  </a:cubicBezTo>
                  <a:cubicBezTo>
                    <a:pt x="13434" y="8716"/>
                    <a:pt x="19640" y="4877"/>
                    <a:pt x="24517" y="0"/>
                  </a:cubicBezTo>
                  <a:cubicBezTo>
                    <a:pt x="31832" y="2438"/>
                    <a:pt x="43014" y="418"/>
                    <a:pt x="46462" y="7315"/>
                  </a:cubicBezTo>
                  <a:cubicBezTo>
                    <a:pt x="57608" y="29608"/>
                    <a:pt x="25562" y="33789"/>
                    <a:pt x="17202" y="36576"/>
                  </a:cubicBezTo>
                  <a:cubicBezTo>
                    <a:pt x="12325" y="41453"/>
                    <a:pt x="2571" y="44309"/>
                    <a:pt x="2571" y="51206"/>
                  </a:cubicBezTo>
                  <a:cubicBezTo>
                    <a:pt x="2571" y="58103"/>
                    <a:pt x="22079" y="60959"/>
                    <a:pt x="17202" y="65836"/>
                  </a:cubicBezTo>
                  <a:cubicBezTo>
                    <a:pt x="8796" y="74242"/>
                    <a:pt x="5009" y="49987"/>
                    <a:pt x="9886" y="43891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0" name="Freeform 489"/>
            <p:cNvSpPr/>
            <p:nvPr/>
          </p:nvSpPr>
          <p:spPr>
            <a:xfrm>
              <a:off x="1104595" y="2414016"/>
              <a:ext cx="29979" cy="117043"/>
            </a:xfrm>
            <a:custGeom>
              <a:avLst/>
              <a:gdLst>
                <a:gd name="connsiteX0" fmla="*/ 0 w 29979"/>
                <a:gd name="connsiteY0" fmla="*/ 117043 h 117043"/>
                <a:gd name="connsiteX1" fmla="*/ 7315 w 29979"/>
                <a:gd name="connsiteY1" fmla="*/ 80467 h 117043"/>
                <a:gd name="connsiteX2" fmla="*/ 29261 w 29979"/>
                <a:gd name="connsiteY2" fmla="*/ 43891 h 117043"/>
                <a:gd name="connsiteX3" fmla="*/ 29261 w 29979"/>
                <a:gd name="connsiteY3" fmla="*/ 0 h 1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9" h="117043">
                  <a:moveTo>
                    <a:pt x="0" y="117043"/>
                  </a:moveTo>
                  <a:cubicBezTo>
                    <a:pt x="2438" y="104851"/>
                    <a:pt x="2417" y="91895"/>
                    <a:pt x="7315" y="80467"/>
                  </a:cubicBezTo>
                  <a:cubicBezTo>
                    <a:pt x="23771" y="42070"/>
                    <a:pt x="23820" y="92857"/>
                    <a:pt x="29261" y="43891"/>
                  </a:cubicBezTo>
                  <a:cubicBezTo>
                    <a:pt x="30877" y="29350"/>
                    <a:pt x="29261" y="14630"/>
                    <a:pt x="29261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1" name="Freeform 490"/>
            <p:cNvSpPr/>
            <p:nvPr/>
          </p:nvSpPr>
          <p:spPr>
            <a:xfrm>
              <a:off x="924166" y="2928111"/>
              <a:ext cx="76132" cy="116365"/>
            </a:xfrm>
            <a:custGeom>
              <a:avLst/>
              <a:gdLst>
                <a:gd name="connsiteX0" fmla="*/ 74803 w 76132"/>
                <a:gd name="connsiteY0" fmla="*/ 83 h 116365"/>
                <a:gd name="connsiteX1" fmla="*/ 69517 w 76132"/>
                <a:gd name="connsiteY1" fmla="*/ 37082 h 116365"/>
                <a:gd name="connsiteX2" fmla="*/ 48375 w 76132"/>
                <a:gd name="connsiteY2" fmla="*/ 100509 h 116365"/>
                <a:gd name="connsiteX3" fmla="*/ 16662 w 76132"/>
                <a:gd name="connsiteY3" fmla="*/ 116365 h 116365"/>
                <a:gd name="connsiteX4" fmla="*/ 805 w 76132"/>
                <a:gd name="connsiteY4" fmla="*/ 111080 h 116365"/>
                <a:gd name="connsiteX5" fmla="*/ 6091 w 76132"/>
                <a:gd name="connsiteY5" fmla="*/ 79366 h 116365"/>
                <a:gd name="connsiteX6" fmla="*/ 11376 w 76132"/>
                <a:gd name="connsiteY6" fmla="*/ 63510 h 116365"/>
                <a:gd name="connsiteX7" fmla="*/ 58946 w 76132"/>
                <a:gd name="connsiteY7" fmla="*/ 37082 h 116365"/>
                <a:gd name="connsiteX8" fmla="*/ 69517 w 76132"/>
                <a:gd name="connsiteY8" fmla="*/ 21225 h 116365"/>
                <a:gd name="connsiteX9" fmla="*/ 64232 w 76132"/>
                <a:gd name="connsiteY9" fmla="*/ 42368 h 116365"/>
                <a:gd name="connsiteX10" fmla="*/ 53661 w 76132"/>
                <a:gd name="connsiteY10" fmla="*/ 74081 h 116365"/>
                <a:gd name="connsiteX11" fmla="*/ 48375 w 76132"/>
                <a:gd name="connsiteY11" fmla="*/ 89938 h 116365"/>
                <a:gd name="connsiteX12" fmla="*/ 32518 w 76132"/>
                <a:gd name="connsiteY12" fmla="*/ 95223 h 116365"/>
                <a:gd name="connsiteX13" fmla="*/ 21947 w 76132"/>
                <a:gd name="connsiteY13" fmla="*/ 74081 h 116365"/>
                <a:gd name="connsiteX14" fmla="*/ 37804 w 76132"/>
                <a:gd name="connsiteY14" fmla="*/ 31797 h 116365"/>
                <a:gd name="connsiteX15" fmla="*/ 48375 w 76132"/>
                <a:gd name="connsiteY15" fmla="*/ 21225 h 116365"/>
                <a:gd name="connsiteX16" fmla="*/ 64232 w 76132"/>
                <a:gd name="connsiteY16" fmla="*/ 15940 h 116365"/>
                <a:gd name="connsiteX17" fmla="*/ 58946 w 76132"/>
                <a:gd name="connsiteY17" fmla="*/ 74081 h 116365"/>
                <a:gd name="connsiteX18" fmla="*/ 53661 w 76132"/>
                <a:gd name="connsiteY18" fmla="*/ 89938 h 116365"/>
                <a:gd name="connsiteX19" fmla="*/ 37804 w 76132"/>
                <a:gd name="connsiteY19" fmla="*/ 95223 h 116365"/>
                <a:gd name="connsiteX20" fmla="*/ 43089 w 76132"/>
                <a:gd name="connsiteY20" fmla="*/ 47653 h 116365"/>
                <a:gd name="connsiteX21" fmla="*/ 74803 w 76132"/>
                <a:gd name="connsiteY21" fmla="*/ 83 h 11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32" h="116365">
                  <a:moveTo>
                    <a:pt x="74803" y="83"/>
                  </a:moveTo>
                  <a:cubicBezTo>
                    <a:pt x="79208" y="-1679"/>
                    <a:pt x="71411" y="24769"/>
                    <a:pt x="69517" y="37082"/>
                  </a:cubicBezTo>
                  <a:cubicBezTo>
                    <a:pt x="66323" y="57845"/>
                    <a:pt x="64550" y="84334"/>
                    <a:pt x="48375" y="100509"/>
                  </a:cubicBezTo>
                  <a:cubicBezTo>
                    <a:pt x="38129" y="110755"/>
                    <a:pt x="29558" y="112067"/>
                    <a:pt x="16662" y="116365"/>
                  </a:cubicBezTo>
                  <a:cubicBezTo>
                    <a:pt x="11376" y="114603"/>
                    <a:pt x="2336" y="116437"/>
                    <a:pt x="805" y="111080"/>
                  </a:cubicBezTo>
                  <a:cubicBezTo>
                    <a:pt x="-2139" y="100775"/>
                    <a:pt x="3766" y="89828"/>
                    <a:pt x="6091" y="79366"/>
                  </a:cubicBezTo>
                  <a:cubicBezTo>
                    <a:pt x="7300" y="73927"/>
                    <a:pt x="7437" y="67449"/>
                    <a:pt x="11376" y="63510"/>
                  </a:cubicBezTo>
                  <a:cubicBezTo>
                    <a:pt x="29550" y="45336"/>
                    <a:pt x="39007" y="43729"/>
                    <a:pt x="58946" y="37082"/>
                  </a:cubicBezTo>
                  <a:cubicBezTo>
                    <a:pt x="62470" y="31796"/>
                    <a:pt x="65025" y="16733"/>
                    <a:pt x="69517" y="21225"/>
                  </a:cubicBezTo>
                  <a:cubicBezTo>
                    <a:pt x="74654" y="26362"/>
                    <a:pt x="66319" y="35410"/>
                    <a:pt x="64232" y="42368"/>
                  </a:cubicBezTo>
                  <a:cubicBezTo>
                    <a:pt x="61030" y="53041"/>
                    <a:pt x="57185" y="63510"/>
                    <a:pt x="53661" y="74081"/>
                  </a:cubicBezTo>
                  <a:cubicBezTo>
                    <a:pt x="51899" y="79367"/>
                    <a:pt x="53661" y="88176"/>
                    <a:pt x="48375" y="89938"/>
                  </a:cubicBezTo>
                  <a:lnTo>
                    <a:pt x="32518" y="95223"/>
                  </a:lnTo>
                  <a:cubicBezTo>
                    <a:pt x="28994" y="88176"/>
                    <a:pt x="22817" y="81912"/>
                    <a:pt x="21947" y="74081"/>
                  </a:cubicBezTo>
                  <a:cubicBezTo>
                    <a:pt x="20094" y="57403"/>
                    <a:pt x="28178" y="43829"/>
                    <a:pt x="37804" y="31797"/>
                  </a:cubicBezTo>
                  <a:cubicBezTo>
                    <a:pt x="40917" y="27906"/>
                    <a:pt x="44102" y="23789"/>
                    <a:pt x="48375" y="21225"/>
                  </a:cubicBezTo>
                  <a:cubicBezTo>
                    <a:pt x="53153" y="18358"/>
                    <a:pt x="58946" y="17702"/>
                    <a:pt x="64232" y="15940"/>
                  </a:cubicBezTo>
                  <a:cubicBezTo>
                    <a:pt x="62470" y="35320"/>
                    <a:pt x="61698" y="54816"/>
                    <a:pt x="58946" y="74081"/>
                  </a:cubicBezTo>
                  <a:cubicBezTo>
                    <a:pt x="58158" y="79597"/>
                    <a:pt x="57601" y="85998"/>
                    <a:pt x="53661" y="89938"/>
                  </a:cubicBezTo>
                  <a:cubicBezTo>
                    <a:pt x="49721" y="93878"/>
                    <a:pt x="43090" y="93461"/>
                    <a:pt x="37804" y="95223"/>
                  </a:cubicBezTo>
                  <a:cubicBezTo>
                    <a:pt x="39566" y="79366"/>
                    <a:pt x="40466" y="63390"/>
                    <a:pt x="43089" y="47653"/>
                  </a:cubicBezTo>
                  <a:cubicBezTo>
                    <a:pt x="48932" y="12593"/>
                    <a:pt x="70398" y="1845"/>
                    <a:pt x="74803" y="83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2" name="Freeform 491"/>
            <p:cNvSpPr/>
            <p:nvPr/>
          </p:nvSpPr>
          <p:spPr>
            <a:xfrm>
              <a:off x="829310" y="2908615"/>
              <a:ext cx="66263" cy="35436"/>
            </a:xfrm>
            <a:custGeom>
              <a:avLst/>
              <a:gdLst>
                <a:gd name="connsiteX0" fmla="*/ 21663 w 66263"/>
                <a:gd name="connsiteY0" fmla="*/ 14294 h 35436"/>
                <a:gd name="connsiteX1" fmla="*/ 48091 w 66263"/>
                <a:gd name="connsiteY1" fmla="*/ 3723 h 35436"/>
                <a:gd name="connsiteX2" fmla="*/ 58662 w 66263"/>
                <a:gd name="connsiteY2" fmla="*/ 24865 h 35436"/>
                <a:gd name="connsiteX3" fmla="*/ 63948 w 66263"/>
                <a:gd name="connsiteY3" fmla="*/ 9008 h 35436"/>
                <a:gd name="connsiteX4" fmla="*/ 48091 w 66263"/>
                <a:gd name="connsiteY4" fmla="*/ 24865 h 35436"/>
                <a:gd name="connsiteX5" fmla="*/ 32235 w 66263"/>
                <a:gd name="connsiteY5" fmla="*/ 35436 h 35436"/>
                <a:gd name="connsiteX6" fmla="*/ 11092 w 66263"/>
                <a:gd name="connsiteY6" fmla="*/ 9008 h 35436"/>
                <a:gd name="connsiteX7" fmla="*/ 26949 w 66263"/>
                <a:gd name="connsiteY7" fmla="*/ 3723 h 35436"/>
                <a:gd name="connsiteX8" fmla="*/ 21663 w 66263"/>
                <a:gd name="connsiteY8" fmla="*/ 14294 h 3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263" h="35436">
                  <a:moveTo>
                    <a:pt x="21663" y="14294"/>
                  </a:moveTo>
                  <a:cubicBezTo>
                    <a:pt x="25187" y="14294"/>
                    <a:pt x="38968" y="1117"/>
                    <a:pt x="48091" y="3723"/>
                  </a:cubicBezTo>
                  <a:cubicBezTo>
                    <a:pt x="55667" y="5888"/>
                    <a:pt x="51187" y="22374"/>
                    <a:pt x="58662" y="24865"/>
                  </a:cubicBezTo>
                  <a:cubicBezTo>
                    <a:pt x="63948" y="26627"/>
                    <a:pt x="69520" y="9008"/>
                    <a:pt x="63948" y="9008"/>
                  </a:cubicBezTo>
                  <a:cubicBezTo>
                    <a:pt x="56473" y="9008"/>
                    <a:pt x="53833" y="20080"/>
                    <a:pt x="48091" y="24865"/>
                  </a:cubicBezTo>
                  <a:cubicBezTo>
                    <a:pt x="43211" y="28932"/>
                    <a:pt x="37520" y="31912"/>
                    <a:pt x="32235" y="35436"/>
                  </a:cubicBezTo>
                  <a:cubicBezTo>
                    <a:pt x="12646" y="28907"/>
                    <a:pt x="-16008" y="30688"/>
                    <a:pt x="11092" y="9008"/>
                  </a:cubicBezTo>
                  <a:cubicBezTo>
                    <a:pt x="15443" y="5528"/>
                    <a:pt x="21663" y="5485"/>
                    <a:pt x="26949" y="3723"/>
                  </a:cubicBezTo>
                  <a:cubicBezTo>
                    <a:pt x="45738" y="-8804"/>
                    <a:pt x="18139" y="14294"/>
                    <a:pt x="21663" y="14294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3" name="Freeform 492"/>
            <p:cNvSpPr/>
            <p:nvPr/>
          </p:nvSpPr>
          <p:spPr>
            <a:xfrm>
              <a:off x="708264" y="2859482"/>
              <a:ext cx="158566" cy="85761"/>
            </a:xfrm>
            <a:custGeom>
              <a:avLst/>
              <a:gdLst>
                <a:gd name="connsiteX0" fmla="*/ 42284 w 158566"/>
                <a:gd name="connsiteY0" fmla="*/ 73998 h 85761"/>
                <a:gd name="connsiteX1" fmla="*/ 84568 w 158566"/>
                <a:gd name="connsiteY1" fmla="*/ 26428 h 85761"/>
                <a:gd name="connsiteX2" fmla="*/ 68712 w 158566"/>
                <a:gd name="connsiteY2" fmla="*/ 21142 h 85761"/>
                <a:gd name="connsiteX3" fmla="*/ 36998 w 158566"/>
                <a:gd name="connsiteY3" fmla="*/ 31713 h 85761"/>
                <a:gd name="connsiteX4" fmla="*/ 21142 w 158566"/>
                <a:gd name="connsiteY4" fmla="*/ 42284 h 85761"/>
                <a:gd name="connsiteX5" fmla="*/ 0 w 158566"/>
                <a:gd name="connsiteY5" fmla="*/ 68712 h 85761"/>
                <a:gd name="connsiteX6" fmla="*/ 10571 w 158566"/>
                <a:gd name="connsiteY6" fmla="*/ 84569 h 85761"/>
                <a:gd name="connsiteX7" fmla="*/ 36998 w 158566"/>
                <a:gd name="connsiteY7" fmla="*/ 47570 h 85761"/>
                <a:gd name="connsiteX8" fmla="*/ 68712 w 158566"/>
                <a:gd name="connsiteY8" fmla="*/ 36999 h 85761"/>
                <a:gd name="connsiteX9" fmla="*/ 84568 w 158566"/>
                <a:gd name="connsiteY9" fmla="*/ 26428 h 85761"/>
                <a:gd name="connsiteX10" fmla="*/ 116282 w 158566"/>
                <a:gd name="connsiteY10" fmla="*/ 15857 h 85761"/>
                <a:gd name="connsiteX11" fmla="*/ 132138 w 158566"/>
                <a:gd name="connsiteY11" fmla="*/ 10571 h 85761"/>
                <a:gd name="connsiteX12" fmla="*/ 147995 w 158566"/>
                <a:gd name="connsiteY12" fmla="*/ 5286 h 85761"/>
                <a:gd name="connsiteX13" fmla="*/ 158566 w 158566"/>
                <a:gd name="connsiteY13" fmla="*/ 0 h 8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566" h="85761">
                  <a:moveTo>
                    <a:pt x="42284" y="73998"/>
                  </a:moveTo>
                  <a:cubicBezTo>
                    <a:pt x="71665" y="26989"/>
                    <a:pt x="52943" y="36969"/>
                    <a:pt x="84568" y="26428"/>
                  </a:cubicBezTo>
                  <a:cubicBezTo>
                    <a:pt x="79283" y="24666"/>
                    <a:pt x="74249" y="20527"/>
                    <a:pt x="68712" y="21142"/>
                  </a:cubicBezTo>
                  <a:cubicBezTo>
                    <a:pt x="57637" y="22372"/>
                    <a:pt x="36998" y="31713"/>
                    <a:pt x="36998" y="31713"/>
                  </a:cubicBezTo>
                  <a:cubicBezTo>
                    <a:pt x="31713" y="35237"/>
                    <a:pt x="26102" y="38316"/>
                    <a:pt x="21142" y="42284"/>
                  </a:cubicBezTo>
                  <a:cubicBezTo>
                    <a:pt x="10385" y="50891"/>
                    <a:pt x="7848" y="56941"/>
                    <a:pt x="0" y="68712"/>
                  </a:cubicBezTo>
                  <a:cubicBezTo>
                    <a:pt x="3524" y="73998"/>
                    <a:pt x="4673" y="82210"/>
                    <a:pt x="10571" y="84569"/>
                  </a:cubicBezTo>
                  <a:cubicBezTo>
                    <a:pt x="32992" y="93538"/>
                    <a:pt x="32677" y="49010"/>
                    <a:pt x="36998" y="47570"/>
                  </a:cubicBezTo>
                  <a:lnTo>
                    <a:pt x="68712" y="36999"/>
                  </a:lnTo>
                  <a:cubicBezTo>
                    <a:pt x="73997" y="33475"/>
                    <a:pt x="78763" y="29008"/>
                    <a:pt x="84568" y="26428"/>
                  </a:cubicBezTo>
                  <a:cubicBezTo>
                    <a:pt x="94751" y="21902"/>
                    <a:pt x="105711" y="19381"/>
                    <a:pt x="116282" y="15857"/>
                  </a:cubicBezTo>
                  <a:lnTo>
                    <a:pt x="132138" y="10571"/>
                  </a:lnTo>
                  <a:cubicBezTo>
                    <a:pt x="137424" y="8809"/>
                    <a:pt x="143012" y="7778"/>
                    <a:pt x="147995" y="5286"/>
                  </a:cubicBezTo>
                  <a:lnTo>
                    <a:pt x="158566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4" name="Freeform 493"/>
            <p:cNvSpPr/>
            <p:nvPr/>
          </p:nvSpPr>
          <p:spPr>
            <a:xfrm>
              <a:off x="655054" y="2854197"/>
              <a:ext cx="79637" cy="29086"/>
            </a:xfrm>
            <a:custGeom>
              <a:avLst/>
              <a:gdLst>
                <a:gd name="connsiteX0" fmla="*/ 16211 w 79637"/>
                <a:gd name="connsiteY0" fmla="*/ 0 h 29086"/>
                <a:gd name="connsiteX1" fmla="*/ 21496 w 79637"/>
                <a:gd name="connsiteY1" fmla="*/ 26427 h 29086"/>
                <a:gd name="connsiteX2" fmla="*/ 354 w 79637"/>
                <a:gd name="connsiteY2" fmla="*/ 21142 h 29086"/>
                <a:gd name="connsiteX3" fmla="*/ 26782 w 79637"/>
                <a:gd name="connsiteY3" fmla="*/ 15856 h 29086"/>
                <a:gd name="connsiteX4" fmla="*/ 79637 w 79637"/>
                <a:gd name="connsiteY4" fmla="*/ 5285 h 2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29086">
                  <a:moveTo>
                    <a:pt x="16211" y="0"/>
                  </a:moveTo>
                  <a:cubicBezTo>
                    <a:pt x="17973" y="8809"/>
                    <a:pt x="26886" y="19240"/>
                    <a:pt x="21496" y="26427"/>
                  </a:cubicBezTo>
                  <a:cubicBezTo>
                    <a:pt x="17137" y="32238"/>
                    <a:pt x="-2895" y="27639"/>
                    <a:pt x="354" y="21142"/>
                  </a:cubicBezTo>
                  <a:cubicBezTo>
                    <a:pt x="4372" y="13107"/>
                    <a:pt x="18115" y="18220"/>
                    <a:pt x="26782" y="15856"/>
                  </a:cubicBezTo>
                  <a:cubicBezTo>
                    <a:pt x="73713" y="3056"/>
                    <a:pt x="41956" y="5285"/>
                    <a:pt x="79637" y="528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5" name="Freeform 494"/>
            <p:cNvSpPr/>
            <p:nvPr/>
          </p:nvSpPr>
          <p:spPr>
            <a:xfrm>
              <a:off x="1115251" y="2753771"/>
              <a:ext cx="95140" cy="31713"/>
            </a:xfrm>
            <a:custGeom>
              <a:avLst/>
              <a:gdLst>
                <a:gd name="connsiteX0" fmla="*/ 0 w 95140"/>
                <a:gd name="connsiteY0" fmla="*/ 0 h 31713"/>
                <a:gd name="connsiteX1" fmla="*/ 26428 w 95140"/>
                <a:gd name="connsiteY1" fmla="*/ 5286 h 31713"/>
                <a:gd name="connsiteX2" fmla="*/ 58141 w 95140"/>
                <a:gd name="connsiteY2" fmla="*/ 26428 h 31713"/>
                <a:gd name="connsiteX3" fmla="*/ 95140 w 95140"/>
                <a:gd name="connsiteY3" fmla="*/ 31713 h 31713"/>
                <a:gd name="connsiteX4" fmla="*/ 84569 w 95140"/>
                <a:gd name="connsiteY4" fmla="*/ 15857 h 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40" h="31713">
                  <a:moveTo>
                    <a:pt x="0" y="0"/>
                  </a:moveTo>
                  <a:cubicBezTo>
                    <a:pt x="8809" y="1762"/>
                    <a:pt x="18249" y="1568"/>
                    <a:pt x="26428" y="5286"/>
                  </a:cubicBezTo>
                  <a:cubicBezTo>
                    <a:pt x="37994" y="10543"/>
                    <a:pt x="45564" y="24631"/>
                    <a:pt x="58141" y="26428"/>
                  </a:cubicBezTo>
                  <a:lnTo>
                    <a:pt x="95140" y="31713"/>
                  </a:lnTo>
                  <a:cubicBezTo>
                    <a:pt x="89297" y="14186"/>
                    <a:pt x="95425" y="15857"/>
                    <a:pt x="84569" y="1585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6" name="Freeform 495"/>
            <p:cNvSpPr/>
            <p:nvPr/>
          </p:nvSpPr>
          <p:spPr>
            <a:xfrm>
              <a:off x="1168106" y="2969980"/>
              <a:ext cx="122020" cy="58640"/>
            </a:xfrm>
            <a:custGeom>
              <a:avLst/>
              <a:gdLst>
                <a:gd name="connsiteX0" fmla="*/ 10571 w 122020"/>
                <a:gd name="connsiteY0" fmla="*/ 58640 h 58640"/>
                <a:gd name="connsiteX1" fmla="*/ 68712 w 122020"/>
                <a:gd name="connsiteY1" fmla="*/ 42783 h 58640"/>
                <a:gd name="connsiteX2" fmla="*/ 100426 w 122020"/>
                <a:gd name="connsiteY2" fmla="*/ 32212 h 58640"/>
                <a:gd name="connsiteX3" fmla="*/ 116282 w 122020"/>
                <a:gd name="connsiteY3" fmla="*/ 26926 h 58640"/>
                <a:gd name="connsiteX4" fmla="*/ 121568 w 122020"/>
                <a:gd name="connsiteY4" fmla="*/ 11070 h 58640"/>
                <a:gd name="connsiteX5" fmla="*/ 63427 w 122020"/>
                <a:gd name="connsiteY5" fmla="*/ 5784 h 58640"/>
                <a:gd name="connsiteX6" fmla="*/ 31714 w 122020"/>
                <a:gd name="connsiteY6" fmla="*/ 16355 h 58640"/>
                <a:gd name="connsiteX7" fmla="*/ 0 w 122020"/>
                <a:gd name="connsiteY7" fmla="*/ 37497 h 58640"/>
                <a:gd name="connsiteX8" fmla="*/ 15857 w 122020"/>
                <a:gd name="connsiteY8" fmla="*/ 48069 h 58640"/>
                <a:gd name="connsiteX9" fmla="*/ 73998 w 122020"/>
                <a:gd name="connsiteY9" fmla="*/ 21641 h 58640"/>
                <a:gd name="connsiteX10" fmla="*/ 89855 w 122020"/>
                <a:gd name="connsiteY10" fmla="*/ 16355 h 58640"/>
                <a:gd name="connsiteX11" fmla="*/ 68712 w 122020"/>
                <a:gd name="connsiteY11" fmla="*/ 21641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20" h="58640">
                  <a:moveTo>
                    <a:pt x="10571" y="58640"/>
                  </a:moveTo>
                  <a:cubicBezTo>
                    <a:pt x="102217" y="47183"/>
                    <a:pt x="21782" y="63641"/>
                    <a:pt x="68712" y="42783"/>
                  </a:cubicBezTo>
                  <a:cubicBezTo>
                    <a:pt x="78895" y="38257"/>
                    <a:pt x="89855" y="35736"/>
                    <a:pt x="100426" y="32212"/>
                  </a:cubicBezTo>
                  <a:lnTo>
                    <a:pt x="116282" y="26926"/>
                  </a:lnTo>
                  <a:cubicBezTo>
                    <a:pt x="118044" y="21641"/>
                    <a:pt x="123637" y="16243"/>
                    <a:pt x="121568" y="11070"/>
                  </a:cubicBezTo>
                  <a:cubicBezTo>
                    <a:pt x="113221" y="-9796"/>
                    <a:pt x="68794" y="5113"/>
                    <a:pt x="63427" y="5784"/>
                  </a:cubicBezTo>
                  <a:cubicBezTo>
                    <a:pt x="52856" y="9308"/>
                    <a:pt x="40985" y="10174"/>
                    <a:pt x="31714" y="16355"/>
                  </a:cubicBezTo>
                  <a:lnTo>
                    <a:pt x="0" y="37497"/>
                  </a:lnTo>
                  <a:cubicBezTo>
                    <a:pt x="5286" y="41021"/>
                    <a:pt x="9553" y="47281"/>
                    <a:pt x="15857" y="48069"/>
                  </a:cubicBezTo>
                  <a:cubicBezTo>
                    <a:pt x="47320" y="52002"/>
                    <a:pt x="45308" y="31205"/>
                    <a:pt x="73998" y="21641"/>
                  </a:cubicBezTo>
                  <a:cubicBezTo>
                    <a:pt x="79284" y="19879"/>
                    <a:pt x="95427" y="16355"/>
                    <a:pt x="89855" y="16355"/>
                  </a:cubicBezTo>
                  <a:cubicBezTo>
                    <a:pt x="82590" y="16355"/>
                    <a:pt x="68712" y="21641"/>
                    <a:pt x="68712" y="21641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7" name="Freeform 496"/>
            <p:cNvSpPr/>
            <p:nvPr/>
          </p:nvSpPr>
          <p:spPr>
            <a:xfrm>
              <a:off x="1236818" y="2870053"/>
              <a:ext cx="128213" cy="68712"/>
            </a:xfrm>
            <a:custGeom>
              <a:avLst/>
              <a:gdLst>
                <a:gd name="connsiteX0" fmla="*/ 0 w 128213"/>
                <a:gd name="connsiteY0" fmla="*/ 68712 h 68712"/>
                <a:gd name="connsiteX1" fmla="*/ 36999 w 128213"/>
                <a:gd name="connsiteY1" fmla="*/ 63427 h 68712"/>
                <a:gd name="connsiteX2" fmla="*/ 68713 w 128213"/>
                <a:gd name="connsiteY2" fmla="*/ 42285 h 68712"/>
                <a:gd name="connsiteX3" fmla="*/ 84569 w 128213"/>
                <a:gd name="connsiteY3" fmla="*/ 31713 h 68712"/>
                <a:gd name="connsiteX4" fmla="*/ 100426 w 128213"/>
                <a:gd name="connsiteY4" fmla="*/ 26428 h 68712"/>
                <a:gd name="connsiteX5" fmla="*/ 110997 w 128213"/>
                <a:gd name="connsiteY5" fmla="*/ 10571 h 68712"/>
                <a:gd name="connsiteX6" fmla="*/ 126854 w 128213"/>
                <a:gd name="connsiteY6" fmla="*/ 0 h 68712"/>
                <a:gd name="connsiteX7" fmla="*/ 84569 w 128213"/>
                <a:gd name="connsiteY7" fmla="*/ 21142 h 68712"/>
                <a:gd name="connsiteX8" fmla="*/ 68713 w 128213"/>
                <a:gd name="connsiteY8" fmla="*/ 26428 h 68712"/>
                <a:gd name="connsiteX9" fmla="*/ 52856 w 128213"/>
                <a:gd name="connsiteY9" fmla="*/ 36999 h 68712"/>
                <a:gd name="connsiteX10" fmla="*/ 21143 w 128213"/>
                <a:gd name="connsiteY10" fmla="*/ 52856 h 68712"/>
                <a:gd name="connsiteX11" fmla="*/ 0 w 128213"/>
                <a:gd name="connsiteY11" fmla="*/ 68712 h 6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13" h="68712">
                  <a:moveTo>
                    <a:pt x="0" y="68712"/>
                  </a:moveTo>
                  <a:cubicBezTo>
                    <a:pt x="12333" y="66950"/>
                    <a:pt x="25371" y="67899"/>
                    <a:pt x="36999" y="63427"/>
                  </a:cubicBezTo>
                  <a:cubicBezTo>
                    <a:pt x="48857" y="58866"/>
                    <a:pt x="58142" y="49333"/>
                    <a:pt x="68713" y="42285"/>
                  </a:cubicBezTo>
                  <a:cubicBezTo>
                    <a:pt x="73999" y="38761"/>
                    <a:pt x="78542" y="33722"/>
                    <a:pt x="84569" y="31713"/>
                  </a:cubicBezTo>
                  <a:lnTo>
                    <a:pt x="100426" y="26428"/>
                  </a:lnTo>
                  <a:cubicBezTo>
                    <a:pt x="103950" y="21142"/>
                    <a:pt x="106505" y="15063"/>
                    <a:pt x="110997" y="10571"/>
                  </a:cubicBezTo>
                  <a:cubicBezTo>
                    <a:pt x="115489" y="6079"/>
                    <a:pt x="133207" y="0"/>
                    <a:pt x="126854" y="0"/>
                  </a:cubicBezTo>
                  <a:cubicBezTo>
                    <a:pt x="108566" y="0"/>
                    <a:pt x="98922" y="13965"/>
                    <a:pt x="84569" y="21142"/>
                  </a:cubicBezTo>
                  <a:cubicBezTo>
                    <a:pt x="79586" y="23634"/>
                    <a:pt x="73696" y="23936"/>
                    <a:pt x="68713" y="26428"/>
                  </a:cubicBezTo>
                  <a:cubicBezTo>
                    <a:pt x="63031" y="29269"/>
                    <a:pt x="58538" y="34158"/>
                    <a:pt x="52856" y="36999"/>
                  </a:cubicBezTo>
                  <a:cubicBezTo>
                    <a:pt x="9095" y="58879"/>
                    <a:pt x="66578" y="22565"/>
                    <a:pt x="21143" y="52856"/>
                  </a:cubicBezTo>
                  <a:lnTo>
                    <a:pt x="0" y="68712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8" name="Freeform 497"/>
            <p:cNvSpPr/>
            <p:nvPr/>
          </p:nvSpPr>
          <p:spPr>
            <a:xfrm>
              <a:off x="871945" y="2896481"/>
              <a:ext cx="26598" cy="11804"/>
            </a:xfrm>
            <a:custGeom>
              <a:avLst/>
              <a:gdLst>
                <a:gd name="connsiteX0" fmla="*/ 26598 w 26598"/>
                <a:gd name="connsiteY0" fmla="*/ 0 h 11804"/>
                <a:gd name="connsiteX1" fmla="*/ 5456 w 26598"/>
                <a:gd name="connsiteY1" fmla="*/ 0 h 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98" h="11804">
                  <a:moveTo>
                    <a:pt x="26598" y="0"/>
                  </a:moveTo>
                  <a:cubicBezTo>
                    <a:pt x="-3487" y="12034"/>
                    <a:pt x="-4072" y="19057"/>
                    <a:pt x="5456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99" name="Freeform 498"/>
            <p:cNvSpPr/>
            <p:nvPr/>
          </p:nvSpPr>
          <p:spPr>
            <a:xfrm>
              <a:off x="1120536" y="2663917"/>
              <a:ext cx="211422" cy="105881"/>
            </a:xfrm>
            <a:custGeom>
              <a:avLst/>
              <a:gdLst>
                <a:gd name="connsiteX0" fmla="*/ 0 w 211422"/>
                <a:gd name="connsiteY0" fmla="*/ 63426 h 105881"/>
                <a:gd name="connsiteX1" fmla="*/ 121568 w 211422"/>
                <a:gd name="connsiteY1" fmla="*/ 58141 h 105881"/>
                <a:gd name="connsiteX2" fmla="*/ 110997 w 211422"/>
                <a:gd name="connsiteY2" fmla="*/ 42284 h 105881"/>
                <a:gd name="connsiteX3" fmla="*/ 95140 w 211422"/>
                <a:gd name="connsiteY3" fmla="*/ 36999 h 105881"/>
                <a:gd name="connsiteX4" fmla="*/ 73998 w 211422"/>
                <a:gd name="connsiteY4" fmla="*/ 26428 h 105881"/>
                <a:gd name="connsiteX5" fmla="*/ 21143 w 211422"/>
                <a:gd name="connsiteY5" fmla="*/ 47570 h 105881"/>
                <a:gd name="connsiteX6" fmla="*/ 26428 w 211422"/>
                <a:gd name="connsiteY6" fmla="*/ 63426 h 105881"/>
                <a:gd name="connsiteX7" fmla="*/ 58141 w 211422"/>
                <a:gd name="connsiteY7" fmla="*/ 52855 h 105881"/>
                <a:gd name="connsiteX8" fmla="*/ 73998 w 211422"/>
                <a:gd name="connsiteY8" fmla="*/ 47570 h 105881"/>
                <a:gd name="connsiteX9" fmla="*/ 79284 w 211422"/>
                <a:gd name="connsiteY9" fmla="*/ 31713 h 105881"/>
                <a:gd name="connsiteX10" fmla="*/ 100426 w 211422"/>
                <a:gd name="connsiteY10" fmla="*/ 21142 h 105881"/>
                <a:gd name="connsiteX11" fmla="*/ 116282 w 211422"/>
                <a:gd name="connsiteY11" fmla="*/ 10571 h 105881"/>
                <a:gd name="connsiteX12" fmla="*/ 137425 w 211422"/>
                <a:gd name="connsiteY12" fmla="*/ 5285 h 105881"/>
                <a:gd name="connsiteX13" fmla="*/ 153281 w 211422"/>
                <a:gd name="connsiteY13" fmla="*/ 0 h 105881"/>
                <a:gd name="connsiteX14" fmla="*/ 169138 w 211422"/>
                <a:gd name="connsiteY14" fmla="*/ 10571 h 105881"/>
                <a:gd name="connsiteX15" fmla="*/ 190280 w 211422"/>
                <a:gd name="connsiteY15" fmla="*/ 47570 h 105881"/>
                <a:gd name="connsiteX16" fmla="*/ 142710 w 211422"/>
                <a:gd name="connsiteY16" fmla="*/ 42284 h 105881"/>
                <a:gd name="connsiteX17" fmla="*/ 126854 w 211422"/>
                <a:gd name="connsiteY17" fmla="*/ 31713 h 105881"/>
                <a:gd name="connsiteX18" fmla="*/ 142710 w 211422"/>
                <a:gd name="connsiteY18" fmla="*/ 36999 h 105881"/>
                <a:gd name="connsiteX19" fmla="*/ 195566 w 211422"/>
                <a:gd name="connsiteY19" fmla="*/ 42284 h 105881"/>
                <a:gd name="connsiteX20" fmla="*/ 211422 w 211422"/>
                <a:gd name="connsiteY20" fmla="*/ 52855 h 105881"/>
                <a:gd name="connsiteX21" fmla="*/ 195566 w 211422"/>
                <a:gd name="connsiteY21" fmla="*/ 47570 h 105881"/>
                <a:gd name="connsiteX22" fmla="*/ 179709 w 211422"/>
                <a:gd name="connsiteY22" fmla="*/ 36999 h 105881"/>
                <a:gd name="connsiteX23" fmla="*/ 137425 w 211422"/>
                <a:gd name="connsiteY23" fmla="*/ 31713 h 105881"/>
                <a:gd name="connsiteX24" fmla="*/ 89855 w 211422"/>
                <a:gd name="connsiteY24" fmla="*/ 36999 h 105881"/>
                <a:gd name="connsiteX25" fmla="*/ 58141 w 211422"/>
                <a:gd name="connsiteY25" fmla="*/ 47570 h 105881"/>
                <a:gd name="connsiteX26" fmla="*/ 52856 w 211422"/>
                <a:gd name="connsiteY26" fmla="*/ 63426 h 105881"/>
                <a:gd name="connsiteX27" fmla="*/ 42285 w 211422"/>
                <a:gd name="connsiteY27" fmla="*/ 79283 h 105881"/>
                <a:gd name="connsiteX28" fmla="*/ 47570 w 211422"/>
                <a:gd name="connsiteY28" fmla="*/ 95140 h 105881"/>
                <a:gd name="connsiteX29" fmla="*/ 63427 w 211422"/>
                <a:gd name="connsiteY29" fmla="*/ 105711 h 105881"/>
                <a:gd name="connsiteX30" fmla="*/ 58141 w 211422"/>
                <a:gd name="connsiteY30" fmla="*/ 100425 h 1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1422" h="105881">
                  <a:moveTo>
                    <a:pt x="0" y="63426"/>
                  </a:moveTo>
                  <a:cubicBezTo>
                    <a:pt x="40523" y="61664"/>
                    <a:pt x="81723" y="65730"/>
                    <a:pt x="121568" y="58141"/>
                  </a:cubicBezTo>
                  <a:cubicBezTo>
                    <a:pt x="127808" y="56952"/>
                    <a:pt x="115958" y="46252"/>
                    <a:pt x="110997" y="42284"/>
                  </a:cubicBezTo>
                  <a:cubicBezTo>
                    <a:pt x="106646" y="38804"/>
                    <a:pt x="100261" y="39194"/>
                    <a:pt x="95140" y="36999"/>
                  </a:cubicBezTo>
                  <a:cubicBezTo>
                    <a:pt x="87898" y="33895"/>
                    <a:pt x="81045" y="29952"/>
                    <a:pt x="73998" y="26428"/>
                  </a:cubicBezTo>
                  <a:cubicBezTo>
                    <a:pt x="50470" y="29042"/>
                    <a:pt x="21143" y="17725"/>
                    <a:pt x="21143" y="47570"/>
                  </a:cubicBezTo>
                  <a:cubicBezTo>
                    <a:pt x="21143" y="53141"/>
                    <a:pt x="24666" y="58141"/>
                    <a:pt x="26428" y="63426"/>
                  </a:cubicBezTo>
                  <a:lnTo>
                    <a:pt x="58141" y="52855"/>
                  </a:lnTo>
                  <a:lnTo>
                    <a:pt x="73998" y="47570"/>
                  </a:lnTo>
                  <a:cubicBezTo>
                    <a:pt x="75760" y="42284"/>
                    <a:pt x="75344" y="35653"/>
                    <a:pt x="79284" y="31713"/>
                  </a:cubicBezTo>
                  <a:cubicBezTo>
                    <a:pt x="84855" y="26142"/>
                    <a:pt x="93585" y="25051"/>
                    <a:pt x="100426" y="21142"/>
                  </a:cubicBezTo>
                  <a:cubicBezTo>
                    <a:pt x="105941" y="17990"/>
                    <a:pt x="110443" y="13073"/>
                    <a:pt x="116282" y="10571"/>
                  </a:cubicBezTo>
                  <a:cubicBezTo>
                    <a:pt x="122959" y="7709"/>
                    <a:pt x="130440" y="7281"/>
                    <a:pt x="137425" y="5285"/>
                  </a:cubicBezTo>
                  <a:cubicBezTo>
                    <a:pt x="142782" y="3754"/>
                    <a:pt x="147996" y="1762"/>
                    <a:pt x="153281" y="0"/>
                  </a:cubicBezTo>
                  <a:cubicBezTo>
                    <a:pt x="158567" y="3524"/>
                    <a:pt x="164646" y="6079"/>
                    <a:pt x="169138" y="10571"/>
                  </a:cubicBezTo>
                  <a:cubicBezTo>
                    <a:pt x="176608" y="18041"/>
                    <a:pt x="186135" y="39280"/>
                    <a:pt x="190280" y="47570"/>
                  </a:cubicBezTo>
                  <a:cubicBezTo>
                    <a:pt x="170019" y="54323"/>
                    <a:pt x="167375" y="58728"/>
                    <a:pt x="142710" y="42284"/>
                  </a:cubicBezTo>
                  <a:cubicBezTo>
                    <a:pt x="137425" y="38760"/>
                    <a:pt x="126854" y="38065"/>
                    <a:pt x="126854" y="31713"/>
                  </a:cubicBezTo>
                  <a:cubicBezTo>
                    <a:pt x="126854" y="26142"/>
                    <a:pt x="137203" y="36152"/>
                    <a:pt x="142710" y="36999"/>
                  </a:cubicBezTo>
                  <a:cubicBezTo>
                    <a:pt x="160211" y="39691"/>
                    <a:pt x="177947" y="40522"/>
                    <a:pt x="195566" y="42284"/>
                  </a:cubicBezTo>
                  <a:cubicBezTo>
                    <a:pt x="200851" y="45808"/>
                    <a:pt x="211422" y="46503"/>
                    <a:pt x="211422" y="52855"/>
                  </a:cubicBezTo>
                  <a:cubicBezTo>
                    <a:pt x="211422" y="58426"/>
                    <a:pt x="200549" y="50061"/>
                    <a:pt x="195566" y="47570"/>
                  </a:cubicBezTo>
                  <a:cubicBezTo>
                    <a:pt x="189884" y="44729"/>
                    <a:pt x="185838" y="38670"/>
                    <a:pt x="179709" y="36999"/>
                  </a:cubicBezTo>
                  <a:cubicBezTo>
                    <a:pt x="166005" y="33262"/>
                    <a:pt x="151520" y="33475"/>
                    <a:pt x="137425" y="31713"/>
                  </a:cubicBezTo>
                  <a:cubicBezTo>
                    <a:pt x="121568" y="33475"/>
                    <a:pt x="105499" y="33870"/>
                    <a:pt x="89855" y="36999"/>
                  </a:cubicBezTo>
                  <a:cubicBezTo>
                    <a:pt x="78928" y="39184"/>
                    <a:pt x="58141" y="47570"/>
                    <a:pt x="58141" y="47570"/>
                  </a:cubicBezTo>
                  <a:cubicBezTo>
                    <a:pt x="56379" y="52855"/>
                    <a:pt x="55347" y="58443"/>
                    <a:pt x="52856" y="63426"/>
                  </a:cubicBezTo>
                  <a:cubicBezTo>
                    <a:pt x="50015" y="69108"/>
                    <a:pt x="43329" y="73017"/>
                    <a:pt x="42285" y="79283"/>
                  </a:cubicBezTo>
                  <a:cubicBezTo>
                    <a:pt x="41369" y="84779"/>
                    <a:pt x="44090" y="90789"/>
                    <a:pt x="47570" y="95140"/>
                  </a:cubicBezTo>
                  <a:cubicBezTo>
                    <a:pt x="51538" y="100101"/>
                    <a:pt x="57745" y="102870"/>
                    <a:pt x="63427" y="105711"/>
                  </a:cubicBezTo>
                  <a:cubicBezTo>
                    <a:pt x="65656" y="106825"/>
                    <a:pt x="59903" y="102187"/>
                    <a:pt x="58141" y="10042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00" name="Freeform 499"/>
            <p:cNvSpPr/>
            <p:nvPr/>
          </p:nvSpPr>
          <p:spPr>
            <a:xfrm>
              <a:off x="715992" y="285534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01" name="Freeform 500"/>
            <p:cNvSpPr/>
            <p:nvPr/>
          </p:nvSpPr>
          <p:spPr>
            <a:xfrm>
              <a:off x="730250" y="2831970"/>
              <a:ext cx="51582" cy="19180"/>
            </a:xfrm>
            <a:custGeom>
              <a:avLst/>
              <a:gdLst>
                <a:gd name="connsiteX0" fmla="*/ 0 w 51582"/>
                <a:gd name="connsiteY0" fmla="*/ 19180 h 19180"/>
                <a:gd name="connsiteX1" fmla="*/ 50800 w 51582"/>
                <a:gd name="connsiteY1" fmla="*/ 6480 h 19180"/>
                <a:gd name="connsiteX2" fmla="*/ 50800 w 51582"/>
                <a:gd name="connsiteY2" fmla="*/ 12830 h 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82" h="19180">
                  <a:moveTo>
                    <a:pt x="0" y="19180"/>
                  </a:moveTo>
                  <a:cubicBezTo>
                    <a:pt x="22564" y="5641"/>
                    <a:pt x="28136" y="-8630"/>
                    <a:pt x="50800" y="6480"/>
                  </a:cubicBezTo>
                  <a:cubicBezTo>
                    <a:pt x="52561" y="7654"/>
                    <a:pt x="50800" y="10713"/>
                    <a:pt x="50800" y="1283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502" name="Freeform 501"/>
            <p:cNvSpPr/>
            <p:nvPr/>
          </p:nvSpPr>
          <p:spPr>
            <a:xfrm>
              <a:off x="876300" y="2832100"/>
              <a:ext cx="19329" cy="35915"/>
            </a:xfrm>
            <a:custGeom>
              <a:avLst/>
              <a:gdLst>
                <a:gd name="connsiteX0" fmla="*/ 0 w 19329"/>
                <a:gd name="connsiteY0" fmla="*/ 0 h 35915"/>
                <a:gd name="connsiteX1" fmla="*/ 19050 w 19329"/>
                <a:gd name="connsiteY1" fmla="*/ 31750 h 35915"/>
                <a:gd name="connsiteX2" fmla="*/ 0 w 19329"/>
                <a:gd name="connsiteY2" fmla="*/ 0 h 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9" h="35915">
                  <a:moveTo>
                    <a:pt x="0" y="0"/>
                  </a:moveTo>
                  <a:cubicBezTo>
                    <a:pt x="0" y="0"/>
                    <a:pt x="22043" y="19776"/>
                    <a:pt x="19050" y="31750"/>
                  </a:cubicBezTo>
                  <a:cubicBezTo>
                    <a:pt x="14369" y="50475"/>
                    <a:pt x="0" y="0"/>
                    <a:pt x="0" y="0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4864255" y="5349554"/>
            <a:ext cx="337263" cy="391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268092" y="8645601"/>
            <a:ext cx="655963" cy="1685674"/>
            <a:chOff x="2286000" y="2066145"/>
            <a:chExt cx="685801" cy="1688813"/>
          </a:xfrm>
        </p:grpSpPr>
        <p:grpSp>
          <p:nvGrpSpPr>
            <p:cNvPr id="436" name="Group 435"/>
            <p:cNvGrpSpPr/>
            <p:nvPr/>
          </p:nvGrpSpPr>
          <p:grpSpPr>
            <a:xfrm>
              <a:off x="2286000" y="3219353"/>
              <a:ext cx="609599" cy="535605"/>
              <a:chOff x="9486900" y="2951189"/>
              <a:chExt cx="1295400" cy="935011"/>
            </a:xfrm>
          </p:grpSpPr>
          <p:sp>
            <p:nvSpPr>
              <p:cNvPr id="469" name="Oval 468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471" name="Straight Connector 470"/>
              <p:cNvCxnSpPr>
                <a:stCxn id="470" idx="2"/>
                <a:endCxn id="469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>
                <a:stCxn id="470" idx="6"/>
                <a:endCxn id="469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Rounded Rectangle 472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474" name="Isosceles Triangle 473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475" name="Isosceles Triangle 474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437" name="Freeform 436"/>
            <p:cNvSpPr/>
            <p:nvPr/>
          </p:nvSpPr>
          <p:spPr>
            <a:xfrm>
              <a:off x="2558086" y="2438400"/>
              <a:ext cx="232816" cy="790575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2289527" y="2729265"/>
              <a:ext cx="253648" cy="509235"/>
            </a:xfrm>
            <a:custGeom>
              <a:avLst/>
              <a:gdLst>
                <a:gd name="connsiteX0" fmla="*/ 142886 w 142886"/>
                <a:gd name="connsiteY0" fmla="*/ 619125 h 619125"/>
                <a:gd name="connsiteX1" fmla="*/ 123836 w 142886"/>
                <a:gd name="connsiteY1" fmla="*/ 371475 h 619125"/>
                <a:gd name="connsiteX2" fmla="*/ 104786 w 142886"/>
                <a:gd name="connsiteY2" fmla="*/ 247650 h 619125"/>
                <a:gd name="connsiteX3" fmla="*/ 76211 w 142886"/>
                <a:gd name="connsiteY3" fmla="*/ 161925 h 619125"/>
                <a:gd name="connsiteX4" fmla="*/ 66686 w 142886"/>
                <a:gd name="connsiteY4" fmla="*/ 133350 h 619125"/>
                <a:gd name="connsiteX5" fmla="*/ 47636 w 142886"/>
                <a:gd name="connsiteY5" fmla="*/ 95250 h 619125"/>
                <a:gd name="connsiteX6" fmla="*/ 38111 w 142886"/>
                <a:gd name="connsiteY6" fmla="*/ 66675 h 619125"/>
                <a:gd name="connsiteX7" fmla="*/ 11 w 142886"/>
                <a:gd name="connsiteY7" fmla="*/ 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86" h="619125">
                  <a:moveTo>
                    <a:pt x="142886" y="619125"/>
                  </a:moveTo>
                  <a:cubicBezTo>
                    <a:pt x="122257" y="454091"/>
                    <a:pt x="143736" y="640123"/>
                    <a:pt x="123836" y="371475"/>
                  </a:cubicBezTo>
                  <a:cubicBezTo>
                    <a:pt x="120097" y="321001"/>
                    <a:pt x="117991" y="291668"/>
                    <a:pt x="104786" y="247650"/>
                  </a:cubicBezTo>
                  <a:cubicBezTo>
                    <a:pt x="96131" y="218800"/>
                    <a:pt x="85736" y="190500"/>
                    <a:pt x="76211" y="161925"/>
                  </a:cubicBezTo>
                  <a:cubicBezTo>
                    <a:pt x="73036" y="152400"/>
                    <a:pt x="71176" y="142330"/>
                    <a:pt x="66686" y="133350"/>
                  </a:cubicBezTo>
                  <a:cubicBezTo>
                    <a:pt x="60336" y="120650"/>
                    <a:pt x="53229" y="108301"/>
                    <a:pt x="47636" y="95250"/>
                  </a:cubicBezTo>
                  <a:cubicBezTo>
                    <a:pt x="43681" y="86022"/>
                    <a:pt x="42987" y="75452"/>
                    <a:pt x="38111" y="66675"/>
                  </a:cubicBezTo>
                  <a:cubicBezTo>
                    <a:pt x="-1750" y="-5075"/>
                    <a:pt x="11" y="34079"/>
                    <a:pt x="11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2565930" y="3086100"/>
              <a:ext cx="226069" cy="181681"/>
            </a:xfrm>
            <a:custGeom>
              <a:avLst/>
              <a:gdLst>
                <a:gd name="connsiteX0" fmla="*/ 0 w 201199"/>
                <a:gd name="connsiteY0" fmla="*/ 152400 h 152400"/>
                <a:gd name="connsiteX1" fmla="*/ 28575 w 201199"/>
                <a:gd name="connsiteY1" fmla="*/ 104775 h 152400"/>
                <a:gd name="connsiteX2" fmla="*/ 57150 w 201199"/>
                <a:gd name="connsiteY2" fmla="*/ 95250 h 152400"/>
                <a:gd name="connsiteX3" fmla="*/ 85725 w 201199"/>
                <a:gd name="connsiteY3" fmla="*/ 66675 h 152400"/>
                <a:gd name="connsiteX4" fmla="*/ 142875 w 201199"/>
                <a:gd name="connsiteY4" fmla="*/ 38100 h 152400"/>
                <a:gd name="connsiteX5" fmla="*/ 171450 w 201199"/>
                <a:gd name="connsiteY5" fmla="*/ 19050 h 152400"/>
                <a:gd name="connsiteX6" fmla="*/ 200025 w 201199"/>
                <a:gd name="connsiteY6" fmla="*/ 9525 h 152400"/>
                <a:gd name="connsiteX7" fmla="*/ 200025 w 201199"/>
                <a:gd name="connsiteY7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199" h="152400">
                  <a:moveTo>
                    <a:pt x="0" y="152400"/>
                  </a:moveTo>
                  <a:cubicBezTo>
                    <a:pt x="9525" y="136525"/>
                    <a:pt x="15484" y="117866"/>
                    <a:pt x="28575" y="104775"/>
                  </a:cubicBezTo>
                  <a:cubicBezTo>
                    <a:pt x="35675" y="97675"/>
                    <a:pt x="48796" y="100819"/>
                    <a:pt x="57150" y="95250"/>
                  </a:cubicBezTo>
                  <a:cubicBezTo>
                    <a:pt x="68358" y="87778"/>
                    <a:pt x="75377" y="75299"/>
                    <a:pt x="85725" y="66675"/>
                  </a:cubicBezTo>
                  <a:cubicBezTo>
                    <a:pt x="126671" y="32553"/>
                    <a:pt x="99917" y="59579"/>
                    <a:pt x="142875" y="38100"/>
                  </a:cubicBezTo>
                  <a:cubicBezTo>
                    <a:pt x="153114" y="32980"/>
                    <a:pt x="161211" y="24170"/>
                    <a:pt x="171450" y="19050"/>
                  </a:cubicBezTo>
                  <a:cubicBezTo>
                    <a:pt x="180430" y="14560"/>
                    <a:pt x="191671" y="15094"/>
                    <a:pt x="200025" y="9525"/>
                  </a:cubicBezTo>
                  <a:cubicBezTo>
                    <a:pt x="202667" y="7764"/>
                    <a:pt x="200025" y="3175"/>
                    <a:pt x="2000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2536802" y="2190750"/>
              <a:ext cx="52825" cy="1077031"/>
            </a:xfrm>
            <a:custGeom>
              <a:avLst/>
              <a:gdLst>
                <a:gd name="connsiteX0" fmla="*/ 9525 w 48872"/>
                <a:gd name="connsiteY0" fmla="*/ 1057275 h 1057275"/>
                <a:gd name="connsiteX1" fmla="*/ 0 w 48872"/>
                <a:gd name="connsiteY1" fmla="*/ 485775 h 1057275"/>
                <a:gd name="connsiteX2" fmla="*/ 9525 w 48872"/>
                <a:gd name="connsiteY2" fmla="*/ 342900 h 1057275"/>
                <a:gd name="connsiteX3" fmla="*/ 28575 w 48872"/>
                <a:gd name="connsiteY3" fmla="*/ 285750 h 1057275"/>
                <a:gd name="connsiteX4" fmla="*/ 38100 w 48872"/>
                <a:gd name="connsiteY4" fmla="*/ 247650 h 1057275"/>
                <a:gd name="connsiteX5" fmla="*/ 47625 w 48872"/>
                <a:gd name="connsiteY5" fmla="*/ 219075 h 1057275"/>
                <a:gd name="connsiteX6" fmla="*/ 47625 w 48872"/>
                <a:gd name="connsiteY6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72" h="1057275">
                  <a:moveTo>
                    <a:pt x="9525" y="1057275"/>
                  </a:moveTo>
                  <a:cubicBezTo>
                    <a:pt x="6350" y="866775"/>
                    <a:pt x="0" y="676301"/>
                    <a:pt x="0" y="485775"/>
                  </a:cubicBezTo>
                  <a:cubicBezTo>
                    <a:pt x="0" y="438044"/>
                    <a:pt x="2775" y="390151"/>
                    <a:pt x="9525" y="342900"/>
                  </a:cubicBezTo>
                  <a:cubicBezTo>
                    <a:pt x="12365" y="323021"/>
                    <a:pt x="23705" y="305231"/>
                    <a:pt x="28575" y="285750"/>
                  </a:cubicBezTo>
                  <a:cubicBezTo>
                    <a:pt x="31750" y="273050"/>
                    <a:pt x="34504" y="260237"/>
                    <a:pt x="38100" y="247650"/>
                  </a:cubicBezTo>
                  <a:cubicBezTo>
                    <a:pt x="40858" y="237996"/>
                    <a:pt x="47239" y="229108"/>
                    <a:pt x="47625" y="219075"/>
                  </a:cubicBezTo>
                  <a:cubicBezTo>
                    <a:pt x="50432" y="146104"/>
                    <a:pt x="47625" y="73025"/>
                    <a:pt x="476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1" name="Freeform 440"/>
            <p:cNvSpPr/>
            <p:nvPr/>
          </p:nvSpPr>
          <p:spPr>
            <a:xfrm>
              <a:off x="2446751" y="2971800"/>
              <a:ext cx="142876" cy="295981"/>
            </a:xfrm>
            <a:custGeom>
              <a:avLst/>
              <a:gdLst>
                <a:gd name="connsiteX0" fmla="*/ 105949 w 105949"/>
                <a:gd name="connsiteY0" fmla="*/ 257175 h 257175"/>
                <a:gd name="connsiteX1" fmla="*/ 86899 w 105949"/>
                <a:gd name="connsiteY1" fmla="*/ 133350 h 257175"/>
                <a:gd name="connsiteX2" fmla="*/ 67849 w 105949"/>
                <a:gd name="connsiteY2" fmla="*/ 76200 h 257175"/>
                <a:gd name="connsiteX3" fmla="*/ 58324 w 105949"/>
                <a:gd name="connsiteY3" fmla="*/ 47625 h 257175"/>
                <a:gd name="connsiteX4" fmla="*/ 1174 w 105949"/>
                <a:gd name="connsiteY4" fmla="*/ 9525 h 257175"/>
                <a:gd name="connsiteX5" fmla="*/ 1174 w 105949"/>
                <a:gd name="connsiteY5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49" h="257175">
                  <a:moveTo>
                    <a:pt x="105949" y="257175"/>
                  </a:moveTo>
                  <a:cubicBezTo>
                    <a:pt x="103935" y="243076"/>
                    <a:pt x="91304" y="150971"/>
                    <a:pt x="86899" y="133350"/>
                  </a:cubicBezTo>
                  <a:cubicBezTo>
                    <a:pt x="82029" y="113869"/>
                    <a:pt x="74199" y="95250"/>
                    <a:pt x="67849" y="76200"/>
                  </a:cubicBezTo>
                  <a:cubicBezTo>
                    <a:pt x="64674" y="66675"/>
                    <a:pt x="65424" y="54725"/>
                    <a:pt x="58324" y="47625"/>
                  </a:cubicBezTo>
                  <a:cubicBezTo>
                    <a:pt x="-32833" y="-43532"/>
                    <a:pt x="83882" y="64664"/>
                    <a:pt x="1174" y="9525"/>
                  </a:cubicBezTo>
                  <a:cubicBezTo>
                    <a:pt x="-1468" y="7764"/>
                    <a:pt x="1174" y="3175"/>
                    <a:pt x="1174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2" name="Freeform 441"/>
            <p:cNvSpPr/>
            <p:nvPr/>
          </p:nvSpPr>
          <p:spPr>
            <a:xfrm>
              <a:off x="2592475" y="2242829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2590800" y="2192616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2590800" y="21423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2590800" y="20661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6" name="Freeform 445"/>
            <p:cNvSpPr/>
            <p:nvPr/>
          </p:nvSpPr>
          <p:spPr>
            <a:xfrm>
              <a:off x="2542233" y="2260861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2555631" y="2231553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2555631" y="21754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2555631" y="20992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2558087" y="2719387"/>
              <a:ext cx="413714" cy="509588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2385597" y="2349213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2383922" y="2299000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2383922" y="2248729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2383922" y="2248385"/>
              <a:ext cx="74239" cy="113815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2335355" y="2371411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6" name="Freeform 455"/>
            <p:cNvSpPr/>
            <p:nvPr/>
          </p:nvSpPr>
          <p:spPr>
            <a:xfrm>
              <a:off x="2348753" y="2342103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7" name="Freeform 456"/>
            <p:cNvSpPr/>
            <p:nvPr/>
          </p:nvSpPr>
          <p:spPr>
            <a:xfrm>
              <a:off x="2348753" y="22860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2348753" y="22098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2400289" y="2458498"/>
              <a:ext cx="172109" cy="787120"/>
            </a:xfrm>
            <a:custGeom>
              <a:avLst/>
              <a:gdLst>
                <a:gd name="connsiteX0" fmla="*/ 131257 w 141325"/>
                <a:gd name="connsiteY0" fmla="*/ 723482 h 723482"/>
                <a:gd name="connsiteX1" fmla="*/ 141305 w 141325"/>
                <a:gd name="connsiteY1" fmla="*/ 587829 h 723482"/>
                <a:gd name="connsiteX2" fmla="*/ 131257 w 141325"/>
                <a:gd name="connsiteY2" fmla="*/ 462224 h 723482"/>
                <a:gd name="connsiteX3" fmla="*/ 126232 w 141325"/>
                <a:gd name="connsiteY3" fmla="*/ 447152 h 723482"/>
                <a:gd name="connsiteX4" fmla="*/ 116184 w 141325"/>
                <a:gd name="connsiteY4" fmla="*/ 406959 h 723482"/>
                <a:gd name="connsiteX5" fmla="*/ 91063 w 141325"/>
                <a:gd name="connsiteY5" fmla="*/ 331596 h 723482"/>
                <a:gd name="connsiteX6" fmla="*/ 86039 w 141325"/>
                <a:gd name="connsiteY6" fmla="*/ 316523 h 723482"/>
                <a:gd name="connsiteX7" fmla="*/ 81015 w 141325"/>
                <a:gd name="connsiteY7" fmla="*/ 301451 h 723482"/>
                <a:gd name="connsiteX8" fmla="*/ 75991 w 141325"/>
                <a:gd name="connsiteY8" fmla="*/ 281354 h 723482"/>
                <a:gd name="connsiteX9" fmla="*/ 65942 w 141325"/>
                <a:gd name="connsiteY9" fmla="*/ 251209 h 723482"/>
                <a:gd name="connsiteX10" fmla="*/ 55894 w 141325"/>
                <a:gd name="connsiteY10" fmla="*/ 236137 h 723482"/>
                <a:gd name="connsiteX11" fmla="*/ 45846 w 141325"/>
                <a:gd name="connsiteY11" fmla="*/ 200967 h 723482"/>
                <a:gd name="connsiteX12" fmla="*/ 35797 w 141325"/>
                <a:gd name="connsiteY12" fmla="*/ 170822 h 723482"/>
                <a:gd name="connsiteX13" fmla="*/ 30773 w 141325"/>
                <a:gd name="connsiteY13" fmla="*/ 155750 h 723482"/>
                <a:gd name="connsiteX14" fmla="*/ 25749 w 141325"/>
                <a:gd name="connsiteY14" fmla="*/ 140677 h 723482"/>
                <a:gd name="connsiteX15" fmla="*/ 15701 w 141325"/>
                <a:gd name="connsiteY15" fmla="*/ 75363 h 723482"/>
                <a:gd name="connsiteX16" fmla="*/ 5652 w 141325"/>
                <a:gd name="connsiteY16" fmla="*/ 60290 h 723482"/>
                <a:gd name="connsiteX17" fmla="*/ 628 w 141325"/>
                <a:gd name="connsiteY17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325" h="723482">
                  <a:moveTo>
                    <a:pt x="131257" y="723482"/>
                  </a:moveTo>
                  <a:cubicBezTo>
                    <a:pt x="142261" y="668460"/>
                    <a:pt x="141305" y="679832"/>
                    <a:pt x="141305" y="587829"/>
                  </a:cubicBezTo>
                  <a:cubicBezTo>
                    <a:pt x="141305" y="555378"/>
                    <a:pt x="139742" y="500403"/>
                    <a:pt x="131257" y="462224"/>
                  </a:cubicBezTo>
                  <a:cubicBezTo>
                    <a:pt x="130108" y="457054"/>
                    <a:pt x="127625" y="452261"/>
                    <a:pt x="126232" y="447152"/>
                  </a:cubicBezTo>
                  <a:cubicBezTo>
                    <a:pt x="122598" y="433829"/>
                    <a:pt x="120551" y="420060"/>
                    <a:pt x="116184" y="406959"/>
                  </a:cubicBezTo>
                  <a:lnTo>
                    <a:pt x="91063" y="331596"/>
                  </a:lnTo>
                  <a:lnTo>
                    <a:pt x="86039" y="316523"/>
                  </a:lnTo>
                  <a:cubicBezTo>
                    <a:pt x="84364" y="311499"/>
                    <a:pt x="82299" y="306589"/>
                    <a:pt x="81015" y="301451"/>
                  </a:cubicBezTo>
                  <a:cubicBezTo>
                    <a:pt x="79340" y="294752"/>
                    <a:pt x="77975" y="287968"/>
                    <a:pt x="75991" y="281354"/>
                  </a:cubicBezTo>
                  <a:cubicBezTo>
                    <a:pt x="72947" y="271209"/>
                    <a:pt x="71817" y="260022"/>
                    <a:pt x="65942" y="251209"/>
                  </a:cubicBezTo>
                  <a:lnTo>
                    <a:pt x="55894" y="236137"/>
                  </a:lnTo>
                  <a:cubicBezTo>
                    <a:pt x="38997" y="185443"/>
                    <a:pt x="64788" y="264104"/>
                    <a:pt x="45846" y="200967"/>
                  </a:cubicBezTo>
                  <a:cubicBezTo>
                    <a:pt x="42802" y="190822"/>
                    <a:pt x="39147" y="180870"/>
                    <a:pt x="35797" y="170822"/>
                  </a:cubicBezTo>
                  <a:lnTo>
                    <a:pt x="30773" y="155750"/>
                  </a:lnTo>
                  <a:lnTo>
                    <a:pt x="25749" y="140677"/>
                  </a:lnTo>
                  <a:cubicBezTo>
                    <a:pt x="24973" y="134469"/>
                    <a:pt x="20016" y="86870"/>
                    <a:pt x="15701" y="75363"/>
                  </a:cubicBezTo>
                  <a:cubicBezTo>
                    <a:pt x="13581" y="69709"/>
                    <a:pt x="9002" y="65314"/>
                    <a:pt x="5652" y="60290"/>
                  </a:cubicBezTo>
                  <a:cubicBezTo>
                    <a:pt x="-2621" y="27196"/>
                    <a:pt x="628" y="47099"/>
                    <a:pt x="628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2552281" y="2734456"/>
              <a:ext cx="182644" cy="526234"/>
            </a:xfrm>
            <a:custGeom>
              <a:avLst/>
              <a:gdLst>
                <a:gd name="connsiteX0" fmla="*/ 5024 w 155763"/>
                <a:gd name="connsiteY0" fmla="*/ 527538 h 527538"/>
                <a:gd name="connsiteX1" fmla="*/ 0 w 155763"/>
                <a:gd name="connsiteY1" fmla="*/ 502417 h 527538"/>
                <a:gd name="connsiteX2" fmla="*/ 10049 w 155763"/>
                <a:gd name="connsiteY2" fmla="*/ 447151 h 527538"/>
                <a:gd name="connsiteX3" fmla="*/ 20097 w 155763"/>
                <a:gd name="connsiteY3" fmla="*/ 386861 h 527538"/>
                <a:gd name="connsiteX4" fmla="*/ 30145 w 155763"/>
                <a:gd name="connsiteY4" fmla="*/ 366764 h 527538"/>
                <a:gd name="connsiteX5" fmla="*/ 40194 w 155763"/>
                <a:gd name="connsiteY5" fmla="*/ 336619 h 527538"/>
                <a:gd name="connsiteX6" fmla="*/ 45218 w 155763"/>
                <a:gd name="connsiteY6" fmla="*/ 321547 h 527538"/>
                <a:gd name="connsiteX7" fmla="*/ 50242 w 155763"/>
                <a:gd name="connsiteY7" fmla="*/ 306474 h 527538"/>
                <a:gd name="connsiteX8" fmla="*/ 60290 w 155763"/>
                <a:gd name="connsiteY8" fmla="*/ 286378 h 527538"/>
                <a:gd name="connsiteX9" fmla="*/ 75363 w 155763"/>
                <a:gd name="connsiteY9" fmla="*/ 256233 h 527538"/>
                <a:gd name="connsiteX10" fmla="*/ 80387 w 155763"/>
                <a:gd name="connsiteY10" fmla="*/ 231112 h 527538"/>
                <a:gd name="connsiteX11" fmla="*/ 90435 w 155763"/>
                <a:gd name="connsiteY11" fmla="*/ 200967 h 527538"/>
                <a:gd name="connsiteX12" fmla="*/ 95460 w 155763"/>
                <a:gd name="connsiteY12" fmla="*/ 180870 h 527538"/>
                <a:gd name="connsiteX13" fmla="*/ 110532 w 155763"/>
                <a:gd name="connsiteY13" fmla="*/ 130628 h 527538"/>
                <a:gd name="connsiteX14" fmla="*/ 115556 w 155763"/>
                <a:gd name="connsiteY14" fmla="*/ 105507 h 527538"/>
                <a:gd name="connsiteX15" fmla="*/ 125605 w 155763"/>
                <a:gd name="connsiteY15" fmla="*/ 75362 h 527538"/>
                <a:gd name="connsiteX16" fmla="*/ 130629 w 155763"/>
                <a:gd name="connsiteY16" fmla="*/ 60290 h 527538"/>
                <a:gd name="connsiteX17" fmla="*/ 140677 w 155763"/>
                <a:gd name="connsiteY17" fmla="*/ 30145 h 527538"/>
                <a:gd name="connsiteX18" fmla="*/ 150726 w 155763"/>
                <a:gd name="connsiteY18" fmla="*/ 20096 h 527538"/>
                <a:gd name="connsiteX19" fmla="*/ 155750 w 155763"/>
                <a:gd name="connsiteY19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763" h="527538">
                  <a:moveTo>
                    <a:pt x="5024" y="527538"/>
                  </a:moveTo>
                  <a:cubicBezTo>
                    <a:pt x="3349" y="519164"/>
                    <a:pt x="0" y="510956"/>
                    <a:pt x="0" y="502417"/>
                  </a:cubicBezTo>
                  <a:cubicBezTo>
                    <a:pt x="0" y="484411"/>
                    <a:pt x="5650" y="464742"/>
                    <a:pt x="10049" y="447151"/>
                  </a:cubicBezTo>
                  <a:cubicBezTo>
                    <a:pt x="11873" y="432561"/>
                    <a:pt x="13873" y="403459"/>
                    <a:pt x="20097" y="386861"/>
                  </a:cubicBezTo>
                  <a:cubicBezTo>
                    <a:pt x="22727" y="379848"/>
                    <a:pt x="27363" y="373718"/>
                    <a:pt x="30145" y="366764"/>
                  </a:cubicBezTo>
                  <a:cubicBezTo>
                    <a:pt x="34079" y="356930"/>
                    <a:pt x="36844" y="346667"/>
                    <a:pt x="40194" y="336619"/>
                  </a:cubicBezTo>
                  <a:lnTo>
                    <a:pt x="45218" y="321547"/>
                  </a:lnTo>
                  <a:cubicBezTo>
                    <a:pt x="46893" y="316523"/>
                    <a:pt x="47874" y="311211"/>
                    <a:pt x="50242" y="306474"/>
                  </a:cubicBezTo>
                  <a:cubicBezTo>
                    <a:pt x="53591" y="299775"/>
                    <a:pt x="57340" y="293262"/>
                    <a:pt x="60290" y="286378"/>
                  </a:cubicBezTo>
                  <a:cubicBezTo>
                    <a:pt x="72770" y="257258"/>
                    <a:pt x="56055" y="285196"/>
                    <a:pt x="75363" y="256233"/>
                  </a:cubicBezTo>
                  <a:cubicBezTo>
                    <a:pt x="77038" y="247859"/>
                    <a:pt x="78140" y="239351"/>
                    <a:pt x="80387" y="231112"/>
                  </a:cubicBezTo>
                  <a:cubicBezTo>
                    <a:pt x="83174" y="220893"/>
                    <a:pt x="87866" y="211243"/>
                    <a:pt x="90435" y="200967"/>
                  </a:cubicBezTo>
                  <a:cubicBezTo>
                    <a:pt x="92110" y="194268"/>
                    <a:pt x="93476" y="187484"/>
                    <a:pt x="95460" y="180870"/>
                  </a:cubicBezTo>
                  <a:cubicBezTo>
                    <a:pt x="106193" y="145093"/>
                    <a:pt x="103916" y="160401"/>
                    <a:pt x="110532" y="130628"/>
                  </a:cubicBezTo>
                  <a:cubicBezTo>
                    <a:pt x="112384" y="122292"/>
                    <a:pt x="113309" y="113746"/>
                    <a:pt x="115556" y="105507"/>
                  </a:cubicBezTo>
                  <a:cubicBezTo>
                    <a:pt x="118343" y="95288"/>
                    <a:pt x="122255" y="85410"/>
                    <a:pt x="125605" y="75362"/>
                  </a:cubicBezTo>
                  <a:lnTo>
                    <a:pt x="130629" y="60290"/>
                  </a:lnTo>
                  <a:lnTo>
                    <a:pt x="140677" y="30145"/>
                  </a:lnTo>
                  <a:lnTo>
                    <a:pt x="150726" y="20096"/>
                  </a:lnTo>
                  <a:cubicBezTo>
                    <a:pt x="156280" y="3435"/>
                    <a:pt x="155750" y="10320"/>
                    <a:pt x="15575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2718916" y="2634343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2717241" y="2584130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2717241" y="25338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2717241" y="24576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668674" y="2650631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2682072" y="2621323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2682072" y="25652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2682072" y="24890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76134" y="8646414"/>
            <a:ext cx="655963" cy="1685674"/>
            <a:chOff x="2286000" y="2066145"/>
            <a:chExt cx="685801" cy="1688813"/>
          </a:xfrm>
        </p:grpSpPr>
        <p:grpSp>
          <p:nvGrpSpPr>
            <p:cNvPr id="395" name="Group 394"/>
            <p:cNvGrpSpPr/>
            <p:nvPr/>
          </p:nvGrpSpPr>
          <p:grpSpPr>
            <a:xfrm>
              <a:off x="2286000" y="3219353"/>
              <a:ext cx="609599" cy="535605"/>
              <a:chOff x="9486900" y="2951189"/>
              <a:chExt cx="1295400" cy="935011"/>
            </a:xfrm>
          </p:grpSpPr>
          <p:sp>
            <p:nvSpPr>
              <p:cNvPr id="428" name="Oval 427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430" name="Straight Connector 429"/>
              <p:cNvCxnSpPr>
                <a:stCxn id="429" idx="2"/>
                <a:endCxn id="428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>
                <a:stCxn id="429" idx="6"/>
                <a:endCxn id="428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Rounded Rectangle 431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433" name="Isosceles Triangle 432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434" name="Isosceles Triangle 433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396" name="Freeform 395"/>
            <p:cNvSpPr/>
            <p:nvPr/>
          </p:nvSpPr>
          <p:spPr>
            <a:xfrm>
              <a:off x="2558086" y="2438400"/>
              <a:ext cx="232816" cy="790575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97" name="Freeform 396"/>
            <p:cNvSpPr/>
            <p:nvPr/>
          </p:nvSpPr>
          <p:spPr>
            <a:xfrm>
              <a:off x="2289527" y="2729265"/>
              <a:ext cx="253648" cy="509235"/>
            </a:xfrm>
            <a:custGeom>
              <a:avLst/>
              <a:gdLst>
                <a:gd name="connsiteX0" fmla="*/ 142886 w 142886"/>
                <a:gd name="connsiteY0" fmla="*/ 619125 h 619125"/>
                <a:gd name="connsiteX1" fmla="*/ 123836 w 142886"/>
                <a:gd name="connsiteY1" fmla="*/ 371475 h 619125"/>
                <a:gd name="connsiteX2" fmla="*/ 104786 w 142886"/>
                <a:gd name="connsiteY2" fmla="*/ 247650 h 619125"/>
                <a:gd name="connsiteX3" fmla="*/ 76211 w 142886"/>
                <a:gd name="connsiteY3" fmla="*/ 161925 h 619125"/>
                <a:gd name="connsiteX4" fmla="*/ 66686 w 142886"/>
                <a:gd name="connsiteY4" fmla="*/ 133350 h 619125"/>
                <a:gd name="connsiteX5" fmla="*/ 47636 w 142886"/>
                <a:gd name="connsiteY5" fmla="*/ 95250 h 619125"/>
                <a:gd name="connsiteX6" fmla="*/ 38111 w 142886"/>
                <a:gd name="connsiteY6" fmla="*/ 66675 h 619125"/>
                <a:gd name="connsiteX7" fmla="*/ 11 w 142886"/>
                <a:gd name="connsiteY7" fmla="*/ 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86" h="619125">
                  <a:moveTo>
                    <a:pt x="142886" y="619125"/>
                  </a:moveTo>
                  <a:cubicBezTo>
                    <a:pt x="122257" y="454091"/>
                    <a:pt x="143736" y="640123"/>
                    <a:pt x="123836" y="371475"/>
                  </a:cubicBezTo>
                  <a:cubicBezTo>
                    <a:pt x="120097" y="321001"/>
                    <a:pt x="117991" y="291668"/>
                    <a:pt x="104786" y="247650"/>
                  </a:cubicBezTo>
                  <a:cubicBezTo>
                    <a:pt x="96131" y="218800"/>
                    <a:pt x="85736" y="190500"/>
                    <a:pt x="76211" y="161925"/>
                  </a:cubicBezTo>
                  <a:cubicBezTo>
                    <a:pt x="73036" y="152400"/>
                    <a:pt x="71176" y="142330"/>
                    <a:pt x="66686" y="133350"/>
                  </a:cubicBezTo>
                  <a:cubicBezTo>
                    <a:pt x="60336" y="120650"/>
                    <a:pt x="53229" y="108301"/>
                    <a:pt x="47636" y="95250"/>
                  </a:cubicBezTo>
                  <a:cubicBezTo>
                    <a:pt x="43681" y="86022"/>
                    <a:pt x="42987" y="75452"/>
                    <a:pt x="38111" y="66675"/>
                  </a:cubicBezTo>
                  <a:cubicBezTo>
                    <a:pt x="-1750" y="-5075"/>
                    <a:pt x="11" y="34079"/>
                    <a:pt x="11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98" name="Freeform 397"/>
            <p:cNvSpPr/>
            <p:nvPr/>
          </p:nvSpPr>
          <p:spPr>
            <a:xfrm>
              <a:off x="2565930" y="3086100"/>
              <a:ext cx="226069" cy="181681"/>
            </a:xfrm>
            <a:custGeom>
              <a:avLst/>
              <a:gdLst>
                <a:gd name="connsiteX0" fmla="*/ 0 w 201199"/>
                <a:gd name="connsiteY0" fmla="*/ 152400 h 152400"/>
                <a:gd name="connsiteX1" fmla="*/ 28575 w 201199"/>
                <a:gd name="connsiteY1" fmla="*/ 104775 h 152400"/>
                <a:gd name="connsiteX2" fmla="*/ 57150 w 201199"/>
                <a:gd name="connsiteY2" fmla="*/ 95250 h 152400"/>
                <a:gd name="connsiteX3" fmla="*/ 85725 w 201199"/>
                <a:gd name="connsiteY3" fmla="*/ 66675 h 152400"/>
                <a:gd name="connsiteX4" fmla="*/ 142875 w 201199"/>
                <a:gd name="connsiteY4" fmla="*/ 38100 h 152400"/>
                <a:gd name="connsiteX5" fmla="*/ 171450 w 201199"/>
                <a:gd name="connsiteY5" fmla="*/ 19050 h 152400"/>
                <a:gd name="connsiteX6" fmla="*/ 200025 w 201199"/>
                <a:gd name="connsiteY6" fmla="*/ 9525 h 152400"/>
                <a:gd name="connsiteX7" fmla="*/ 200025 w 201199"/>
                <a:gd name="connsiteY7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199" h="152400">
                  <a:moveTo>
                    <a:pt x="0" y="152400"/>
                  </a:moveTo>
                  <a:cubicBezTo>
                    <a:pt x="9525" y="136525"/>
                    <a:pt x="15484" y="117866"/>
                    <a:pt x="28575" y="104775"/>
                  </a:cubicBezTo>
                  <a:cubicBezTo>
                    <a:pt x="35675" y="97675"/>
                    <a:pt x="48796" y="100819"/>
                    <a:pt x="57150" y="95250"/>
                  </a:cubicBezTo>
                  <a:cubicBezTo>
                    <a:pt x="68358" y="87778"/>
                    <a:pt x="75377" y="75299"/>
                    <a:pt x="85725" y="66675"/>
                  </a:cubicBezTo>
                  <a:cubicBezTo>
                    <a:pt x="126671" y="32553"/>
                    <a:pt x="99917" y="59579"/>
                    <a:pt x="142875" y="38100"/>
                  </a:cubicBezTo>
                  <a:cubicBezTo>
                    <a:pt x="153114" y="32980"/>
                    <a:pt x="161211" y="24170"/>
                    <a:pt x="171450" y="19050"/>
                  </a:cubicBezTo>
                  <a:cubicBezTo>
                    <a:pt x="180430" y="14560"/>
                    <a:pt x="191671" y="15094"/>
                    <a:pt x="200025" y="9525"/>
                  </a:cubicBezTo>
                  <a:cubicBezTo>
                    <a:pt x="202667" y="7764"/>
                    <a:pt x="200025" y="3175"/>
                    <a:pt x="2000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99" name="Freeform 398"/>
            <p:cNvSpPr/>
            <p:nvPr/>
          </p:nvSpPr>
          <p:spPr>
            <a:xfrm>
              <a:off x="2536802" y="2190750"/>
              <a:ext cx="52825" cy="1077031"/>
            </a:xfrm>
            <a:custGeom>
              <a:avLst/>
              <a:gdLst>
                <a:gd name="connsiteX0" fmla="*/ 9525 w 48872"/>
                <a:gd name="connsiteY0" fmla="*/ 1057275 h 1057275"/>
                <a:gd name="connsiteX1" fmla="*/ 0 w 48872"/>
                <a:gd name="connsiteY1" fmla="*/ 485775 h 1057275"/>
                <a:gd name="connsiteX2" fmla="*/ 9525 w 48872"/>
                <a:gd name="connsiteY2" fmla="*/ 342900 h 1057275"/>
                <a:gd name="connsiteX3" fmla="*/ 28575 w 48872"/>
                <a:gd name="connsiteY3" fmla="*/ 285750 h 1057275"/>
                <a:gd name="connsiteX4" fmla="*/ 38100 w 48872"/>
                <a:gd name="connsiteY4" fmla="*/ 247650 h 1057275"/>
                <a:gd name="connsiteX5" fmla="*/ 47625 w 48872"/>
                <a:gd name="connsiteY5" fmla="*/ 219075 h 1057275"/>
                <a:gd name="connsiteX6" fmla="*/ 47625 w 48872"/>
                <a:gd name="connsiteY6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72" h="1057275">
                  <a:moveTo>
                    <a:pt x="9525" y="1057275"/>
                  </a:moveTo>
                  <a:cubicBezTo>
                    <a:pt x="6350" y="866775"/>
                    <a:pt x="0" y="676301"/>
                    <a:pt x="0" y="485775"/>
                  </a:cubicBezTo>
                  <a:cubicBezTo>
                    <a:pt x="0" y="438044"/>
                    <a:pt x="2775" y="390151"/>
                    <a:pt x="9525" y="342900"/>
                  </a:cubicBezTo>
                  <a:cubicBezTo>
                    <a:pt x="12365" y="323021"/>
                    <a:pt x="23705" y="305231"/>
                    <a:pt x="28575" y="285750"/>
                  </a:cubicBezTo>
                  <a:cubicBezTo>
                    <a:pt x="31750" y="273050"/>
                    <a:pt x="34504" y="260237"/>
                    <a:pt x="38100" y="247650"/>
                  </a:cubicBezTo>
                  <a:cubicBezTo>
                    <a:pt x="40858" y="237996"/>
                    <a:pt x="47239" y="229108"/>
                    <a:pt x="47625" y="219075"/>
                  </a:cubicBezTo>
                  <a:cubicBezTo>
                    <a:pt x="50432" y="146104"/>
                    <a:pt x="47625" y="73025"/>
                    <a:pt x="476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0" name="Freeform 399"/>
            <p:cNvSpPr/>
            <p:nvPr/>
          </p:nvSpPr>
          <p:spPr>
            <a:xfrm>
              <a:off x="2446751" y="2971800"/>
              <a:ext cx="142876" cy="295981"/>
            </a:xfrm>
            <a:custGeom>
              <a:avLst/>
              <a:gdLst>
                <a:gd name="connsiteX0" fmla="*/ 105949 w 105949"/>
                <a:gd name="connsiteY0" fmla="*/ 257175 h 257175"/>
                <a:gd name="connsiteX1" fmla="*/ 86899 w 105949"/>
                <a:gd name="connsiteY1" fmla="*/ 133350 h 257175"/>
                <a:gd name="connsiteX2" fmla="*/ 67849 w 105949"/>
                <a:gd name="connsiteY2" fmla="*/ 76200 h 257175"/>
                <a:gd name="connsiteX3" fmla="*/ 58324 w 105949"/>
                <a:gd name="connsiteY3" fmla="*/ 47625 h 257175"/>
                <a:gd name="connsiteX4" fmla="*/ 1174 w 105949"/>
                <a:gd name="connsiteY4" fmla="*/ 9525 h 257175"/>
                <a:gd name="connsiteX5" fmla="*/ 1174 w 105949"/>
                <a:gd name="connsiteY5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49" h="257175">
                  <a:moveTo>
                    <a:pt x="105949" y="257175"/>
                  </a:moveTo>
                  <a:cubicBezTo>
                    <a:pt x="103935" y="243076"/>
                    <a:pt x="91304" y="150971"/>
                    <a:pt x="86899" y="133350"/>
                  </a:cubicBezTo>
                  <a:cubicBezTo>
                    <a:pt x="82029" y="113869"/>
                    <a:pt x="74199" y="95250"/>
                    <a:pt x="67849" y="76200"/>
                  </a:cubicBezTo>
                  <a:cubicBezTo>
                    <a:pt x="64674" y="66675"/>
                    <a:pt x="65424" y="54725"/>
                    <a:pt x="58324" y="47625"/>
                  </a:cubicBezTo>
                  <a:cubicBezTo>
                    <a:pt x="-32833" y="-43532"/>
                    <a:pt x="83882" y="64664"/>
                    <a:pt x="1174" y="9525"/>
                  </a:cubicBezTo>
                  <a:cubicBezTo>
                    <a:pt x="-1468" y="7764"/>
                    <a:pt x="1174" y="3175"/>
                    <a:pt x="1174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1" name="Freeform 400"/>
            <p:cNvSpPr/>
            <p:nvPr/>
          </p:nvSpPr>
          <p:spPr>
            <a:xfrm>
              <a:off x="2592475" y="2242829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2" name="Freeform 401"/>
            <p:cNvSpPr/>
            <p:nvPr/>
          </p:nvSpPr>
          <p:spPr>
            <a:xfrm>
              <a:off x="2590800" y="2192616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3" name="Freeform 402"/>
            <p:cNvSpPr/>
            <p:nvPr/>
          </p:nvSpPr>
          <p:spPr>
            <a:xfrm>
              <a:off x="2590800" y="21423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4" name="Freeform 403"/>
            <p:cNvSpPr/>
            <p:nvPr/>
          </p:nvSpPr>
          <p:spPr>
            <a:xfrm>
              <a:off x="2590800" y="20661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5" name="Freeform 404"/>
            <p:cNvSpPr/>
            <p:nvPr/>
          </p:nvSpPr>
          <p:spPr>
            <a:xfrm>
              <a:off x="2542233" y="2260861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6" name="Freeform 405"/>
            <p:cNvSpPr/>
            <p:nvPr/>
          </p:nvSpPr>
          <p:spPr>
            <a:xfrm>
              <a:off x="2555631" y="2231553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7" name="Freeform 406"/>
            <p:cNvSpPr/>
            <p:nvPr/>
          </p:nvSpPr>
          <p:spPr>
            <a:xfrm>
              <a:off x="2555631" y="21754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8" name="Freeform 407"/>
            <p:cNvSpPr/>
            <p:nvPr/>
          </p:nvSpPr>
          <p:spPr>
            <a:xfrm>
              <a:off x="2555631" y="20992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09" name="Freeform 408"/>
            <p:cNvSpPr/>
            <p:nvPr/>
          </p:nvSpPr>
          <p:spPr>
            <a:xfrm>
              <a:off x="2558087" y="2719387"/>
              <a:ext cx="413714" cy="509588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0" name="Freeform 409"/>
            <p:cNvSpPr/>
            <p:nvPr/>
          </p:nvSpPr>
          <p:spPr>
            <a:xfrm>
              <a:off x="2385597" y="2349213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1" name="Freeform 410"/>
            <p:cNvSpPr/>
            <p:nvPr/>
          </p:nvSpPr>
          <p:spPr>
            <a:xfrm>
              <a:off x="2383922" y="2299000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2" name="Freeform 411"/>
            <p:cNvSpPr/>
            <p:nvPr/>
          </p:nvSpPr>
          <p:spPr>
            <a:xfrm>
              <a:off x="2383922" y="2248729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3" name="Freeform 412"/>
            <p:cNvSpPr/>
            <p:nvPr/>
          </p:nvSpPr>
          <p:spPr>
            <a:xfrm>
              <a:off x="2383922" y="2248385"/>
              <a:ext cx="74239" cy="113815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4" name="Freeform 413"/>
            <p:cNvSpPr/>
            <p:nvPr/>
          </p:nvSpPr>
          <p:spPr>
            <a:xfrm>
              <a:off x="2335355" y="2371411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5" name="Freeform 414"/>
            <p:cNvSpPr/>
            <p:nvPr/>
          </p:nvSpPr>
          <p:spPr>
            <a:xfrm>
              <a:off x="2348753" y="2342103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6" name="Freeform 415"/>
            <p:cNvSpPr/>
            <p:nvPr/>
          </p:nvSpPr>
          <p:spPr>
            <a:xfrm>
              <a:off x="2348753" y="22860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7" name="Freeform 416"/>
            <p:cNvSpPr/>
            <p:nvPr/>
          </p:nvSpPr>
          <p:spPr>
            <a:xfrm>
              <a:off x="2348753" y="22098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8" name="Freeform 417"/>
            <p:cNvSpPr/>
            <p:nvPr/>
          </p:nvSpPr>
          <p:spPr>
            <a:xfrm>
              <a:off x="2400289" y="2458498"/>
              <a:ext cx="172109" cy="787120"/>
            </a:xfrm>
            <a:custGeom>
              <a:avLst/>
              <a:gdLst>
                <a:gd name="connsiteX0" fmla="*/ 131257 w 141325"/>
                <a:gd name="connsiteY0" fmla="*/ 723482 h 723482"/>
                <a:gd name="connsiteX1" fmla="*/ 141305 w 141325"/>
                <a:gd name="connsiteY1" fmla="*/ 587829 h 723482"/>
                <a:gd name="connsiteX2" fmla="*/ 131257 w 141325"/>
                <a:gd name="connsiteY2" fmla="*/ 462224 h 723482"/>
                <a:gd name="connsiteX3" fmla="*/ 126232 w 141325"/>
                <a:gd name="connsiteY3" fmla="*/ 447152 h 723482"/>
                <a:gd name="connsiteX4" fmla="*/ 116184 w 141325"/>
                <a:gd name="connsiteY4" fmla="*/ 406959 h 723482"/>
                <a:gd name="connsiteX5" fmla="*/ 91063 w 141325"/>
                <a:gd name="connsiteY5" fmla="*/ 331596 h 723482"/>
                <a:gd name="connsiteX6" fmla="*/ 86039 w 141325"/>
                <a:gd name="connsiteY6" fmla="*/ 316523 h 723482"/>
                <a:gd name="connsiteX7" fmla="*/ 81015 w 141325"/>
                <a:gd name="connsiteY7" fmla="*/ 301451 h 723482"/>
                <a:gd name="connsiteX8" fmla="*/ 75991 w 141325"/>
                <a:gd name="connsiteY8" fmla="*/ 281354 h 723482"/>
                <a:gd name="connsiteX9" fmla="*/ 65942 w 141325"/>
                <a:gd name="connsiteY9" fmla="*/ 251209 h 723482"/>
                <a:gd name="connsiteX10" fmla="*/ 55894 w 141325"/>
                <a:gd name="connsiteY10" fmla="*/ 236137 h 723482"/>
                <a:gd name="connsiteX11" fmla="*/ 45846 w 141325"/>
                <a:gd name="connsiteY11" fmla="*/ 200967 h 723482"/>
                <a:gd name="connsiteX12" fmla="*/ 35797 w 141325"/>
                <a:gd name="connsiteY12" fmla="*/ 170822 h 723482"/>
                <a:gd name="connsiteX13" fmla="*/ 30773 w 141325"/>
                <a:gd name="connsiteY13" fmla="*/ 155750 h 723482"/>
                <a:gd name="connsiteX14" fmla="*/ 25749 w 141325"/>
                <a:gd name="connsiteY14" fmla="*/ 140677 h 723482"/>
                <a:gd name="connsiteX15" fmla="*/ 15701 w 141325"/>
                <a:gd name="connsiteY15" fmla="*/ 75363 h 723482"/>
                <a:gd name="connsiteX16" fmla="*/ 5652 w 141325"/>
                <a:gd name="connsiteY16" fmla="*/ 60290 h 723482"/>
                <a:gd name="connsiteX17" fmla="*/ 628 w 141325"/>
                <a:gd name="connsiteY17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325" h="723482">
                  <a:moveTo>
                    <a:pt x="131257" y="723482"/>
                  </a:moveTo>
                  <a:cubicBezTo>
                    <a:pt x="142261" y="668460"/>
                    <a:pt x="141305" y="679832"/>
                    <a:pt x="141305" y="587829"/>
                  </a:cubicBezTo>
                  <a:cubicBezTo>
                    <a:pt x="141305" y="555378"/>
                    <a:pt x="139742" y="500403"/>
                    <a:pt x="131257" y="462224"/>
                  </a:cubicBezTo>
                  <a:cubicBezTo>
                    <a:pt x="130108" y="457054"/>
                    <a:pt x="127625" y="452261"/>
                    <a:pt x="126232" y="447152"/>
                  </a:cubicBezTo>
                  <a:cubicBezTo>
                    <a:pt x="122598" y="433829"/>
                    <a:pt x="120551" y="420060"/>
                    <a:pt x="116184" y="406959"/>
                  </a:cubicBezTo>
                  <a:lnTo>
                    <a:pt x="91063" y="331596"/>
                  </a:lnTo>
                  <a:lnTo>
                    <a:pt x="86039" y="316523"/>
                  </a:lnTo>
                  <a:cubicBezTo>
                    <a:pt x="84364" y="311499"/>
                    <a:pt x="82299" y="306589"/>
                    <a:pt x="81015" y="301451"/>
                  </a:cubicBezTo>
                  <a:cubicBezTo>
                    <a:pt x="79340" y="294752"/>
                    <a:pt x="77975" y="287968"/>
                    <a:pt x="75991" y="281354"/>
                  </a:cubicBezTo>
                  <a:cubicBezTo>
                    <a:pt x="72947" y="271209"/>
                    <a:pt x="71817" y="260022"/>
                    <a:pt x="65942" y="251209"/>
                  </a:cubicBezTo>
                  <a:lnTo>
                    <a:pt x="55894" y="236137"/>
                  </a:lnTo>
                  <a:cubicBezTo>
                    <a:pt x="38997" y="185443"/>
                    <a:pt x="64788" y="264104"/>
                    <a:pt x="45846" y="200967"/>
                  </a:cubicBezTo>
                  <a:cubicBezTo>
                    <a:pt x="42802" y="190822"/>
                    <a:pt x="39147" y="180870"/>
                    <a:pt x="35797" y="170822"/>
                  </a:cubicBezTo>
                  <a:lnTo>
                    <a:pt x="30773" y="155750"/>
                  </a:lnTo>
                  <a:lnTo>
                    <a:pt x="25749" y="140677"/>
                  </a:lnTo>
                  <a:cubicBezTo>
                    <a:pt x="24973" y="134469"/>
                    <a:pt x="20016" y="86870"/>
                    <a:pt x="15701" y="75363"/>
                  </a:cubicBezTo>
                  <a:cubicBezTo>
                    <a:pt x="13581" y="69709"/>
                    <a:pt x="9002" y="65314"/>
                    <a:pt x="5652" y="60290"/>
                  </a:cubicBezTo>
                  <a:cubicBezTo>
                    <a:pt x="-2621" y="27196"/>
                    <a:pt x="628" y="47099"/>
                    <a:pt x="628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19" name="Freeform 418"/>
            <p:cNvSpPr/>
            <p:nvPr/>
          </p:nvSpPr>
          <p:spPr>
            <a:xfrm>
              <a:off x="2552281" y="2734456"/>
              <a:ext cx="182644" cy="526234"/>
            </a:xfrm>
            <a:custGeom>
              <a:avLst/>
              <a:gdLst>
                <a:gd name="connsiteX0" fmla="*/ 5024 w 155763"/>
                <a:gd name="connsiteY0" fmla="*/ 527538 h 527538"/>
                <a:gd name="connsiteX1" fmla="*/ 0 w 155763"/>
                <a:gd name="connsiteY1" fmla="*/ 502417 h 527538"/>
                <a:gd name="connsiteX2" fmla="*/ 10049 w 155763"/>
                <a:gd name="connsiteY2" fmla="*/ 447151 h 527538"/>
                <a:gd name="connsiteX3" fmla="*/ 20097 w 155763"/>
                <a:gd name="connsiteY3" fmla="*/ 386861 h 527538"/>
                <a:gd name="connsiteX4" fmla="*/ 30145 w 155763"/>
                <a:gd name="connsiteY4" fmla="*/ 366764 h 527538"/>
                <a:gd name="connsiteX5" fmla="*/ 40194 w 155763"/>
                <a:gd name="connsiteY5" fmla="*/ 336619 h 527538"/>
                <a:gd name="connsiteX6" fmla="*/ 45218 w 155763"/>
                <a:gd name="connsiteY6" fmla="*/ 321547 h 527538"/>
                <a:gd name="connsiteX7" fmla="*/ 50242 w 155763"/>
                <a:gd name="connsiteY7" fmla="*/ 306474 h 527538"/>
                <a:gd name="connsiteX8" fmla="*/ 60290 w 155763"/>
                <a:gd name="connsiteY8" fmla="*/ 286378 h 527538"/>
                <a:gd name="connsiteX9" fmla="*/ 75363 w 155763"/>
                <a:gd name="connsiteY9" fmla="*/ 256233 h 527538"/>
                <a:gd name="connsiteX10" fmla="*/ 80387 w 155763"/>
                <a:gd name="connsiteY10" fmla="*/ 231112 h 527538"/>
                <a:gd name="connsiteX11" fmla="*/ 90435 w 155763"/>
                <a:gd name="connsiteY11" fmla="*/ 200967 h 527538"/>
                <a:gd name="connsiteX12" fmla="*/ 95460 w 155763"/>
                <a:gd name="connsiteY12" fmla="*/ 180870 h 527538"/>
                <a:gd name="connsiteX13" fmla="*/ 110532 w 155763"/>
                <a:gd name="connsiteY13" fmla="*/ 130628 h 527538"/>
                <a:gd name="connsiteX14" fmla="*/ 115556 w 155763"/>
                <a:gd name="connsiteY14" fmla="*/ 105507 h 527538"/>
                <a:gd name="connsiteX15" fmla="*/ 125605 w 155763"/>
                <a:gd name="connsiteY15" fmla="*/ 75362 h 527538"/>
                <a:gd name="connsiteX16" fmla="*/ 130629 w 155763"/>
                <a:gd name="connsiteY16" fmla="*/ 60290 h 527538"/>
                <a:gd name="connsiteX17" fmla="*/ 140677 w 155763"/>
                <a:gd name="connsiteY17" fmla="*/ 30145 h 527538"/>
                <a:gd name="connsiteX18" fmla="*/ 150726 w 155763"/>
                <a:gd name="connsiteY18" fmla="*/ 20096 h 527538"/>
                <a:gd name="connsiteX19" fmla="*/ 155750 w 155763"/>
                <a:gd name="connsiteY19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763" h="527538">
                  <a:moveTo>
                    <a:pt x="5024" y="527538"/>
                  </a:moveTo>
                  <a:cubicBezTo>
                    <a:pt x="3349" y="519164"/>
                    <a:pt x="0" y="510956"/>
                    <a:pt x="0" y="502417"/>
                  </a:cubicBezTo>
                  <a:cubicBezTo>
                    <a:pt x="0" y="484411"/>
                    <a:pt x="5650" y="464742"/>
                    <a:pt x="10049" y="447151"/>
                  </a:cubicBezTo>
                  <a:cubicBezTo>
                    <a:pt x="11873" y="432561"/>
                    <a:pt x="13873" y="403459"/>
                    <a:pt x="20097" y="386861"/>
                  </a:cubicBezTo>
                  <a:cubicBezTo>
                    <a:pt x="22727" y="379848"/>
                    <a:pt x="27363" y="373718"/>
                    <a:pt x="30145" y="366764"/>
                  </a:cubicBezTo>
                  <a:cubicBezTo>
                    <a:pt x="34079" y="356930"/>
                    <a:pt x="36844" y="346667"/>
                    <a:pt x="40194" y="336619"/>
                  </a:cubicBezTo>
                  <a:lnTo>
                    <a:pt x="45218" y="321547"/>
                  </a:lnTo>
                  <a:cubicBezTo>
                    <a:pt x="46893" y="316523"/>
                    <a:pt x="47874" y="311211"/>
                    <a:pt x="50242" y="306474"/>
                  </a:cubicBezTo>
                  <a:cubicBezTo>
                    <a:pt x="53591" y="299775"/>
                    <a:pt x="57340" y="293262"/>
                    <a:pt x="60290" y="286378"/>
                  </a:cubicBezTo>
                  <a:cubicBezTo>
                    <a:pt x="72770" y="257258"/>
                    <a:pt x="56055" y="285196"/>
                    <a:pt x="75363" y="256233"/>
                  </a:cubicBezTo>
                  <a:cubicBezTo>
                    <a:pt x="77038" y="247859"/>
                    <a:pt x="78140" y="239351"/>
                    <a:pt x="80387" y="231112"/>
                  </a:cubicBezTo>
                  <a:cubicBezTo>
                    <a:pt x="83174" y="220893"/>
                    <a:pt x="87866" y="211243"/>
                    <a:pt x="90435" y="200967"/>
                  </a:cubicBezTo>
                  <a:cubicBezTo>
                    <a:pt x="92110" y="194268"/>
                    <a:pt x="93476" y="187484"/>
                    <a:pt x="95460" y="180870"/>
                  </a:cubicBezTo>
                  <a:cubicBezTo>
                    <a:pt x="106193" y="145093"/>
                    <a:pt x="103916" y="160401"/>
                    <a:pt x="110532" y="130628"/>
                  </a:cubicBezTo>
                  <a:cubicBezTo>
                    <a:pt x="112384" y="122292"/>
                    <a:pt x="113309" y="113746"/>
                    <a:pt x="115556" y="105507"/>
                  </a:cubicBezTo>
                  <a:cubicBezTo>
                    <a:pt x="118343" y="95288"/>
                    <a:pt x="122255" y="85410"/>
                    <a:pt x="125605" y="75362"/>
                  </a:cubicBezTo>
                  <a:lnTo>
                    <a:pt x="130629" y="60290"/>
                  </a:lnTo>
                  <a:lnTo>
                    <a:pt x="140677" y="30145"/>
                  </a:lnTo>
                  <a:lnTo>
                    <a:pt x="150726" y="20096"/>
                  </a:lnTo>
                  <a:cubicBezTo>
                    <a:pt x="156280" y="3435"/>
                    <a:pt x="155750" y="10320"/>
                    <a:pt x="15575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20" name="Freeform 419"/>
            <p:cNvSpPr/>
            <p:nvPr/>
          </p:nvSpPr>
          <p:spPr>
            <a:xfrm>
              <a:off x="2718916" y="2634343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21" name="Freeform 420"/>
            <p:cNvSpPr/>
            <p:nvPr/>
          </p:nvSpPr>
          <p:spPr>
            <a:xfrm>
              <a:off x="2717241" y="2584130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22" name="Freeform 421"/>
            <p:cNvSpPr/>
            <p:nvPr/>
          </p:nvSpPr>
          <p:spPr>
            <a:xfrm>
              <a:off x="2717241" y="25338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23" name="Freeform 422"/>
            <p:cNvSpPr/>
            <p:nvPr/>
          </p:nvSpPr>
          <p:spPr>
            <a:xfrm>
              <a:off x="2717241" y="24576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24" name="Freeform 423"/>
            <p:cNvSpPr/>
            <p:nvPr/>
          </p:nvSpPr>
          <p:spPr>
            <a:xfrm>
              <a:off x="2668674" y="2650631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25" name="Freeform 424"/>
            <p:cNvSpPr/>
            <p:nvPr/>
          </p:nvSpPr>
          <p:spPr>
            <a:xfrm>
              <a:off x="2682072" y="2621323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2682072" y="25652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2682072" y="24890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280371" y="8677526"/>
            <a:ext cx="655963" cy="1685674"/>
            <a:chOff x="2286000" y="2066145"/>
            <a:chExt cx="685801" cy="1688813"/>
          </a:xfrm>
        </p:grpSpPr>
        <p:grpSp>
          <p:nvGrpSpPr>
            <p:cNvPr id="354" name="Group 353"/>
            <p:cNvGrpSpPr/>
            <p:nvPr/>
          </p:nvGrpSpPr>
          <p:grpSpPr>
            <a:xfrm>
              <a:off x="2286000" y="3219353"/>
              <a:ext cx="609599" cy="535605"/>
              <a:chOff x="9486900" y="2951189"/>
              <a:chExt cx="1295400" cy="935011"/>
            </a:xfrm>
          </p:grpSpPr>
          <p:sp>
            <p:nvSpPr>
              <p:cNvPr id="387" name="Oval 386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389" name="Straight Connector 388"/>
              <p:cNvCxnSpPr>
                <a:stCxn id="388" idx="2"/>
                <a:endCxn id="387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>
                <a:stCxn id="388" idx="6"/>
                <a:endCxn id="387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1" name="Rounded Rectangle 390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92" name="Isosceles Triangle 391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93" name="Isosceles Triangle 392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355" name="Freeform 354"/>
            <p:cNvSpPr/>
            <p:nvPr/>
          </p:nvSpPr>
          <p:spPr>
            <a:xfrm>
              <a:off x="2558086" y="2438400"/>
              <a:ext cx="232816" cy="790575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56" name="Freeform 355"/>
            <p:cNvSpPr/>
            <p:nvPr/>
          </p:nvSpPr>
          <p:spPr>
            <a:xfrm>
              <a:off x="2289527" y="2729265"/>
              <a:ext cx="253648" cy="509235"/>
            </a:xfrm>
            <a:custGeom>
              <a:avLst/>
              <a:gdLst>
                <a:gd name="connsiteX0" fmla="*/ 142886 w 142886"/>
                <a:gd name="connsiteY0" fmla="*/ 619125 h 619125"/>
                <a:gd name="connsiteX1" fmla="*/ 123836 w 142886"/>
                <a:gd name="connsiteY1" fmla="*/ 371475 h 619125"/>
                <a:gd name="connsiteX2" fmla="*/ 104786 w 142886"/>
                <a:gd name="connsiteY2" fmla="*/ 247650 h 619125"/>
                <a:gd name="connsiteX3" fmla="*/ 76211 w 142886"/>
                <a:gd name="connsiteY3" fmla="*/ 161925 h 619125"/>
                <a:gd name="connsiteX4" fmla="*/ 66686 w 142886"/>
                <a:gd name="connsiteY4" fmla="*/ 133350 h 619125"/>
                <a:gd name="connsiteX5" fmla="*/ 47636 w 142886"/>
                <a:gd name="connsiteY5" fmla="*/ 95250 h 619125"/>
                <a:gd name="connsiteX6" fmla="*/ 38111 w 142886"/>
                <a:gd name="connsiteY6" fmla="*/ 66675 h 619125"/>
                <a:gd name="connsiteX7" fmla="*/ 11 w 142886"/>
                <a:gd name="connsiteY7" fmla="*/ 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86" h="619125">
                  <a:moveTo>
                    <a:pt x="142886" y="619125"/>
                  </a:moveTo>
                  <a:cubicBezTo>
                    <a:pt x="122257" y="454091"/>
                    <a:pt x="143736" y="640123"/>
                    <a:pt x="123836" y="371475"/>
                  </a:cubicBezTo>
                  <a:cubicBezTo>
                    <a:pt x="120097" y="321001"/>
                    <a:pt x="117991" y="291668"/>
                    <a:pt x="104786" y="247650"/>
                  </a:cubicBezTo>
                  <a:cubicBezTo>
                    <a:pt x="96131" y="218800"/>
                    <a:pt x="85736" y="190500"/>
                    <a:pt x="76211" y="161925"/>
                  </a:cubicBezTo>
                  <a:cubicBezTo>
                    <a:pt x="73036" y="152400"/>
                    <a:pt x="71176" y="142330"/>
                    <a:pt x="66686" y="133350"/>
                  </a:cubicBezTo>
                  <a:cubicBezTo>
                    <a:pt x="60336" y="120650"/>
                    <a:pt x="53229" y="108301"/>
                    <a:pt x="47636" y="95250"/>
                  </a:cubicBezTo>
                  <a:cubicBezTo>
                    <a:pt x="43681" y="86022"/>
                    <a:pt x="42987" y="75452"/>
                    <a:pt x="38111" y="66675"/>
                  </a:cubicBezTo>
                  <a:cubicBezTo>
                    <a:pt x="-1750" y="-5075"/>
                    <a:pt x="11" y="34079"/>
                    <a:pt x="11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57" name="Freeform 356"/>
            <p:cNvSpPr/>
            <p:nvPr/>
          </p:nvSpPr>
          <p:spPr>
            <a:xfrm>
              <a:off x="2565930" y="3086100"/>
              <a:ext cx="226069" cy="181681"/>
            </a:xfrm>
            <a:custGeom>
              <a:avLst/>
              <a:gdLst>
                <a:gd name="connsiteX0" fmla="*/ 0 w 201199"/>
                <a:gd name="connsiteY0" fmla="*/ 152400 h 152400"/>
                <a:gd name="connsiteX1" fmla="*/ 28575 w 201199"/>
                <a:gd name="connsiteY1" fmla="*/ 104775 h 152400"/>
                <a:gd name="connsiteX2" fmla="*/ 57150 w 201199"/>
                <a:gd name="connsiteY2" fmla="*/ 95250 h 152400"/>
                <a:gd name="connsiteX3" fmla="*/ 85725 w 201199"/>
                <a:gd name="connsiteY3" fmla="*/ 66675 h 152400"/>
                <a:gd name="connsiteX4" fmla="*/ 142875 w 201199"/>
                <a:gd name="connsiteY4" fmla="*/ 38100 h 152400"/>
                <a:gd name="connsiteX5" fmla="*/ 171450 w 201199"/>
                <a:gd name="connsiteY5" fmla="*/ 19050 h 152400"/>
                <a:gd name="connsiteX6" fmla="*/ 200025 w 201199"/>
                <a:gd name="connsiteY6" fmla="*/ 9525 h 152400"/>
                <a:gd name="connsiteX7" fmla="*/ 200025 w 201199"/>
                <a:gd name="connsiteY7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199" h="152400">
                  <a:moveTo>
                    <a:pt x="0" y="152400"/>
                  </a:moveTo>
                  <a:cubicBezTo>
                    <a:pt x="9525" y="136525"/>
                    <a:pt x="15484" y="117866"/>
                    <a:pt x="28575" y="104775"/>
                  </a:cubicBezTo>
                  <a:cubicBezTo>
                    <a:pt x="35675" y="97675"/>
                    <a:pt x="48796" y="100819"/>
                    <a:pt x="57150" y="95250"/>
                  </a:cubicBezTo>
                  <a:cubicBezTo>
                    <a:pt x="68358" y="87778"/>
                    <a:pt x="75377" y="75299"/>
                    <a:pt x="85725" y="66675"/>
                  </a:cubicBezTo>
                  <a:cubicBezTo>
                    <a:pt x="126671" y="32553"/>
                    <a:pt x="99917" y="59579"/>
                    <a:pt x="142875" y="38100"/>
                  </a:cubicBezTo>
                  <a:cubicBezTo>
                    <a:pt x="153114" y="32980"/>
                    <a:pt x="161211" y="24170"/>
                    <a:pt x="171450" y="19050"/>
                  </a:cubicBezTo>
                  <a:cubicBezTo>
                    <a:pt x="180430" y="14560"/>
                    <a:pt x="191671" y="15094"/>
                    <a:pt x="200025" y="9525"/>
                  </a:cubicBezTo>
                  <a:cubicBezTo>
                    <a:pt x="202667" y="7764"/>
                    <a:pt x="200025" y="3175"/>
                    <a:pt x="2000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58" name="Freeform 357"/>
            <p:cNvSpPr/>
            <p:nvPr/>
          </p:nvSpPr>
          <p:spPr>
            <a:xfrm>
              <a:off x="2536802" y="2190750"/>
              <a:ext cx="52825" cy="1077031"/>
            </a:xfrm>
            <a:custGeom>
              <a:avLst/>
              <a:gdLst>
                <a:gd name="connsiteX0" fmla="*/ 9525 w 48872"/>
                <a:gd name="connsiteY0" fmla="*/ 1057275 h 1057275"/>
                <a:gd name="connsiteX1" fmla="*/ 0 w 48872"/>
                <a:gd name="connsiteY1" fmla="*/ 485775 h 1057275"/>
                <a:gd name="connsiteX2" fmla="*/ 9525 w 48872"/>
                <a:gd name="connsiteY2" fmla="*/ 342900 h 1057275"/>
                <a:gd name="connsiteX3" fmla="*/ 28575 w 48872"/>
                <a:gd name="connsiteY3" fmla="*/ 285750 h 1057275"/>
                <a:gd name="connsiteX4" fmla="*/ 38100 w 48872"/>
                <a:gd name="connsiteY4" fmla="*/ 247650 h 1057275"/>
                <a:gd name="connsiteX5" fmla="*/ 47625 w 48872"/>
                <a:gd name="connsiteY5" fmla="*/ 219075 h 1057275"/>
                <a:gd name="connsiteX6" fmla="*/ 47625 w 48872"/>
                <a:gd name="connsiteY6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72" h="1057275">
                  <a:moveTo>
                    <a:pt x="9525" y="1057275"/>
                  </a:moveTo>
                  <a:cubicBezTo>
                    <a:pt x="6350" y="866775"/>
                    <a:pt x="0" y="676301"/>
                    <a:pt x="0" y="485775"/>
                  </a:cubicBezTo>
                  <a:cubicBezTo>
                    <a:pt x="0" y="438044"/>
                    <a:pt x="2775" y="390151"/>
                    <a:pt x="9525" y="342900"/>
                  </a:cubicBezTo>
                  <a:cubicBezTo>
                    <a:pt x="12365" y="323021"/>
                    <a:pt x="23705" y="305231"/>
                    <a:pt x="28575" y="285750"/>
                  </a:cubicBezTo>
                  <a:cubicBezTo>
                    <a:pt x="31750" y="273050"/>
                    <a:pt x="34504" y="260237"/>
                    <a:pt x="38100" y="247650"/>
                  </a:cubicBezTo>
                  <a:cubicBezTo>
                    <a:pt x="40858" y="237996"/>
                    <a:pt x="47239" y="229108"/>
                    <a:pt x="47625" y="219075"/>
                  </a:cubicBezTo>
                  <a:cubicBezTo>
                    <a:pt x="50432" y="146104"/>
                    <a:pt x="47625" y="73025"/>
                    <a:pt x="476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59" name="Freeform 358"/>
            <p:cNvSpPr/>
            <p:nvPr/>
          </p:nvSpPr>
          <p:spPr>
            <a:xfrm>
              <a:off x="2446751" y="2971800"/>
              <a:ext cx="142876" cy="295981"/>
            </a:xfrm>
            <a:custGeom>
              <a:avLst/>
              <a:gdLst>
                <a:gd name="connsiteX0" fmla="*/ 105949 w 105949"/>
                <a:gd name="connsiteY0" fmla="*/ 257175 h 257175"/>
                <a:gd name="connsiteX1" fmla="*/ 86899 w 105949"/>
                <a:gd name="connsiteY1" fmla="*/ 133350 h 257175"/>
                <a:gd name="connsiteX2" fmla="*/ 67849 w 105949"/>
                <a:gd name="connsiteY2" fmla="*/ 76200 h 257175"/>
                <a:gd name="connsiteX3" fmla="*/ 58324 w 105949"/>
                <a:gd name="connsiteY3" fmla="*/ 47625 h 257175"/>
                <a:gd name="connsiteX4" fmla="*/ 1174 w 105949"/>
                <a:gd name="connsiteY4" fmla="*/ 9525 h 257175"/>
                <a:gd name="connsiteX5" fmla="*/ 1174 w 105949"/>
                <a:gd name="connsiteY5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49" h="257175">
                  <a:moveTo>
                    <a:pt x="105949" y="257175"/>
                  </a:moveTo>
                  <a:cubicBezTo>
                    <a:pt x="103935" y="243076"/>
                    <a:pt x="91304" y="150971"/>
                    <a:pt x="86899" y="133350"/>
                  </a:cubicBezTo>
                  <a:cubicBezTo>
                    <a:pt x="82029" y="113869"/>
                    <a:pt x="74199" y="95250"/>
                    <a:pt x="67849" y="76200"/>
                  </a:cubicBezTo>
                  <a:cubicBezTo>
                    <a:pt x="64674" y="66675"/>
                    <a:pt x="65424" y="54725"/>
                    <a:pt x="58324" y="47625"/>
                  </a:cubicBezTo>
                  <a:cubicBezTo>
                    <a:pt x="-32833" y="-43532"/>
                    <a:pt x="83882" y="64664"/>
                    <a:pt x="1174" y="9525"/>
                  </a:cubicBezTo>
                  <a:cubicBezTo>
                    <a:pt x="-1468" y="7764"/>
                    <a:pt x="1174" y="3175"/>
                    <a:pt x="1174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0" name="Freeform 359"/>
            <p:cNvSpPr/>
            <p:nvPr/>
          </p:nvSpPr>
          <p:spPr>
            <a:xfrm>
              <a:off x="2592475" y="2242829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1" name="Freeform 360"/>
            <p:cNvSpPr/>
            <p:nvPr/>
          </p:nvSpPr>
          <p:spPr>
            <a:xfrm>
              <a:off x="2590800" y="2192616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2" name="Freeform 361"/>
            <p:cNvSpPr/>
            <p:nvPr/>
          </p:nvSpPr>
          <p:spPr>
            <a:xfrm>
              <a:off x="2590800" y="21423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3" name="Freeform 362"/>
            <p:cNvSpPr/>
            <p:nvPr/>
          </p:nvSpPr>
          <p:spPr>
            <a:xfrm>
              <a:off x="2590800" y="20661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4" name="Freeform 363"/>
            <p:cNvSpPr/>
            <p:nvPr/>
          </p:nvSpPr>
          <p:spPr>
            <a:xfrm>
              <a:off x="2542233" y="2260861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5" name="Freeform 364"/>
            <p:cNvSpPr/>
            <p:nvPr/>
          </p:nvSpPr>
          <p:spPr>
            <a:xfrm>
              <a:off x="2555631" y="2231553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6" name="Freeform 365"/>
            <p:cNvSpPr/>
            <p:nvPr/>
          </p:nvSpPr>
          <p:spPr>
            <a:xfrm>
              <a:off x="2555631" y="21754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7" name="Freeform 366"/>
            <p:cNvSpPr/>
            <p:nvPr/>
          </p:nvSpPr>
          <p:spPr>
            <a:xfrm>
              <a:off x="2555631" y="20992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8" name="Freeform 367"/>
            <p:cNvSpPr/>
            <p:nvPr/>
          </p:nvSpPr>
          <p:spPr>
            <a:xfrm>
              <a:off x="2558087" y="2719387"/>
              <a:ext cx="413714" cy="509588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69" name="Freeform 368"/>
            <p:cNvSpPr/>
            <p:nvPr/>
          </p:nvSpPr>
          <p:spPr>
            <a:xfrm>
              <a:off x="2385597" y="2349213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0" name="Freeform 369"/>
            <p:cNvSpPr/>
            <p:nvPr/>
          </p:nvSpPr>
          <p:spPr>
            <a:xfrm>
              <a:off x="2383922" y="2299000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1" name="Freeform 370"/>
            <p:cNvSpPr/>
            <p:nvPr/>
          </p:nvSpPr>
          <p:spPr>
            <a:xfrm>
              <a:off x="2383922" y="2248729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2" name="Freeform 371"/>
            <p:cNvSpPr/>
            <p:nvPr/>
          </p:nvSpPr>
          <p:spPr>
            <a:xfrm>
              <a:off x="2383922" y="2248385"/>
              <a:ext cx="74239" cy="113815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3" name="Freeform 372"/>
            <p:cNvSpPr/>
            <p:nvPr/>
          </p:nvSpPr>
          <p:spPr>
            <a:xfrm>
              <a:off x="2335355" y="2371411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4" name="Freeform 373"/>
            <p:cNvSpPr/>
            <p:nvPr/>
          </p:nvSpPr>
          <p:spPr>
            <a:xfrm>
              <a:off x="2348753" y="2342103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5" name="Freeform 374"/>
            <p:cNvSpPr/>
            <p:nvPr/>
          </p:nvSpPr>
          <p:spPr>
            <a:xfrm>
              <a:off x="2348753" y="22860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6" name="Freeform 375"/>
            <p:cNvSpPr/>
            <p:nvPr/>
          </p:nvSpPr>
          <p:spPr>
            <a:xfrm>
              <a:off x="2348753" y="22098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7" name="Freeform 376"/>
            <p:cNvSpPr/>
            <p:nvPr/>
          </p:nvSpPr>
          <p:spPr>
            <a:xfrm>
              <a:off x="2400289" y="2458498"/>
              <a:ext cx="172109" cy="787120"/>
            </a:xfrm>
            <a:custGeom>
              <a:avLst/>
              <a:gdLst>
                <a:gd name="connsiteX0" fmla="*/ 131257 w 141325"/>
                <a:gd name="connsiteY0" fmla="*/ 723482 h 723482"/>
                <a:gd name="connsiteX1" fmla="*/ 141305 w 141325"/>
                <a:gd name="connsiteY1" fmla="*/ 587829 h 723482"/>
                <a:gd name="connsiteX2" fmla="*/ 131257 w 141325"/>
                <a:gd name="connsiteY2" fmla="*/ 462224 h 723482"/>
                <a:gd name="connsiteX3" fmla="*/ 126232 w 141325"/>
                <a:gd name="connsiteY3" fmla="*/ 447152 h 723482"/>
                <a:gd name="connsiteX4" fmla="*/ 116184 w 141325"/>
                <a:gd name="connsiteY4" fmla="*/ 406959 h 723482"/>
                <a:gd name="connsiteX5" fmla="*/ 91063 w 141325"/>
                <a:gd name="connsiteY5" fmla="*/ 331596 h 723482"/>
                <a:gd name="connsiteX6" fmla="*/ 86039 w 141325"/>
                <a:gd name="connsiteY6" fmla="*/ 316523 h 723482"/>
                <a:gd name="connsiteX7" fmla="*/ 81015 w 141325"/>
                <a:gd name="connsiteY7" fmla="*/ 301451 h 723482"/>
                <a:gd name="connsiteX8" fmla="*/ 75991 w 141325"/>
                <a:gd name="connsiteY8" fmla="*/ 281354 h 723482"/>
                <a:gd name="connsiteX9" fmla="*/ 65942 w 141325"/>
                <a:gd name="connsiteY9" fmla="*/ 251209 h 723482"/>
                <a:gd name="connsiteX10" fmla="*/ 55894 w 141325"/>
                <a:gd name="connsiteY10" fmla="*/ 236137 h 723482"/>
                <a:gd name="connsiteX11" fmla="*/ 45846 w 141325"/>
                <a:gd name="connsiteY11" fmla="*/ 200967 h 723482"/>
                <a:gd name="connsiteX12" fmla="*/ 35797 w 141325"/>
                <a:gd name="connsiteY12" fmla="*/ 170822 h 723482"/>
                <a:gd name="connsiteX13" fmla="*/ 30773 w 141325"/>
                <a:gd name="connsiteY13" fmla="*/ 155750 h 723482"/>
                <a:gd name="connsiteX14" fmla="*/ 25749 w 141325"/>
                <a:gd name="connsiteY14" fmla="*/ 140677 h 723482"/>
                <a:gd name="connsiteX15" fmla="*/ 15701 w 141325"/>
                <a:gd name="connsiteY15" fmla="*/ 75363 h 723482"/>
                <a:gd name="connsiteX16" fmla="*/ 5652 w 141325"/>
                <a:gd name="connsiteY16" fmla="*/ 60290 h 723482"/>
                <a:gd name="connsiteX17" fmla="*/ 628 w 141325"/>
                <a:gd name="connsiteY17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325" h="723482">
                  <a:moveTo>
                    <a:pt x="131257" y="723482"/>
                  </a:moveTo>
                  <a:cubicBezTo>
                    <a:pt x="142261" y="668460"/>
                    <a:pt x="141305" y="679832"/>
                    <a:pt x="141305" y="587829"/>
                  </a:cubicBezTo>
                  <a:cubicBezTo>
                    <a:pt x="141305" y="555378"/>
                    <a:pt x="139742" y="500403"/>
                    <a:pt x="131257" y="462224"/>
                  </a:cubicBezTo>
                  <a:cubicBezTo>
                    <a:pt x="130108" y="457054"/>
                    <a:pt x="127625" y="452261"/>
                    <a:pt x="126232" y="447152"/>
                  </a:cubicBezTo>
                  <a:cubicBezTo>
                    <a:pt x="122598" y="433829"/>
                    <a:pt x="120551" y="420060"/>
                    <a:pt x="116184" y="406959"/>
                  </a:cubicBezTo>
                  <a:lnTo>
                    <a:pt x="91063" y="331596"/>
                  </a:lnTo>
                  <a:lnTo>
                    <a:pt x="86039" y="316523"/>
                  </a:lnTo>
                  <a:cubicBezTo>
                    <a:pt x="84364" y="311499"/>
                    <a:pt x="82299" y="306589"/>
                    <a:pt x="81015" y="301451"/>
                  </a:cubicBezTo>
                  <a:cubicBezTo>
                    <a:pt x="79340" y="294752"/>
                    <a:pt x="77975" y="287968"/>
                    <a:pt x="75991" y="281354"/>
                  </a:cubicBezTo>
                  <a:cubicBezTo>
                    <a:pt x="72947" y="271209"/>
                    <a:pt x="71817" y="260022"/>
                    <a:pt x="65942" y="251209"/>
                  </a:cubicBezTo>
                  <a:lnTo>
                    <a:pt x="55894" y="236137"/>
                  </a:lnTo>
                  <a:cubicBezTo>
                    <a:pt x="38997" y="185443"/>
                    <a:pt x="64788" y="264104"/>
                    <a:pt x="45846" y="200967"/>
                  </a:cubicBezTo>
                  <a:cubicBezTo>
                    <a:pt x="42802" y="190822"/>
                    <a:pt x="39147" y="180870"/>
                    <a:pt x="35797" y="170822"/>
                  </a:cubicBezTo>
                  <a:lnTo>
                    <a:pt x="30773" y="155750"/>
                  </a:lnTo>
                  <a:lnTo>
                    <a:pt x="25749" y="140677"/>
                  </a:lnTo>
                  <a:cubicBezTo>
                    <a:pt x="24973" y="134469"/>
                    <a:pt x="20016" y="86870"/>
                    <a:pt x="15701" y="75363"/>
                  </a:cubicBezTo>
                  <a:cubicBezTo>
                    <a:pt x="13581" y="69709"/>
                    <a:pt x="9002" y="65314"/>
                    <a:pt x="5652" y="60290"/>
                  </a:cubicBezTo>
                  <a:cubicBezTo>
                    <a:pt x="-2621" y="27196"/>
                    <a:pt x="628" y="47099"/>
                    <a:pt x="628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8" name="Freeform 377"/>
            <p:cNvSpPr/>
            <p:nvPr/>
          </p:nvSpPr>
          <p:spPr>
            <a:xfrm>
              <a:off x="2552281" y="2734456"/>
              <a:ext cx="182644" cy="526234"/>
            </a:xfrm>
            <a:custGeom>
              <a:avLst/>
              <a:gdLst>
                <a:gd name="connsiteX0" fmla="*/ 5024 w 155763"/>
                <a:gd name="connsiteY0" fmla="*/ 527538 h 527538"/>
                <a:gd name="connsiteX1" fmla="*/ 0 w 155763"/>
                <a:gd name="connsiteY1" fmla="*/ 502417 h 527538"/>
                <a:gd name="connsiteX2" fmla="*/ 10049 w 155763"/>
                <a:gd name="connsiteY2" fmla="*/ 447151 h 527538"/>
                <a:gd name="connsiteX3" fmla="*/ 20097 w 155763"/>
                <a:gd name="connsiteY3" fmla="*/ 386861 h 527538"/>
                <a:gd name="connsiteX4" fmla="*/ 30145 w 155763"/>
                <a:gd name="connsiteY4" fmla="*/ 366764 h 527538"/>
                <a:gd name="connsiteX5" fmla="*/ 40194 w 155763"/>
                <a:gd name="connsiteY5" fmla="*/ 336619 h 527538"/>
                <a:gd name="connsiteX6" fmla="*/ 45218 w 155763"/>
                <a:gd name="connsiteY6" fmla="*/ 321547 h 527538"/>
                <a:gd name="connsiteX7" fmla="*/ 50242 w 155763"/>
                <a:gd name="connsiteY7" fmla="*/ 306474 h 527538"/>
                <a:gd name="connsiteX8" fmla="*/ 60290 w 155763"/>
                <a:gd name="connsiteY8" fmla="*/ 286378 h 527538"/>
                <a:gd name="connsiteX9" fmla="*/ 75363 w 155763"/>
                <a:gd name="connsiteY9" fmla="*/ 256233 h 527538"/>
                <a:gd name="connsiteX10" fmla="*/ 80387 w 155763"/>
                <a:gd name="connsiteY10" fmla="*/ 231112 h 527538"/>
                <a:gd name="connsiteX11" fmla="*/ 90435 w 155763"/>
                <a:gd name="connsiteY11" fmla="*/ 200967 h 527538"/>
                <a:gd name="connsiteX12" fmla="*/ 95460 w 155763"/>
                <a:gd name="connsiteY12" fmla="*/ 180870 h 527538"/>
                <a:gd name="connsiteX13" fmla="*/ 110532 w 155763"/>
                <a:gd name="connsiteY13" fmla="*/ 130628 h 527538"/>
                <a:gd name="connsiteX14" fmla="*/ 115556 w 155763"/>
                <a:gd name="connsiteY14" fmla="*/ 105507 h 527538"/>
                <a:gd name="connsiteX15" fmla="*/ 125605 w 155763"/>
                <a:gd name="connsiteY15" fmla="*/ 75362 h 527538"/>
                <a:gd name="connsiteX16" fmla="*/ 130629 w 155763"/>
                <a:gd name="connsiteY16" fmla="*/ 60290 h 527538"/>
                <a:gd name="connsiteX17" fmla="*/ 140677 w 155763"/>
                <a:gd name="connsiteY17" fmla="*/ 30145 h 527538"/>
                <a:gd name="connsiteX18" fmla="*/ 150726 w 155763"/>
                <a:gd name="connsiteY18" fmla="*/ 20096 h 527538"/>
                <a:gd name="connsiteX19" fmla="*/ 155750 w 155763"/>
                <a:gd name="connsiteY19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763" h="527538">
                  <a:moveTo>
                    <a:pt x="5024" y="527538"/>
                  </a:moveTo>
                  <a:cubicBezTo>
                    <a:pt x="3349" y="519164"/>
                    <a:pt x="0" y="510956"/>
                    <a:pt x="0" y="502417"/>
                  </a:cubicBezTo>
                  <a:cubicBezTo>
                    <a:pt x="0" y="484411"/>
                    <a:pt x="5650" y="464742"/>
                    <a:pt x="10049" y="447151"/>
                  </a:cubicBezTo>
                  <a:cubicBezTo>
                    <a:pt x="11873" y="432561"/>
                    <a:pt x="13873" y="403459"/>
                    <a:pt x="20097" y="386861"/>
                  </a:cubicBezTo>
                  <a:cubicBezTo>
                    <a:pt x="22727" y="379848"/>
                    <a:pt x="27363" y="373718"/>
                    <a:pt x="30145" y="366764"/>
                  </a:cubicBezTo>
                  <a:cubicBezTo>
                    <a:pt x="34079" y="356930"/>
                    <a:pt x="36844" y="346667"/>
                    <a:pt x="40194" y="336619"/>
                  </a:cubicBezTo>
                  <a:lnTo>
                    <a:pt x="45218" y="321547"/>
                  </a:lnTo>
                  <a:cubicBezTo>
                    <a:pt x="46893" y="316523"/>
                    <a:pt x="47874" y="311211"/>
                    <a:pt x="50242" y="306474"/>
                  </a:cubicBezTo>
                  <a:cubicBezTo>
                    <a:pt x="53591" y="299775"/>
                    <a:pt x="57340" y="293262"/>
                    <a:pt x="60290" y="286378"/>
                  </a:cubicBezTo>
                  <a:cubicBezTo>
                    <a:pt x="72770" y="257258"/>
                    <a:pt x="56055" y="285196"/>
                    <a:pt x="75363" y="256233"/>
                  </a:cubicBezTo>
                  <a:cubicBezTo>
                    <a:pt x="77038" y="247859"/>
                    <a:pt x="78140" y="239351"/>
                    <a:pt x="80387" y="231112"/>
                  </a:cubicBezTo>
                  <a:cubicBezTo>
                    <a:pt x="83174" y="220893"/>
                    <a:pt x="87866" y="211243"/>
                    <a:pt x="90435" y="200967"/>
                  </a:cubicBezTo>
                  <a:cubicBezTo>
                    <a:pt x="92110" y="194268"/>
                    <a:pt x="93476" y="187484"/>
                    <a:pt x="95460" y="180870"/>
                  </a:cubicBezTo>
                  <a:cubicBezTo>
                    <a:pt x="106193" y="145093"/>
                    <a:pt x="103916" y="160401"/>
                    <a:pt x="110532" y="130628"/>
                  </a:cubicBezTo>
                  <a:cubicBezTo>
                    <a:pt x="112384" y="122292"/>
                    <a:pt x="113309" y="113746"/>
                    <a:pt x="115556" y="105507"/>
                  </a:cubicBezTo>
                  <a:cubicBezTo>
                    <a:pt x="118343" y="95288"/>
                    <a:pt x="122255" y="85410"/>
                    <a:pt x="125605" y="75362"/>
                  </a:cubicBezTo>
                  <a:lnTo>
                    <a:pt x="130629" y="60290"/>
                  </a:lnTo>
                  <a:lnTo>
                    <a:pt x="140677" y="30145"/>
                  </a:lnTo>
                  <a:lnTo>
                    <a:pt x="150726" y="20096"/>
                  </a:lnTo>
                  <a:cubicBezTo>
                    <a:pt x="156280" y="3435"/>
                    <a:pt x="155750" y="10320"/>
                    <a:pt x="15575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79" name="Freeform 378"/>
            <p:cNvSpPr/>
            <p:nvPr/>
          </p:nvSpPr>
          <p:spPr>
            <a:xfrm>
              <a:off x="2718916" y="2634343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80" name="Freeform 379"/>
            <p:cNvSpPr/>
            <p:nvPr/>
          </p:nvSpPr>
          <p:spPr>
            <a:xfrm>
              <a:off x="2717241" y="2584130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81" name="Freeform 380"/>
            <p:cNvSpPr/>
            <p:nvPr/>
          </p:nvSpPr>
          <p:spPr>
            <a:xfrm>
              <a:off x="2717241" y="25338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82" name="Freeform 381"/>
            <p:cNvSpPr/>
            <p:nvPr/>
          </p:nvSpPr>
          <p:spPr>
            <a:xfrm>
              <a:off x="2717241" y="24576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83" name="Freeform 382"/>
            <p:cNvSpPr/>
            <p:nvPr/>
          </p:nvSpPr>
          <p:spPr>
            <a:xfrm>
              <a:off x="2668674" y="2650631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84" name="Freeform 383"/>
            <p:cNvSpPr/>
            <p:nvPr/>
          </p:nvSpPr>
          <p:spPr>
            <a:xfrm>
              <a:off x="2682072" y="2621323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85" name="Freeform 384"/>
            <p:cNvSpPr/>
            <p:nvPr/>
          </p:nvSpPr>
          <p:spPr>
            <a:xfrm>
              <a:off x="2682072" y="25652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86" name="Freeform 385"/>
            <p:cNvSpPr/>
            <p:nvPr/>
          </p:nvSpPr>
          <p:spPr>
            <a:xfrm>
              <a:off x="2682072" y="24890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4009908" y="9288596"/>
            <a:ext cx="271817" cy="379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64390" y="9975824"/>
            <a:ext cx="862150" cy="34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/>
              <a:t>…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648150" y="6839752"/>
            <a:ext cx="1431126" cy="22827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072353" y="9269780"/>
            <a:ext cx="271817" cy="379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48650"/>
            <a:ext cx="1721809" cy="1636082"/>
          </a:xfrm>
          <a:prstGeom prst="rect">
            <a:avLst/>
          </a:prstGeom>
        </p:spPr>
      </p:pic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2102809" y="5861336"/>
            <a:ext cx="976467" cy="53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208374" y="8645601"/>
            <a:ext cx="655963" cy="1685674"/>
            <a:chOff x="2286000" y="2066145"/>
            <a:chExt cx="685801" cy="1688813"/>
          </a:xfrm>
        </p:grpSpPr>
        <p:grpSp>
          <p:nvGrpSpPr>
            <p:cNvPr id="313" name="Group 312"/>
            <p:cNvGrpSpPr/>
            <p:nvPr/>
          </p:nvGrpSpPr>
          <p:grpSpPr>
            <a:xfrm>
              <a:off x="2286000" y="3219353"/>
              <a:ext cx="609599" cy="535605"/>
              <a:chOff x="9486900" y="2951189"/>
              <a:chExt cx="1295400" cy="935011"/>
            </a:xfrm>
          </p:grpSpPr>
          <p:sp>
            <p:nvSpPr>
              <p:cNvPr id="346" name="Oval 345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348" name="Straight Connector 347"/>
              <p:cNvCxnSpPr>
                <a:stCxn id="347" idx="2"/>
                <a:endCxn id="346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>
                <a:stCxn id="347" idx="6"/>
                <a:endCxn id="346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Rounded Rectangle 349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51" name="Isosceles Triangle 350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52" name="Isosceles Triangle 351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314" name="Freeform 313"/>
            <p:cNvSpPr/>
            <p:nvPr/>
          </p:nvSpPr>
          <p:spPr>
            <a:xfrm>
              <a:off x="2558086" y="2438400"/>
              <a:ext cx="232816" cy="790575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15" name="Freeform 314"/>
            <p:cNvSpPr/>
            <p:nvPr/>
          </p:nvSpPr>
          <p:spPr>
            <a:xfrm>
              <a:off x="2289527" y="2729265"/>
              <a:ext cx="253648" cy="509235"/>
            </a:xfrm>
            <a:custGeom>
              <a:avLst/>
              <a:gdLst>
                <a:gd name="connsiteX0" fmla="*/ 142886 w 142886"/>
                <a:gd name="connsiteY0" fmla="*/ 619125 h 619125"/>
                <a:gd name="connsiteX1" fmla="*/ 123836 w 142886"/>
                <a:gd name="connsiteY1" fmla="*/ 371475 h 619125"/>
                <a:gd name="connsiteX2" fmla="*/ 104786 w 142886"/>
                <a:gd name="connsiteY2" fmla="*/ 247650 h 619125"/>
                <a:gd name="connsiteX3" fmla="*/ 76211 w 142886"/>
                <a:gd name="connsiteY3" fmla="*/ 161925 h 619125"/>
                <a:gd name="connsiteX4" fmla="*/ 66686 w 142886"/>
                <a:gd name="connsiteY4" fmla="*/ 133350 h 619125"/>
                <a:gd name="connsiteX5" fmla="*/ 47636 w 142886"/>
                <a:gd name="connsiteY5" fmla="*/ 95250 h 619125"/>
                <a:gd name="connsiteX6" fmla="*/ 38111 w 142886"/>
                <a:gd name="connsiteY6" fmla="*/ 66675 h 619125"/>
                <a:gd name="connsiteX7" fmla="*/ 11 w 142886"/>
                <a:gd name="connsiteY7" fmla="*/ 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86" h="619125">
                  <a:moveTo>
                    <a:pt x="142886" y="619125"/>
                  </a:moveTo>
                  <a:cubicBezTo>
                    <a:pt x="122257" y="454091"/>
                    <a:pt x="143736" y="640123"/>
                    <a:pt x="123836" y="371475"/>
                  </a:cubicBezTo>
                  <a:cubicBezTo>
                    <a:pt x="120097" y="321001"/>
                    <a:pt x="117991" y="291668"/>
                    <a:pt x="104786" y="247650"/>
                  </a:cubicBezTo>
                  <a:cubicBezTo>
                    <a:pt x="96131" y="218800"/>
                    <a:pt x="85736" y="190500"/>
                    <a:pt x="76211" y="161925"/>
                  </a:cubicBezTo>
                  <a:cubicBezTo>
                    <a:pt x="73036" y="152400"/>
                    <a:pt x="71176" y="142330"/>
                    <a:pt x="66686" y="133350"/>
                  </a:cubicBezTo>
                  <a:cubicBezTo>
                    <a:pt x="60336" y="120650"/>
                    <a:pt x="53229" y="108301"/>
                    <a:pt x="47636" y="95250"/>
                  </a:cubicBezTo>
                  <a:cubicBezTo>
                    <a:pt x="43681" y="86022"/>
                    <a:pt x="42987" y="75452"/>
                    <a:pt x="38111" y="66675"/>
                  </a:cubicBezTo>
                  <a:cubicBezTo>
                    <a:pt x="-1750" y="-5075"/>
                    <a:pt x="11" y="34079"/>
                    <a:pt x="11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16" name="Freeform 315"/>
            <p:cNvSpPr/>
            <p:nvPr/>
          </p:nvSpPr>
          <p:spPr>
            <a:xfrm>
              <a:off x="2565930" y="3086100"/>
              <a:ext cx="226069" cy="181681"/>
            </a:xfrm>
            <a:custGeom>
              <a:avLst/>
              <a:gdLst>
                <a:gd name="connsiteX0" fmla="*/ 0 w 201199"/>
                <a:gd name="connsiteY0" fmla="*/ 152400 h 152400"/>
                <a:gd name="connsiteX1" fmla="*/ 28575 w 201199"/>
                <a:gd name="connsiteY1" fmla="*/ 104775 h 152400"/>
                <a:gd name="connsiteX2" fmla="*/ 57150 w 201199"/>
                <a:gd name="connsiteY2" fmla="*/ 95250 h 152400"/>
                <a:gd name="connsiteX3" fmla="*/ 85725 w 201199"/>
                <a:gd name="connsiteY3" fmla="*/ 66675 h 152400"/>
                <a:gd name="connsiteX4" fmla="*/ 142875 w 201199"/>
                <a:gd name="connsiteY4" fmla="*/ 38100 h 152400"/>
                <a:gd name="connsiteX5" fmla="*/ 171450 w 201199"/>
                <a:gd name="connsiteY5" fmla="*/ 19050 h 152400"/>
                <a:gd name="connsiteX6" fmla="*/ 200025 w 201199"/>
                <a:gd name="connsiteY6" fmla="*/ 9525 h 152400"/>
                <a:gd name="connsiteX7" fmla="*/ 200025 w 201199"/>
                <a:gd name="connsiteY7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199" h="152400">
                  <a:moveTo>
                    <a:pt x="0" y="152400"/>
                  </a:moveTo>
                  <a:cubicBezTo>
                    <a:pt x="9525" y="136525"/>
                    <a:pt x="15484" y="117866"/>
                    <a:pt x="28575" y="104775"/>
                  </a:cubicBezTo>
                  <a:cubicBezTo>
                    <a:pt x="35675" y="97675"/>
                    <a:pt x="48796" y="100819"/>
                    <a:pt x="57150" y="95250"/>
                  </a:cubicBezTo>
                  <a:cubicBezTo>
                    <a:pt x="68358" y="87778"/>
                    <a:pt x="75377" y="75299"/>
                    <a:pt x="85725" y="66675"/>
                  </a:cubicBezTo>
                  <a:cubicBezTo>
                    <a:pt x="126671" y="32553"/>
                    <a:pt x="99917" y="59579"/>
                    <a:pt x="142875" y="38100"/>
                  </a:cubicBezTo>
                  <a:cubicBezTo>
                    <a:pt x="153114" y="32980"/>
                    <a:pt x="161211" y="24170"/>
                    <a:pt x="171450" y="19050"/>
                  </a:cubicBezTo>
                  <a:cubicBezTo>
                    <a:pt x="180430" y="14560"/>
                    <a:pt x="191671" y="15094"/>
                    <a:pt x="200025" y="9525"/>
                  </a:cubicBezTo>
                  <a:cubicBezTo>
                    <a:pt x="202667" y="7764"/>
                    <a:pt x="200025" y="3175"/>
                    <a:pt x="2000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17" name="Freeform 316"/>
            <p:cNvSpPr/>
            <p:nvPr/>
          </p:nvSpPr>
          <p:spPr>
            <a:xfrm>
              <a:off x="2536802" y="2190750"/>
              <a:ext cx="52825" cy="1077031"/>
            </a:xfrm>
            <a:custGeom>
              <a:avLst/>
              <a:gdLst>
                <a:gd name="connsiteX0" fmla="*/ 9525 w 48872"/>
                <a:gd name="connsiteY0" fmla="*/ 1057275 h 1057275"/>
                <a:gd name="connsiteX1" fmla="*/ 0 w 48872"/>
                <a:gd name="connsiteY1" fmla="*/ 485775 h 1057275"/>
                <a:gd name="connsiteX2" fmla="*/ 9525 w 48872"/>
                <a:gd name="connsiteY2" fmla="*/ 342900 h 1057275"/>
                <a:gd name="connsiteX3" fmla="*/ 28575 w 48872"/>
                <a:gd name="connsiteY3" fmla="*/ 285750 h 1057275"/>
                <a:gd name="connsiteX4" fmla="*/ 38100 w 48872"/>
                <a:gd name="connsiteY4" fmla="*/ 247650 h 1057275"/>
                <a:gd name="connsiteX5" fmla="*/ 47625 w 48872"/>
                <a:gd name="connsiteY5" fmla="*/ 219075 h 1057275"/>
                <a:gd name="connsiteX6" fmla="*/ 47625 w 48872"/>
                <a:gd name="connsiteY6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72" h="1057275">
                  <a:moveTo>
                    <a:pt x="9525" y="1057275"/>
                  </a:moveTo>
                  <a:cubicBezTo>
                    <a:pt x="6350" y="866775"/>
                    <a:pt x="0" y="676301"/>
                    <a:pt x="0" y="485775"/>
                  </a:cubicBezTo>
                  <a:cubicBezTo>
                    <a:pt x="0" y="438044"/>
                    <a:pt x="2775" y="390151"/>
                    <a:pt x="9525" y="342900"/>
                  </a:cubicBezTo>
                  <a:cubicBezTo>
                    <a:pt x="12365" y="323021"/>
                    <a:pt x="23705" y="305231"/>
                    <a:pt x="28575" y="285750"/>
                  </a:cubicBezTo>
                  <a:cubicBezTo>
                    <a:pt x="31750" y="273050"/>
                    <a:pt x="34504" y="260237"/>
                    <a:pt x="38100" y="247650"/>
                  </a:cubicBezTo>
                  <a:cubicBezTo>
                    <a:pt x="40858" y="237996"/>
                    <a:pt x="47239" y="229108"/>
                    <a:pt x="47625" y="219075"/>
                  </a:cubicBezTo>
                  <a:cubicBezTo>
                    <a:pt x="50432" y="146104"/>
                    <a:pt x="47625" y="73025"/>
                    <a:pt x="476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18" name="Freeform 317"/>
            <p:cNvSpPr/>
            <p:nvPr/>
          </p:nvSpPr>
          <p:spPr>
            <a:xfrm>
              <a:off x="2446751" y="2971800"/>
              <a:ext cx="142876" cy="295981"/>
            </a:xfrm>
            <a:custGeom>
              <a:avLst/>
              <a:gdLst>
                <a:gd name="connsiteX0" fmla="*/ 105949 w 105949"/>
                <a:gd name="connsiteY0" fmla="*/ 257175 h 257175"/>
                <a:gd name="connsiteX1" fmla="*/ 86899 w 105949"/>
                <a:gd name="connsiteY1" fmla="*/ 133350 h 257175"/>
                <a:gd name="connsiteX2" fmla="*/ 67849 w 105949"/>
                <a:gd name="connsiteY2" fmla="*/ 76200 h 257175"/>
                <a:gd name="connsiteX3" fmla="*/ 58324 w 105949"/>
                <a:gd name="connsiteY3" fmla="*/ 47625 h 257175"/>
                <a:gd name="connsiteX4" fmla="*/ 1174 w 105949"/>
                <a:gd name="connsiteY4" fmla="*/ 9525 h 257175"/>
                <a:gd name="connsiteX5" fmla="*/ 1174 w 105949"/>
                <a:gd name="connsiteY5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49" h="257175">
                  <a:moveTo>
                    <a:pt x="105949" y="257175"/>
                  </a:moveTo>
                  <a:cubicBezTo>
                    <a:pt x="103935" y="243076"/>
                    <a:pt x="91304" y="150971"/>
                    <a:pt x="86899" y="133350"/>
                  </a:cubicBezTo>
                  <a:cubicBezTo>
                    <a:pt x="82029" y="113869"/>
                    <a:pt x="74199" y="95250"/>
                    <a:pt x="67849" y="76200"/>
                  </a:cubicBezTo>
                  <a:cubicBezTo>
                    <a:pt x="64674" y="66675"/>
                    <a:pt x="65424" y="54725"/>
                    <a:pt x="58324" y="47625"/>
                  </a:cubicBezTo>
                  <a:cubicBezTo>
                    <a:pt x="-32833" y="-43532"/>
                    <a:pt x="83882" y="64664"/>
                    <a:pt x="1174" y="9525"/>
                  </a:cubicBezTo>
                  <a:cubicBezTo>
                    <a:pt x="-1468" y="7764"/>
                    <a:pt x="1174" y="3175"/>
                    <a:pt x="1174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19" name="Freeform 318"/>
            <p:cNvSpPr/>
            <p:nvPr/>
          </p:nvSpPr>
          <p:spPr>
            <a:xfrm>
              <a:off x="2592475" y="2242829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2590800" y="2192616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1" name="Freeform 320"/>
            <p:cNvSpPr/>
            <p:nvPr/>
          </p:nvSpPr>
          <p:spPr>
            <a:xfrm>
              <a:off x="2590800" y="21423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2" name="Freeform 321"/>
            <p:cNvSpPr/>
            <p:nvPr/>
          </p:nvSpPr>
          <p:spPr>
            <a:xfrm>
              <a:off x="2590800" y="20661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3" name="Freeform 322"/>
            <p:cNvSpPr/>
            <p:nvPr/>
          </p:nvSpPr>
          <p:spPr>
            <a:xfrm>
              <a:off x="2542233" y="2260861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4" name="Freeform 323"/>
            <p:cNvSpPr/>
            <p:nvPr/>
          </p:nvSpPr>
          <p:spPr>
            <a:xfrm>
              <a:off x="2555631" y="2231553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5" name="Freeform 324"/>
            <p:cNvSpPr/>
            <p:nvPr/>
          </p:nvSpPr>
          <p:spPr>
            <a:xfrm>
              <a:off x="2555631" y="21754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6" name="Freeform 325"/>
            <p:cNvSpPr/>
            <p:nvPr/>
          </p:nvSpPr>
          <p:spPr>
            <a:xfrm>
              <a:off x="2555631" y="20992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7" name="Freeform 326"/>
            <p:cNvSpPr/>
            <p:nvPr/>
          </p:nvSpPr>
          <p:spPr>
            <a:xfrm>
              <a:off x="2558087" y="2719387"/>
              <a:ext cx="413714" cy="509588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8" name="Freeform 327"/>
            <p:cNvSpPr/>
            <p:nvPr/>
          </p:nvSpPr>
          <p:spPr>
            <a:xfrm>
              <a:off x="2385597" y="2349213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29" name="Freeform 328"/>
            <p:cNvSpPr/>
            <p:nvPr/>
          </p:nvSpPr>
          <p:spPr>
            <a:xfrm>
              <a:off x="2383922" y="2299000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0" name="Freeform 329"/>
            <p:cNvSpPr/>
            <p:nvPr/>
          </p:nvSpPr>
          <p:spPr>
            <a:xfrm>
              <a:off x="2383922" y="2248729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1" name="Freeform 330"/>
            <p:cNvSpPr/>
            <p:nvPr/>
          </p:nvSpPr>
          <p:spPr>
            <a:xfrm>
              <a:off x="2383922" y="2248385"/>
              <a:ext cx="74239" cy="113815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2" name="Freeform 331"/>
            <p:cNvSpPr/>
            <p:nvPr/>
          </p:nvSpPr>
          <p:spPr>
            <a:xfrm>
              <a:off x="2335355" y="2371411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3" name="Freeform 332"/>
            <p:cNvSpPr/>
            <p:nvPr/>
          </p:nvSpPr>
          <p:spPr>
            <a:xfrm>
              <a:off x="2348753" y="2342103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4" name="Freeform 333"/>
            <p:cNvSpPr/>
            <p:nvPr/>
          </p:nvSpPr>
          <p:spPr>
            <a:xfrm>
              <a:off x="2348753" y="22860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5" name="Freeform 334"/>
            <p:cNvSpPr/>
            <p:nvPr/>
          </p:nvSpPr>
          <p:spPr>
            <a:xfrm>
              <a:off x="2348753" y="22098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6" name="Freeform 335"/>
            <p:cNvSpPr/>
            <p:nvPr/>
          </p:nvSpPr>
          <p:spPr>
            <a:xfrm>
              <a:off x="2400289" y="2458498"/>
              <a:ext cx="172109" cy="787120"/>
            </a:xfrm>
            <a:custGeom>
              <a:avLst/>
              <a:gdLst>
                <a:gd name="connsiteX0" fmla="*/ 131257 w 141325"/>
                <a:gd name="connsiteY0" fmla="*/ 723482 h 723482"/>
                <a:gd name="connsiteX1" fmla="*/ 141305 w 141325"/>
                <a:gd name="connsiteY1" fmla="*/ 587829 h 723482"/>
                <a:gd name="connsiteX2" fmla="*/ 131257 w 141325"/>
                <a:gd name="connsiteY2" fmla="*/ 462224 h 723482"/>
                <a:gd name="connsiteX3" fmla="*/ 126232 w 141325"/>
                <a:gd name="connsiteY3" fmla="*/ 447152 h 723482"/>
                <a:gd name="connsiteX4" fmla="*/ 116184 w 141325"/>
                <a:gd name="connsiteY4" fmla="*/ 406959 h 723482"/>
                <a:gd name="connsiteX5" fmla="*/ 91063 w 141325"/>
                <a:gd name="connsiteY5" fmla="*/ 331596 h 723482"/>
                <a:gd name="connsiteX6" fmla="*/ 86039 w 141325"/>
                <a:gd name="connsiteY6" fmla="*/ 316523 h 723482"/>
                <a:gd name="connsiteX7" fmla="*/ 81015 w 141325"/>
                <a:gd name="connsiteY7" fmla="*/ 301451 h 723482"/>
                <a:gd name="connsiteX8" fmla="*/ 75991 w 141325"/>
                <a:gd name="connsiteY8" fmla="*/ 281354 h 723482"/>
                <a:gd name="connsiteX9" fmla="*/ 65942 w 141325"/>
                <a:gd name="connsiteY9" fmla="*/ 251209 h 723482"/>
                <a:gd name="connsiteX10" fmla="*/ 55894 w 141325"/>
                <a:gd name="connsiteY10" fmla="*/ 236137 h 723482"/>
                <a:gd name="connsiteX11" fmla="*/ 45846 w 141325"/>
                <a:gd name="connsiteY11" fmla="*/ 200967 h 723482"/>
                <a:gd name="connsiteX12" fmla="*/ 35797 w 141325"/>
                <a:gd name="connsiteY12" fmla="*/ 170822 h 723482"/>
                <a:gd name="connsiteX13" fmla="*/ 30773 w 141325"/>
                <a:gd name="connsiteY13" fmla="*/ 155750 h 723482"/>
                <a:gd name="connsiteX14" fmla="*/ 25749 w 141325"/>
                <a:gd name="connsiteY14" fmla="*/ 140677 h 723482"/>
                <a:gd name="connsiteX15" fmla="*/ 15701 w 141325"/>
                <a:gd name="connsiteY15" fmla="*/ 75363 h 723482"/>
                <a:gd name="connsiteX16" fmla="*/ 5652 w 141325"/>
                <a:gd name="connsiteY16" fmla="*/ 60290 h 723482"/>
                <a:gd name="connsiteX17" fmla="*/ 628 w 141325"/>
                <a:gd name="connsiteY17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325" h="723482">
                  <a:moveTo>
                    <a:pt x="131257" y="723482"/>
                  </a:moveTo>
                  <a:cubicBezTo>
                    <a:pt x="142261" y="668460"/>
                    <a:pt x="141305" y="679832"/>
                    <a:pt x="141305" y="587829"/>
                  </a:cubicBezTo>
                  <a:cubicBezTo>
                    <a:pt x="141305" y="555378"/>
                    <a:pt x="139742" y="500403"/>
                    <a:pt x="131257" y="462224"/>
                  </a:cubicBezTo>
                  <a:cubicBezTo>
                    <a:pt x="130108" y="457054"/>
                    <a:pt x="127625" y="452261"/>
                    <a:pt x="126232" y="447152"/>
                  </a:cubicBezTo>
                  <a:cubicBezTo>
                    <a:pt x="122598" y="433829"/>
                    <a:pt x="120551" y="420060"/>
                    <a:pt x="116184" y="406959"/>
                  </a:cubicBezTo>
                  <a:lnTo>
                    <a:pt x="91063" y="331596"/>
                  </a:lnTo>
                  <a:lnTo>
                    <a:pt x="86039" y="316523"/>
                  </a:lnTo>
                  <a:cubicBezTo>
                    <a:pt x="84364" y="311499"/>
                    <a:pt x="82299" y="306589"/>
                    <a:pt x="81015" y="301451"/>
                  </a:cubicBezTo>
                  <a:cubicBezTo>
                    <a:pt x="79340" y="294752"/>
                    <a:pt x="77975" y="287968"/>
                    <a:pt x="75991" y="281354"/>
                  </a:cubicBezTo>
                  <a:cubicBezTo>
                    <a:pt x="72947" y="271209"/>
                    <a:pt x="71817" y="260022"/>
                    <a:pt x="65942" y="251209"/>
                  </a:cubicBezTo>
                  <a:lnTo>
                    <a:pt x="55894" y="236137"/>
                  </a:lnTo>
                  <a:cubicBezTo>
                    <a:pt x="38997" y="185443"/>
                    <a:pt x="64788" y="264104"/>
                    <a:pt x="45846" y="200967"/>
                  </a:cubicBezTo>
                  <a:cubicBezTo>
                    <a:pt x="42802" y="190822"/>
                    <a:pt x="39147" y="180870"/>
                    <a:pt x="35797" y="170822"/>
                  </a:cubicBezTo>
                  <a:lnTo>
                    <a:pt x="30773" y="155750"/>
                  </a:lnTo>
                  <a:lnTo>
                    <a:pt x="25749" y="140677"/>
                  </a:lnTo>
                  <a:cubicBezTo>
                    <a:pt x="24973" y="134469"/>
                    <a:pt x="20016" y="86870"/>
                    <a:pt x="15701" y="75363"/>
                  </a:cubicBezTo>
                  <a:cubicBezTo>
                    <a:pt x="13581" y="69709"/>
                    <a:pt x="9002" y="65314"/>
                    <a:pt x="5652" y="60290"/>
                  </a:cubicBezTo>
                  <a:cubicBezTo>
                    <a:pt x="-2621" y="27196"/>
                    <a:pt x="628" y="47099"/>
                    <a:pt x="628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7" name="Freeform 336"/>
            <p:cNvSpPr/>
            <p:nvPr/>
          </p:nvSpPr>
          <p:spPr>
            <a:xfrm>
              <a:off x="2552281" y="2734456"/>
              <a:ext cx="182644" cy="526234"/>
            </a:xfrm>
            <a:custGeom>
              <a:avLst/>
              <a:gdLst>
                <a:gd name="connsiteX0" fmla="*/ 5024 w 155763"/>
                <a:gd name="connsiteY0" fmla="*/ 527538 h 527538"/>
                <a:gd name="connsiteX1" fmla="*/ 0 w 155763"/>
                <a:gd name="connsiteY1" fmla="*/ 502417 h 527538"/>
                <a:gd name="connsiteX2" fmla="*/ 10049 w 155763"/>
                <a:gd name="connsiteY2" fmla="*/ 447151 h 527538"/>
                <a:gd name="connsiteX3" fmla="*/ 20097 w 155763"/>
                <a:gd name="connsiteY3" fmla="*/ 386861 h 527538"/>
                <a:gd name="connsiteX4" fmla="*/ 30145 w 155763"/>
                <a:gd name="connsiteY4" fmla="*/ 366764 h 527538"/>
                <a:gd name="connsiteX5" fmla="*/ 40194 w 155763"/>
                <a:gd name="connsiteY5" fmla="*/ 336619 h 527538"/>
                <a:gd name="connsiteX6" fmla="*/ 45218 w 155763"/>
                <a:gd name="connsiteY6" fmla="*/ 321547 h 527538"/>
                <a:gd name="connsiteX7" fmla="*/ 50242 w 155763"/>
                <a:gd name="connsiteY7" fmla="*/ 306474 h 527538"/>
                <a:gd name="connsiteX8" fmla="*/ 60290 w 155763"/>
                <a:gd name="connsiteY8" fmla="*/ 286378 h 527538"/>
                <a:gd name="connsiteX9" fmla="*/ 75363 w 155763"/>
                <a:gd name="connsiteY9" fmla="*/ 256233 h 527538"/>
                <a:gd name="connsiteX10" fmla="*/ 80387 w 155763"/>
                <a:gd name="connsiteY10" fmla="*/ 231112 h 527538"/>
                <a:gd name="connsiteX11" fmla="*/ 90435 w 155763"/>
                <a:gd name="connsiteY11" fmla="*/ 200967 h 527538"/>
                <a:gd name="connsiteX12" fmla="*/ 95460 w 155763"/>
                <a:gd name="connsiteY12" fmla="*/ 180870 h 527538"/>
                <a:gd name="connsiteX13" fmla="*/ 110532 w 155763"/>
                <a:gd name="connsiteY13" fmla="*/ 130628 h 527538"/>
                <a:gd name="connsiteX14" fmla="*/ 115556 w 155763"/>
                <a:gd name="connsiteY14" fmla="*/ 105507 h 527538"/>
                <a:gd name="connsiteX15" fmla="*/ 125605 w 155763"/>
                <a:gd name="connsiteY15" fmla="*/ 75362 h 527538"/>
                <a:gd name="connsiteX16" fmla="*/ 130629 w 155763"/>
                <a:gd name="connsiteY16" fmla="*/ 60290 h 527538"/>
                <a:gd name="connsiteX17" fmla="*/ 140677 w 155763"/>
                <a:gd name="connsiteY17" fmla="*/ 30145 h 527538"/>
                <a:gd name="connsiteX18" fmla="*/ 150726 w 155763"/>
                <a:gd name="connsiteY18" fmla="*/ 20096 h 527538"/>
                <a:gd name="connsiteX19" fmla="*/ 155750 w 155763"/>
                <a:gd name="connsiteY19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763" h="527538">
                  <a:moveTo>
                    <a:pt x="5024" y="527538"/>
                  </a:moveTo>
                  <a:cubicBezTo>
                    <a:pt x="3349" y="519164"/>
                    <a:pt x="0" y="510956"/>
                    <a:pt x="0" y="502417"/>
                  </a:cubicBezTo>
                  <a:cubicBezTo>
                    <a:pt x="0" y="484411"/>
                    <a:pt x="5650" y="464742"/>
                    <a:pt x="10049" y="447151"/>
                  </a:cubicBezTo>
                  <a:cubicBezTo>
                    <a:pt x="11873" y="432561"/>
                    <a:pt x="13873" y="403459"/>
                    <a:pt x="20097" y="386861"/>
                  </a:cubicBezTo>
                  <a:cubicBezTo>
                    <a:pt x="22727" y="379848"/>
                    <a:pt x="27363" y="373718"/>
                    <a:pt x="30145" y="366764"/>
                  </a:cubicBezTo>
                  <a:cubicBezTo>
                    <a:pt x="34079" y="356930"/>
                    <a:pt x="36844" y="346667"/>
                    <a:pt x="40194" y="336619"/>
                  </a:cubicBezTo>
                  <a:lnTo>
                    <a:pt x="45218" y="321547"/>
                  </a:lnTo>
                  <a:cubicBezTo>
                    <a:pt x="46893" y="316523"/>
                    <a:pt x="47874" y="311211"/>
                    <a:pt x="50242" y="306474"/>
                  </a:cubicBezTo>
                  <a:cubicBezTo>
                    <a:pt x="53591" y="299775"/>
                    <a:pt x="57340" y="293262"/>
                    <a:pt x="60290" y="286378"/>
                  </a:cubicBezTo>
                  <a:cubicBezTo>
                    <a:pt x="72770" y="257258"/>
                    <a:pt x="56055" y="285196"/>
                    <a:pt x="75363" y="256233"/>
                  </a:cubicBezTo>
                  <a:cubicBezTo>
                    <a:pt x="77038" y="247859"/>
                    <a:pt x="78140" y="239351"/>
                    <a:pt x="80387" y="231112"/>
                  </a:cubicBezTo>
                  <a:cubicBezTo>
                    <a:pt x="83174" y="220893"/>
                    <a:pt x="87866" y="211243"/>
                    <a:pt x="90435" y="200967"/>
                  </a:cubicBezTo>
                  <a:cubicBezTo>
                    <a:pt x="92110" y="194268"/>
                    <a:pt x="93476" y="187484"/>
                    <a:pt x="95460" y="180870"/>
                  </a:cubicBezTo>
                  <a:cubicBezTo>
                    <a:pt x="106193" y="145093"/>
                    <a:pt x="103916" y="160401"/>
                    <a:pt x="110532" y="130628"/>
                  </a:cubicBezTo>
                  <a:cubicBezTo>
                    <a:pt x="112384" y="122292"/>
                    <a:pt x="113309" y="113746"/>
                    <a:pt x="115556" y="105507"/>
                  </a:cubicBezTo>
                  <a:cubicBezTo>
                    <a:pt x="118343" y="95288"/>
                    <a:pt x="122255" y="85410"/>
                    <a:pt x="125605" y="75362"/>
                  </a:cubicBezTo>
                  <a:lnTo>
                    <a:pt x="130629" y="60290"/>
                  </a:lnTo>
                  <a:lnTo>
                    <a:pt x="140677" y="30145"/>
                  </a:lnTo>
                  <a:lnTo>
                    <a:pt x="150726" y="20096"/>
                  </a:lnTo>
                  <a:cubicBezTo>
                    <a:pt x="156280" y="3435"/>
                    <a:pt x="155750" y="10320"/>
                    <a:pt x="15575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8" name="Freeform 337"/>
            <p:cNvSpPr/>
            <p:nvPr/>
          </p:nvSpPr>
          <p:spPr>
            <a:xfrm>
              <a:off x="2718916" y="2634343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39" name="Freeform 338"/>
            <p:cNvSpPr/>
            <p:nvPr/>
          </p:nvSpPr>
          <p:spPr>
            <a:xfrm>
              <a:off x="2717241" y="2584130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40" name="Freeform 339"/>
            <p:cNvSpPr/>
            <p:nvPr/>
          </p:nvSpPr>
          <p:spPr>
            <a:xfrm>
              <a:off x="2717241" y="25338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41" name="Freeform 340"/>
            <p:cNvSpPr/>
            <p:nvPr/>
          </p:nvSpPr>
          <p:spPr>
            <a:xfrm>
              <a:off x="2717241" y="24576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42" name="Freeform 341"/>
            <p:cNvSpPr/>
            <p:nvPr/>
          </p:nvSpPr>
          <p:spPr>
            <a:xfrm>
              <a:off x="2668674" y="2650631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43" name="Freeform 342"/>
            <p:cNvSpPr/>
            <p:nvPr/>
          </p:nvSpPr>
          <p:spPr>
            <a:xfrm>
              <a:off x="2682072" y="2621323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44" name="Freeform 343"/>
            <p:cNvSpPr/>
            <p:nvPr/>
          </p:nvSpPr>
          <p:spPr>
            <a:xfrm>
              <a:off x="2682072" y="25652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45" name="Freeform 344"/>
            <p:cNvSpPr/>
            <p:nvPr/>
          </p:nvSpPr>
          <p:spPr>
            <a:xfrm>
              <a:off x="2682072" y="24890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53697" y="8645601"/>
            <a:ext cx="655963" cy="1685674"/>
            <a:chOff x="2286000" y="2066145"/>
            <a:chExt cx="685801" cy="1688813"/>
          </a:xfrm>
        </p:grpSpPr>
        <p:grpSp>
          <p:nvGrpSpPr>
            <p:cNvPr id="272" name="Group 271"/>
            <p:cNvGrpSpPr/>
            <p:nvPr/>
          </p:nvGrpSpPr>
          <p:grpSpPr>
            <a:xfrm>
              <a:off x="2286000" y="3219353"/>
              <a:ext cx="609599" cy="535605"/>
              <a:chOff x="9486900" y="2951189"/>
              <a:chExt cx="1295400" cy="935011"/>
            </a:xfrm>
          </p:grpSpPr>
          <p:sp>
            <p:nvSpPr>
              <p:cNvPr id="305" name="Oval 304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307" name="Straight Connector 306"/>
              <p:cNvCxnSpPr>
                <a:stCxn id="306" idx="2"/>
                <a:endCxn id="305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>
                <a:stCxn id="306" idx="6"/>
                <a:endCxn id="305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ounded Rectangle 308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10" name="Isosceles Triangle 309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11" name="Isosceles Triangle 310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273" name="Freeform 272"/>
            <p:cNvSpPr/>
            <p:nvPr/>
          </p:nvSpPr>
          <p:spPr>
            <a:xfrm>
              <a:off x="2558086" y="2438400"/>
              <a:ext cx="232816" cy="790575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2289527" y="2729265"/>
              <a:ext cx="253648" cy="509235"/>
            </a:xfrm>
            <a:custGeom>
              <a:avLst/>
              <a:gdLst>
                <a:gd name="connsiteX0" fmla="*/ 142886 w 142886"/>
                <a:gd name="connsiteY0" fmla="*/ 619125 h 619125"/>
                <a:gd name="connsiteX1" fmla="*/ 123836 w 142886"/>
                <a:gd name="connsiteY1" fmla="*/ 371475 h 619125"/>
                <a:gd name="connsiteX2" fmla="*/ 104786 w 142886"/>
                <a:gd name="connsiteY2" fmla="*/ 247650 h 619125"/>
                <a:gd name="connsiteX3" fmla="*/ 76211 w 142886"/>
                <a:gd name="connsiteY3" fmla="*/ 161925 h 619125"/>
                <a:gd name="connsiteX4" fmla="*/ 66686 w 142886"/>
                <a:gd name="connsiteY4" fmla="*/ 133350 h 619125"/>
                <a:gd name="connsiteX5" fmla="*/ 47636 w 142886"/>
                <a:gd name="connsiteY5" fmla="*/ 95250 h 619125"/>
                <a:gd name="connsiteX6" fmla="*/ 38111 w 142886"/>
                <a:gd name="connsiteY6" fmla="*/ 66675 h 619125"/>
                <a:gd name="connsiteX7" fmla="*/ 11 w 142886"/>
                <a:gd name="connsiteY7" fmla="*/ 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86" h="619125">
                  <a:moveTo>
                    <a:pt x="142886" y="619125"/>
                  </a:moveTo>
                  <a:cubicBezTo>
                    <a:pt x="122257" y="454091"/>
                    <a:pt x="143736" y="640123"/>
                    <a:pt x="123836" y="371475"/>
                  </a:cubicBezTo>
                  <a:cubicBezTo>
                    <a:pt x="120097" y="321001"/>
                    <a:pt x="117991" y="291668"/>
                    <a:pt x="104786" y="247650"/>
                  </a:cubicBezTo>
                  <a:cubicBezTo>
                    <a:pt x="96131" y="218800"/>
                    <a:pt x="85736" y="190500"/>
                    <a:pt x="76211" y="161925"/>
                  </a:cubicBezTo>
                  <a:cubicBezTo>
                    <a:pt x="73036" y="152400"/>
                    <a:pt x="71176" y="142330"/>
                    <a:pt x="66686" y="133350"/>
                  </a:cubicBezTo>
                  <a:cubicBezTo>
                    <a:pt x="60336" y="120650"/>
                    <a:pt x="53229" y="108301"/>
                    <a:pt x="47636" y="95250"/>
                  </a:cubicBezTo>
                  <a:cubicBezTo>
                    <a:pt x="43681" y="86022"/>
                    <a:pt x="42987" y="75452"/>
                    <a:pt x="38111" y="66675"/>
                  </a:cubicBezTo>
                  <a:cubicBezTo>
                    <a:pt x="-1750" y="-5075"/>
                    <a:pt x="11" y="34079"/>
                    <a:pt x="11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2565930" y="3086100"/>
              <a:ext cx="226069" cy="181681"/>
            </a:xfrm>
            <a:custGeom>
              <a:avLst/>
              <a:gdLst>
                <a:gd name="connsiteX0" fmla="*/ 0 w 201199"/>
                <a:gd name="connsiteY0" fmla="*/ 152400 h 152400"/>
                <a:gd name="connsiteX1" fmla="*/ 28575 w 201199"/>
                <a:gd name="connsiteY1" fmla="*/ 104775 h 152400"/>
                <a:gd name="connsiteX2" fmla="*/ 57150 w 201199"/>
                <a:gd name="connsiteY2" fmla="*/ 95250 h 152400"/>
                <a:gd name="connsiteX3" fmla="*/ 85725 w 201199"/>
                <a:gd name="connsiteY3" fmla="*/ 66675 h 152400"/>
                <a:gd name="connsiteX4" fmla="*/ 142875 w 201199"/>
                <a:gd name="connsiteY4" fmla="*/ 38100 h 152400"/>
                <a:gd name="connsiteX5" fmla="*/ 171450 w 201199"/>
                <a:gd name="connsiteY5" fmla="*/ 19050 h 152400"/>
                <a:gd name="connsiteX6" fmla="*/ 200025 w 201199"/>
                <a:gd name="connsiteY6" fmla="*/ 9525 h 152400"/>
                <a:gd name="connsiteX7" fmla="*/ 200025 w 201199"/>
                <a:gd name="connsiteY7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199" h="152400">
                  <a:moveTo>
                    <a:pt x="0" y="152400"/>
                  </a:moveTo>
                  <a:cubicBezTo>
                    <a:pt x="9525" y="136525"/>
                    <a:pt x="15484" y="117866"/>
                    <a:pt x="28575" y="104775"/>
                  </a:cubicBezTo>
                  <a:cubicBezTo>
                    <a:pt x="35675" y="97675"/>
                    <a:pt x="48796" y="100819"/>
                    <a:pt x="57150" y="95250"/>
                  </a:cubicBezTo>
                  <a:cubicBezTo>
                    <a:pt x="68358" y="87778"/>
                    <a:pt x="75377" y="75299"/>
                    <a:pt x="85725" y="66675"/>
                  </a:cubicBezTo>
                  <a:cubicBezTo>
                    <a:pt x="126671" y="32553"/>
                    <a:pt x="99917" y="59579"/>
                    <a:pt x="142875" y="38100"/>
                  </a:cubicBezTo>
                  <a:cubicBezTo>
                    <a:pt x="153114" y="32980"/>
                    <a:pt x="161211" y="24170"/>
                    <a:pt x="171450" y="19050"/>
                  </a:cubicBezTo>
                  <a:cubicBezTo>
                    <a:pt x="180430" y="14560"/>
                    <a:pt x="191671" y="15094"/>
                    <a:pt x="200025" y="9525"/>
                  </a:cubicBezTo>
                  <a:cubicBezTo>
                    <a:pt x="202667" y="7764"/>
                    <a:pt x="200025" y="3175"/>
                    <a:pt x="2000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76" name="Freeform 275"/>
            <p:cNvSpPr/>
            <p:nvPr/>
          </p:nvSpPr>
          <p:spPr>
            <a:xfrm>
              <a:off x="2536802" y="2190750"/>
              <a:ext cx="52825" cy="1077031"/>
            </a:xfrm>
            <a:custGeom>
              <a:avLst/>
              <a:gdLst>
                <a:gd name="connsiteX0" fmla="*/ 9525 w 48872"/>
                <a:gd name="connsiteY0" fmla="*/ 1057275 h 1057275"/>
                <a:gd name="connsiteX1" fmla="*/ 0 w 48872"/>
                <a:gd name="connsiteY1" fmla="*/ 485775 h 1057275"/>
                <a:gd name="connsiteX2" fmla="*/ 9525 w 48872"/>
                <a:gd name="connsiteY2" fmla="*/ 342900 h 1057275"/>
                <a:gd name="connsiteX3" fmla="*/ 28575 w 48872"/>
                <a:gd name="connsiteY3" fmla="*/ 285750 h 1057275"/>
                <a:gd name="connsiteX4" fmla="*/ 38100 w 48872"/>
                <a:gd name="connsiteY4" fmla="*/ 247650 h 1057275"/>
                <a:gd name="connsiteX5" fmla="*/ 47625 w 48872"/>
                <a:gd name="connsiteY5" fmla="*/ 219075 h 1057275"/>
                <a:gd name="connsiteX6" fmla="*/ 47625 w 48872"/>
                <a:gd name="connsiteY6" fmla="*/ 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72" h="1057275">
                  <a:moveTo>
                    <a:pt x="9525" y="1057275"/>
                  </a:moveTo>
                  <a:cubicBezTo>
                    <a:pt x="6350" y="866775"/>
                    <a:pt x="0" y="676301"/>
                    <a:pt x="0" y="485775"/>
                  </a:cubicBezTo>
                  <a:cubicBezTo>
                    <a:pt x="0" y="438044"/>
                    <a:pt x="2775" y="390151"/>
                    <a:pt x="9525" y="342900"/>
                  </a:cubicBezTo>
                  <a:cubicBezTo>
                    <a:pt x="12365" y="323021"/>
                    <a:pt x="23705" y="305231"/>
                    <a:pt x="28575" y="285750"/>
                  </a:cubicBezTo>
                  <a:cubicBezTo>
                    <a:pt x="31750" y="273050"/>
                    <a:pt x="34504" y="260237"/>
                    <a:pt x="38100" y="247650"/>
                  </a:cubicBezTo>
                  <a:cubicBezTo>
                    <a:pt x="40858" y="237996"/>
                    <a:pt x="47239" y="229108"/>
                    <a:pt x="47625" y="219075"/>
                  </a:cubicBezTo>
                  <a:cubicBezTo>
                    <a:pt x="50432" y="146104"/>
                    <a:pt x="47625" y="73025"/>
                    <a:pt x="4762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77" name="Freeform 276"/>
            <p:cNvSpPr/>
            <p:nvPr/>
          </p:nvSpPr>
          <p:spPr>
            <a:xfrm>
              <a:off x="2446751" y="2971800"/>
              <a:ext cx="142876" cy="295981"/>
            </a:xfrm>
            <a:custGeom>
              <a:avLst/>
              <a:gdLst>
                <a:gd name="connsiteX0" fmla="*/ 105949 w 105949"/>
                <a:gd name="connsiteY0" fmla="*/ 257175 h 257175"/>
                <a:gd name="connsiteX1" fmla="*/ 86899 w 105949"/>
                <a:gd name="connsiteY1" fmla="*/ 133350 h 257175"/>
                <a:gd name="connsiteX2" fmla="*/ 67849 w 105949"/>
                <a:gd name="connsiteY2" fmla="*/ 76200 h 257175"/>
                <a:gd name="connsiteX3" fmla="*/ 58324 w 105949"/>
                <a:gd name="connsiteY3" fmla="*/ 47625 h 257175"/>
                <a:gd name="connsiteX4" fmla="*/ 1174 w 105949"/>
                <a:gd name="connsiteY4" fmla="*/ 9525 h 257175"/>
                <a:gd name="connsiteX5" fmla="*/ 1174 w 105949"/>
                <a:gd name="connsiteY5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949" h="257175">
                  <a:moveTo>
                    <a:pt x="105949" y="257175"/>
                  </a:moveTo>
                  <a:cubicBezTo>
                    <a:pt x="103935" y="243076"/>
                    <a:pt x="91304" y="150971"/>
                    <a:pt x="86899" y="133350"/>
                  </a:cubicBezTo>
                  <a:cubicBezTo>
                    <a:pt x="82029" y="113869"/>
                    <a:pt x="74199" y="95250"/>
                    <a:pt x="67849" y="76200"/>
                  </a:cubicBezTo>
                  <a:cubicBezTo>
                    <a:pt x="64674" y="66675"/>
                    <a:pt x="65424" y="54725"/>
                    <a:pt x="58324" y="47625"/>
                  </a:cubicBezTo>
                  <a:cubicBezTo>
                    <a:pt x="-32833" y="-43532"/>
                    <a:pt x="83882" y="64664"/>
                    <a:pt x="1174" y="9525"/>
                  </a:cubicBezTo>
                  <a:cubicBezTo>
                    <a:pt x="-1468" y="7764"/>
                    <a:pt x="1174" y="3175"/>
                    <a:pt x="1174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78" name="Freeform 277"/>
            <p:cNvSpPr/>
            <p:nvPr/>
          </p:nvSpPr>
          <p:spPr>
            <a:xfrm>
              <a:off x="2592475" y="2242829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79" name="Freeform 278"/>
            <p:cNvSpPr/>
            <p:nvPr/>
          </p:nvSpPr>
          <p:spPr>
            <a:xfrm>
              <a:off x="2590800" y="2192616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0" name="Freeform 279"/>
            <p:cNvSpPr/>
            <p:nvPr/>
          </p:nvSpPr>
          <p:spPr>
            <a:xfrm>
              <a:off x="2590800" y="21423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1" name="Freeform 280"/>
            <p:cNvSpPr/>
            <p:nvPr/>
          </p:nvSpPr>
          <p:spPr>
            <a:xfrm>
              <a:off x="2590800" y="2066145"/>
              <a:ext cx="47394" cy="143656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2" name="Freeform 281"/>
            <p:cNvSpPr/>
            <p:nvPr/>
          </p:nvSpPr>
          <p:spPr>
            <a:xfrm>
              <a:off x="2542233" y="2260861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3" name="Freeform 282"/>
            <p:cNvSpPr/>
            <p:nvPr/>
          </p:nvSpPr>
          <p:spPr>
            <a:xfrm>
              <a:off x="2555631" y="2231553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4" name="Freeform 283"/>
            <p:cNvSpPr/>
            <p:nvPr/>
          </p:nvSpPr>
          <p:spPr>
            <a:xfrm>
              <a:off x="2555631" y="21754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5" name="Freeform 284"/>
            <p:cNvSpPr/>
            <p:nvPr/>
          </p:nvSpPr>
          <p:spPr>
            <a:xfrm>
              <a:off x="2555631" y="2099250"/>
              <a:ext cx="47394" cy="130648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6" name="Freeform 285"/>
            <p:cNvSpPr/>
            <p:nvPr/>
          </p:nvSpPr>
          <p:spPr>
            <a:xfrm>
              <a:off x="2558087" y="2719387"/>
              <a:ext cx="413714" cy="509588"/>
            </a:xfrm>
            <a:custGeom>
              <a:avLst/>
              <a:gdLst>
                <a:gd name="connsiteX0" fmla="*/ 19050 w 219152"/>
                <a:gd name="connsiteY0" fmla="*/ 828675 h 828675"/>
                <a:gd name="connsiteX1" fmla="*/ 0 w 219152"/>
                <a:gd name="connsiteY1" fmla="*/ 704850 h 828675"/>
                <a:gd name="connsiteX2" fmla="*/ 9525 w 219152"/>
                <a:gd name="connsiteY2" fmla="*/ 485775 h 828675"/>
                <a:gd name="connsiteX3" fmla="*/ 19050 w 219152"/>
                <a:gd name="connsiteY3" fmla="*/ 447675 h 828675"/>
                <a:gd name="connsiteX4" fmla="*/ 28575 w 219152"/>
                <a:gd name="connsiteY4" fmla="*/ 381000 h 828675"/>
                <a:gd name="connsiteX5" fmla="*/ 47625 w 219152"/>
                <a:gd name="connsiteY5" fmla="*/ 314325 h 828675"/>
                <a:gd name="connsiteX6" fmla="*/ 66675 w 219152"/>
                <a:gd name="connsiteY6" fmla="*/ 247650 h 828675"/>
                <a:gd name="connsiteX7" fmla="*/ 85725 w 219152"/>
                <a:gd name="connsiteY7" fmla="*/ 219075 h 828675"/>
                <a:gd name="connsiteX8" fmla="*/ 104775 w 219152"/>
                <a:gd name="connsiteY8" fmla="*/ 161925 h 828675"/>
                <a:gd name="connsiteX9" fmla="*/ 142875 w 219152"/>
                <a:gd name="connsiteY9" fmla="*/ 104775 h 828675"/>
                <a:gd name="connsiteX10" fmla="*/ 152400 w 219152"/>
                <a:gd name="connsiteY10" fmla="*/ 76200 h 828675"/>
                <a:gd name="connsiteX11" fmla="*/ 180975 w 219152"/>
                <a:gd name="connsiteY11" fmla="*/ 47625 h 828675"/>
                <a:gd name="connsiteX12" fmla="*/ 190500 w 219152"/>
                <a:gd name="connsiteY12" fmla="*/ 19050 h 828675"/>
                <a:gd name="connsiteX13" fmla="*/ 219075 w 219152"/>
                <a:gd name="connsiteY13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9152" h="828675">
                  <a:moveTo>
                    <a:pt x="19050" y="828675"/>
                  </a:moveTo>
                  <a:cubicBezTo>
                    <a:pt x="11799" y="792420"/>
                    <a:pt x="0" y="739449"/>
                    <a:pt x="0" y="704850"/>
                  </a:cubicBezTo>
                  <a:cubicBezTo>
                    <a:pt x="0" y="631756"/>
                    <a:pt x="4125" y="558669"/>
                    <a:pt x="9525" y="485775"/>
                  </a:cubicBezTo>
                  <a:cubicBezTo>
                    <a:pt x="10492" y="472720"/>
                    <a:pt x="16708" y="460555"/>
                    <a:pt x="19050" y="447675"/>
                  </a:cubicBezTo>
                  <a:cubicBezTo>
                    <a:pt x="23066" y="425586"/>
                    <a:pt x="24559" y="403089"/>
                    <a:pt x="28575" y="381000"/>
                  </a:cubicBezTo>
                  <a:cubicBezTo>
                    <a:pt x="36019" y="340057"/>
                    <a:pt x="37424" y="350029"/>
                    <a:pt x="47625" y="314325"/>
                  </a:cubicBezTo>
                  <a:cubicBezTo>
                    <a:pt x="51694" y="300083"/>
                    <a:pt x="59062" y="262875"/>
                    <a:pt x="66675" y="247650"/>
                  </a:cubicBezTo>
                  <a:cubicBezTo>
                    <a:pt x="71795" y="237411"/>
                    <a:pt x="81076" y="229536"/>
                    <a:pt x="85725" y="219075"/>
                  </a:cubicBezTo>
                  <a:cubicBezTo>
                    <a:pt x="93880" y="200725"/>
                    <a:pt x="93636" y="178633"/>
                    <a:pt x="104775" y="161925"/>
                  </a:cubicBezTo>
                  <a:cubicBezTo>
                    <a:pt x="117475" y="142875"/>
                    <a:pt x="135635" y="126495"/>
                    <a:pt x="142875" y="104775"/>
                  </a:cubicBezTo>
                  <a:cubicBezTo>
                    <a:pt x="146050" y="95250"/>
                    <a:pt x="146831" y="84554"/>
                    <a:pt x="152400" y="76200"/>
                  </a:cubicBezTo>
                  <a:cubicBezTo>
                    <a:pt x="159872" y="64992"/>
                    <a:pt x="171450" y="57150"/>
                    <a:pt x="180975" y="47625"/>
                  </a:cubicBezTo>
                  <a:cubicBezTo>
                    <a:pt x="184150" y="38100"/>
                    <a:pt x="183400" y="26150"/>
                    <a:pt x="190500" y="19050"/>
                  </a:cubicBezTo>
                  <a:cubicBezTo>
                    <a:pt x="222087" y="-12537"/>
                    <a:pt x="219075" y="26224"/>
                    <a:pt x="219075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2385597" y="2349213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8" name="Freeform 287"/>
            <p:cNvSpPr/>
            <p:nvPr/>
          </p:nvSpPr>
          <p:spPr>
            <a:xfrm>
              <a:off x="2383922" y="2299000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2383922" y="2248729"/>
              <a:ext cx="74239" cy="189672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0" name="Freeform 289"/>
            <p:cNvSpPr/>
            <p:nvPr/>
          </p:nvSpPr>
          <p:spPr>
            <a:xfrm>
              <a:off x="2383922" y="2248385"/>
              <a:ext cx="74239" cy="113815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1" name="Freeform 290"/>
            <p:cNvSpPr/>
            <p:nvPr/>
          </p:nvSpPr>
          <p:spPr>
            <a:xfrm>
              <a:off x="2335355" y="2371411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2" name="Freeform 291"/>
            <p:cNvSpPr/>
            <p:nvPr/>
          </p:nvSpPr>
          <p:spPr>
            <a:xfrm>
              <a:off x="2348753" y="2342103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3" name="Freeform 292"/>
            <p:cNvSpPr/>
            <p:nvPr/>
          </p:nvSpPr>
          <p:spPr>
            <a:xfrm>
              <a:off x="2348753" y="22860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4" name="Freeform 293"/>
            <p:cNvSpPr/>
            <p:nvPr/>
          </p:nvSpPr>
          <p:spPr>
            <a:xfrm>
              <a:off x="2348753" y="2209800"/>
              <a:ext cx="74239" cy="172497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5" name="Freeform 294"/>
            <p:cNvSpPr/>
            <p:nvPr/>
          </p:nvSpPr>
          <p:spPr>
            <a:xfrm>
              <a:off x="2400289" y="2458498"/>
              <a:ext cx="172109" cy="787120"/>
            </a:xfrm>
            <a:custGeom>
              <a:avLst/>
              <a:gdLst>
                <a:gd name="connsiteX0" fmla="*/ 131257 w 141325"/>
                <a:gd name="connsiteY0" fmla="*/ 723482 h 723482"/>
                <a:gd name="connsiteX1" fmla="*/ 141305 w 141325"/>
                <a:gd name="connsiteY1" fmla="*/ 587829 h 723482"/>
                <a:gd name="connsiteX2" fmla="*/ 131257 w 141325"/>
                <a:gd name="connsiteY2" fmla="*/ 462224 h 723482"/>
                <a:gd name="connsiteX3" fmla="*/ 126232 w 141325"/>
                <a:gd name="connsiteY3" fmla="*/ 447152 h 723482"/>
                <a:gd name="connsiteX4" fmla="*/ 116184 w 141325"/>
                <a:gd name="connsiteY4" fmla="*/ 406959 h 723482"/>
                <a:gd name="connsiteX5" fmla="*/ 91063 w 141325"/>
                <a:gd name="connsiteY5" fmla="*/ 331596 h 723482"/>
                <a:gd name="connsiteX6" fmla="*/ 86039 w 141325"/>
                <a:gd name="connsiteY6" fmla="*/ 316523 h 723482"/>
                <a:gd name="connsiteX7" fmla="*/ 81015 w 141325"/>
                <a:gd name="connsiteY7" fmla="*/ 301451 h 723482"/>
                <a:gd name="connsiteX8" fmla="*/ 75991 w 141325"/>
                <a:gd name="connsiteY8" fmla="*/ 281354 h 723482"/>
                <a:gd name="connsiteX9" fmla="*/ 65942 w 141325"/>
                <a:gd name="connsiteY9" fmla="*/ 251209 h 723482"/>
                <a:gd name="connsiteX10" fmla="*/ 55894 w 141325"/>
                <a:gd name="connsiteY10" fmla="*/ 236137 h 723482"/>
                <a:gd name="connsiteX11" fmla="*/ 45846 w 141325"/>
                <a:gd name="connsiteY11" fmla="*/ 200967 h 723482"/>
                <a:gd name="connsiteX12" fmla="*/ 35797 w 141325"/>
                <a:gd name="connsiteY12" fmla="*/ 170822 h 723482"/>
                <a:gd name="connsiteX13" fmla="*/ 30773 w 141325"/>
                <a:gd name="connsiteY13" fmla="*/ 155750 h 723482"/>
                <a:gd name="connsiteX14" fmla="*/ 25749 w 141325"/>
                <a:gd name="connsiteY14" fmla="*/ 140677 h 723482"/>
                <a:gd name="connsiteX15" fmla="*/ 15701 w 141325"/>
                <a:gd name="connsiteY15" fmla="*/ 75363 h 723482"/>
                <a:gd name="connsiteX16" fmla="*/ 5652 w 141325"/>
                <a:gd name="connsiteY16" fmla="*/ 60290 h 723482"/>
                <a:gd name="connsiteX17" fmla="*/ 628 w 141325"/>
                <a:gd name="connsiteY17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325" h="723482">
                  <a:moveTo>
                    <a:pt x="131257" y="723482"/>
                  </a:moveTo>
                  <a:cubicBezTo>
                    <a:pt x="142261" y="668460"/>
                    <a:pt x="141305" y="679832"/>
                    <a:pt x="141305" y="587829"/>
                  </a:cubicBezTo>
                  <a:cubicBezTo>
                    <a:pt x="141305" y="555378"/>
                    <a:pt x="139742" y="500403"/>
                    <a:pt x="131257" y="462224"/>
                  </a:cubicBezTo>
                  <a:cubicBezTo>
                    <a:pt x="130108" y="457054"/>
                    <a:pt x="127625" y="452261"/>
                    <a:pt x="126232" y="447152"/>
                  </a:cubicBezTo>
                  <a:cubicBezTo>
                    <a:pt x="122598" y="433829"/>
                    <a:pt x="120551" y="420060"/>
                    <a:pt x="116184" y="406959"/>
                  </a:cubicBezTo>
                  <a:lnTo>
                    <a:pt x="91063" y="331596"/>
                  </a:lnTo>
                  <a:lnTo>
                    <a:pt x="86039" y="316523"/>
                  </a:lnTo>
                  <a:cubicBezTo>
                    <a:pt x="84364" y="311499"/>
                    <a:pt x="82299" y="306589"/>
                    <a:pt x="81015" y="301451"/>
                  </a:cubicBezTo>
                  <a:cubicBezTo>
                    <a:pt x="79340" y="294752"/>
                    <a:pt x="77975" y="287968"/>
                    <a:pt x="75991" y="281354"/>
                  </a:cubicBezTo>
                  <a:cubicBezTo>
                    <a:pt x="72947" y="271209"/>
                    <a:pt x="71817" y="260022"/>
                    <a:pt x="65942" y="251209"/>
                  </a:cubicBezTo>
                  <a:lnTo>
                    <a:pt x="55894" y="236137"/>
                  </a:lnTo>
                  <a:cubicBezTo>
                    <a:pt x="38997" y="185443"/>
                    <a:pt x="64788" y="264104"/>
                    <a:pt x="45846" y="200967"/>
                  </a:cubicBezTo>
                  <a:cubicBezTo>
                    <a:pt x="42802" y="190822"/>
                    <a:pt x="39147" y="180870"/>
                    <a:pt x="35797" y="170822"/>
                  </a:cubicBezTo>
                  <a:lnTo>
                    <a:pt x="30773" y="155750"/>
                  </a:lnTo>
                  <a:lnTo>
                    <a:pt x="25749" y="140677"/>
                  </a:lnTo>
                  <a:cubicBezTo>
                    <a:pt x="24973" y="134469"/>
                    <a:pt x="20016" y="86870"/>
                    <a:pt x="15701" y="75363"/>
                  </a:cubicBezTo>
                  <a:cubicBezTo>
                    <a:pt x="13581" y="69709"/>
                    <a:pt x="9002" y="65314"/>
                    <a:pt x="5652" y="60290"/>
                  </a:cubicBezTo>
                  <a:cubicBezTo>
                    <a:pt x="-2621" y="27196"/>
                    <a:pt x="628" y="47099"/>
                    <a:pt x="628" y="0"/>
                  </a:cubicBezTo>
                </a:path>
              </a:pathLst>
            </a:cu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6" name="Freeform 295"/>
            <p:cNvSpPr/>
            <p:nvPr/>
          </p:nvSpPr>
          <p:spPr>
            <a:xfrm>
              <a:off x="2552281" y="2734456"/>
              <a:ext cx="182644" cy="526234"/>
            </a:xfrm>
            <a:custGeom>
              <a:avLst/>
              <a:gdLst>
                <a:gd name="connsiteX0" fmla="*/ 5024 w 155763"/>
                <a:gd name="connsiteY0" fmla="*/ 527538 h 527538"/>
                <a:gd name="connsiteX1" fmla="*/ 0 w 155763"/>
                <a:gd name="connsiteY1" fmla="*/ 502417 h 527538"/>
                <a:gd name="connsiteX2" fmla="*/ 10049 w 155763"/>
                <a:gd name="connsiteY2" fmla="*/ 447151 h 527538"/>
                <a:gd name="connsiteX3" fmla="*/ 20097 w 155763"/>
                <a:gd name="connsiteY3" fmla="*/ 386861 h 527538"/>
                <a:gd name="connsiteX4" fmla="*/ 30145 w 155763"/>
                <a:gd name="connsiteY4" fmla="*/ 366764 h 527538"/>
                <a:gd name="connsiteX5" fmla="*/ 40194 w 155763"/>
                <a:gd name="connsiteY5" fmla="*/ 336619 h 527538"/>
                <a:gd name="connsiteX6" fmla="*/ 45218 w 155763"/>
                <a:gd name="connsiteY6" fmla="*/ 321547 h 527538"/>
                <a:gd name="connsiteX7" fmla="*/ 50242 w 155763"/>
                <a:gd name="connsiteY7" fmla="*/ 306474 h 527538"/>
                <a:gd name="connsiteX8" fmla="*/ 60290 w 155763"/>
                <a:gd name="connsiteY8" fmla="*/ 286378 h 527538"/>
                <a:gd name="connsiteX9" fmla="*/ 75363 w 155763"/>
                <a:gd name="connsiteY9" fmla="*/ 256233 h 527538"/>
                <a:gd name="connsiteX10" fmla="*/ 80387 w 155763"/>
                <a:gd name="connsiteY10" fmla="*/ 231112 h 527538"/>
                <a:gd name="connsiteX11" fmla="*/ 90435 w 155763"/>
                <a:gd name="connsiteY11" fmla="*/ 200967 h 527538"/>
                <a:gd name="connsiteX12" fmla="*/ 95460 w 155763"/>
                <a:gd name="connsiteY12" fmla="*/ 180870 h 527538"/>
                <a:gd name="connsiteX13" fmla="*/ 110532 w 155763"/>
                <a:gd name="connsiteY13" fmla="*/ 130628 h 527538"/>
                <a:gd name="connsiteX14" fmla="*/ 115556 w 155763"/>
                <a:gd name="connsiteY14" fmla="*/ 105507 h 527538"/>
                <a:gd name="connsiteX15" fmla="*/ 125605 w 155763"/>
                <a:gd name="connsiteY15" fmla="*/ 75362 h 527538"/>
                <a:gd name="connsiteX16" fmla="*/ 130629 w 155763"/>
                <a:gd name="connsiteY16" fmla="*/ 60290 h 527538"/>
                <a:gd name="connsiteX17" fmla="*/ 140677 w 155763"/>
                <a:gd name="connsiteY17" fmla="*/ 30145 h 527538"/>
                <a:gd name="connsiteX18" fmla="*/ 150726 w 155763"/>
                <a:gd name="connsiteY18" fmla="*/ 20096 h 527538"/>
                <a:gd name="connsiteX19" fmla="*/ 155750 w 155763"/>
                <a:gd name="connsiteY19" fmla="*/ 0 h 527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763" h="527538">
                  <a:moveTo>
                    <a:pt x="5024" y="527538"/>
                  </a:moveTo>
                  <a:cubicBezTo>
                    <a:pt x="3349" y="519164"/>
                    <a:pt x="0" y="510956"/>
                    <a:pt x="0" y="502417"/>
                  </a:cubicBezTo>
                  <a:cubicBezTo>
                    <a:pt x="0" y="484411"/>
                    <a:pt x="5650" y="464742"/>
                    <a:pt x="10049" y="447151"/>
                  </a:cubicBezTo>
                  <a:cubicBezTo>
                    <a:pt x="11873" y="432561"/>
                    <a:pt x="13873" y="403459"/>
                    <a:pt x="20097" y="386861"/>
                  </a:cubicBezTo>
                  <a:cubicBezTo>
                    <a:pt x="22727" y="379848"/>
                    <a:pt x="27363" y="373718"/>
                    <a:pt x="30145" y="366764"/>
                  </a:cubicBezTo>
                  <a:cubicBezTo>
                    <a:pt x="34079" y="356930"/>
                    <a:pt x="36844" y="346667"/>
                    <a:pt x="40194" y="336619"/>
                  </a:cubicBezTo>
                  <a:lnTo>
                    <a:pt x="45218" y="321547"/>
                  </a:lnTo>
                  <a:cubicBezTo>
                    <a:pt x="46893" y="316523"/>
                    <a:pt x="47874" y="311211"/>
                    <a:pt x="50242" y="306474"/>
                  </a:cubicBezTo>
                  <a:cubicBezTo>
                    <a:pt x="53591" y="299775"/>
                    <a:pt x="57340" y="293262"/>
                    <a:pt x="60290" y="286378"/>
                  </a:cubicBezTo>
                  <a:cubicBezTo>
                    <a:pt x="72770" y="257258"/>
                    <a:pt x="56055" y="285196"/>
                    <a:pt x="75363" y="256233"/>
                  </a:cubicBezTo>
                  <a:cubicBezTo>
                    <a:pt x="77038" y="247859"/>
                    <a:pt x="78140" y="239351"/>
                    <a:pt x="80387" y="231112"/>
                  </a:cubicBezTo>
                  <a:cubicBezTo>
                    <a:pt x="83174" y="220893"/>
                    <a:pt x="87866" y="211243"/>
                    <a:pt x="90435" y="200967"/>
                  </a:cubicBezTo>
                  <a:cubicBezTo>
                    <a:pt x="92110" y="194268"/>
                    <a:pt x="93476" y="187484"/>
                    <a:pt x="95460" y="180870"/>
                  </a:cubicBezTo>
                  <a:cubicBezTo>
                    <a:pt x="106193" y="145093"/>
                    <a:pt x="103916" y="160401"/>
                    <a:pt x="110532" y="130628"/>
                  </a:cubicBezTo>
                  <a:cubicBezTo>
                    <a:pt x="112384" y="122292"/>
                    <a:pt x="113309" y="113746"/>
                    <a:pt x="115556" y="105507"/>
                  </a:cubicBezTo>
                  <a:cubicBezTo>
                    <a:pt x="118343" y="95288"/>
                    <a:pt x="122255" y="85410"/>
                    <a:pt x="125605" y="75362"/>
                  </a:cubicBezTo>
                  <a:lnTo>
                    <a:pt x="130629" y="60290"/>
                  </a:lnTo>
                  <a:lnTo>
                    <a:pt x="140677" y="30145"/>
                  </a:lnTo>
                  <a:lnTo>
                    <a:pt x="150726" y="20096"/>
                  </a:lnTo>
                  <a:cubicBezTo>
                    <a:pt x="156280" y="3435"/>
                    <a:pt x="155750" y="10320"/>
                    <a:pt x="15575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7" name="Freeform 296"/>
            <p:cNvSpPr/>
            <p:nvPr/>
          </p:nvSpPr>
          <p:spPr>
            <a:xfrm>
              <a:off x="2718916" y="2634343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8" name="Freeform 297"/>
            <p:cNvSpPr/>
            <p:nvPr/>
          </p:nvSpPr>
          <p:spPr>
            <a:xfrm>
              <a:off x="2717241" y="2584130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99" name="Freeform 298"/>
            <p:cNvSpPr/>
            <p:nvPr/>
          </p:nvSpPr>
          <p:spPr>
            <a:xfrm>
              <a:off x="2717241" y="25338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00" name="Freeform 299"/>
            <p:cNvSpPr/>
            <p:nvPr/>
          </p:nvSpPr>
          <p:spPr>
            <a:xfrm>
              <a:off x="2717241" y="2457659"/>
              <a:ext cx="52853" cy="124397"/>
            </a:xfrm>
            <a:custGeom>
              <a:avLst/>
              <a:gdLst>
                <a:gd name="connsiteX0" fmla="*/ 0 w 45217"/>
                <a:gd name="connsiteY0" fmla="*/ 50271 h 50271"/>
                <a:gd name="connsiteX1" fmla="*/ 20096 w 45217"/>
                <a:gd name="connsiteY1" fmla="*/ 25150 h 50271"/>
                <a:gd name="connsiteX2" fmla="*/ 30145 w 45217"/>
                <a:gd name="connsiteY2" fmla="*/ 15101 h 50271"/>
                <a:gd name="connsiteX3" fmla="*/ 45217 w 45217"/>
                <a:gd name="connsiteY3" fmla="*/ 29 h 5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7" h="50271">
                  <a:moveTo>
                    <a:pt x="0" y="50271"/>
                  </a:moveTo>
                  <a:cubicBezTo>
                    <a:pt x="6699" y="41897"/>
                    <a:pt x="13117" y="33292"/>
                    <a:pt x="20096" y="25150"/>
                  </a:cubicBezTo>
                  <a:cubicBezTo>
                    <a:pt x="23179" y="21553"/>
                    <a:pt x="27186" y="18800"/>
                    <a:pt x="30145" y="15101"/>
                  </a:cubicBezTo>
                  <a:cubicBezTo>
                    <a:pt x="43317" y="-1364"/>
                    <a:pt x="33546" y="29"/>
                    <a:pt x="45217" y="29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01" name="Freeform 300"/>
            <p:cNvSpPr/>
            <p:nvPr/>
          </p:nvSpPr>
          <p:spPr>
            <a:xfrm>
              <a:off x="2668674" y="2650631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02" name="Freeform 301"/>
            <p:cNvSpPr/>
            <p:nvPr/>
          </p:nvSpPr>
          <p:spPr>
            <a:xfrm>
              <a:off x="2682072" y="2621323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03" name="Freeform 302"/>
            <p:cNvSpPr/>
            <p:nvPr/>
          </p:nvSpPr>
          <p:spPr>
            <a:xfrm>
              <a:off x="2682072" y="25652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304" name="Freeform 303"/>
            <p:cNvSpPr/>
            <p:nvPr/>
          </p:nvSpPr>
          <p:spPr>
            <a:xfrm>
              <a:off x="2682072" y="2489020"/>
              <a:ext cx="52853" cy="113133"/>
            </a:xfrm>
            <a:custGeom>
              <a:avLst/>
              <a:gdLst>
                <a:gd name="connsiteX0" fmla="*/ 35169 w 35169"/>
                <a:gd name="connsiteY0" fmla="*/ 20097 h 20097"/>
                <a:gd name="connsiteX1" fmla="*/ 0 w 35169"/>
                <a:gd name="connsiteY1" fmla="*/ 0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20097">
                  <a:moveTo>
                    <a:pt x="35169" y="20097"/>
                  </a:moveTo>
                  <a:cubicBezTo>
                    <a:pt x="5650" y="8289"/>
                    <a:pt x="16425" y="16425"/>
                    <a:pt x="0" y="0"/>
                  </a:cubicBezTo>
                </a:path>
              </a:pathLst>
            </a:cu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>
            <a:off x="5954540" y="9256632"/>
            <a:ext cx="271817" cy="379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40514" y="9269780"/>
            <a:ext cx="271817" cy="379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130640" y="4909185"/>
            <a:ext cx="755179" cy="1391570"/>
            <a:chOff x="625642" y="2397970"/>
            <a:chExt cx="848459" cy="1292420"/>
          </a:xfrm>
        </p:grpSpPr>
        <p:grpSp>
          <p:nvGrpSpPr>
            <p:cNvPr id="238" name="Group 237"/>
            <p:cNvGrpSpPr/>
            <p:nvPr/>
          </p:nvGrpSpPr>
          <p:grpSpPr>
            <a:xfrm>
              <a:off x="846511" y="3154785"/>
              <a:ext cx="609599" cy="535605"/>
              <a:chOff x="9486900" y="2951189"/>
              <a:chExt cx="1295400" cy="935011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266" name="Straight Connector 265"/>
              <p:cNvCxnSpPr>
                <a:stCxn id="265" idx="2"/>
                <a:endCxn id="264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>
                <a:stCxn id="265" idx="6"/>
                <a:endCxn id="264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ounded Rectangle 267"/>
              <p:cNvSpPr/>
              <p:nvPr/>
            </p:nvSpPr>
            <p:spPr>
              <a:xfrm>
                <a:off x="9753596" y="3179787"/>
                <a:ext cx="761997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69" name="Isosceles Triangle 268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70" name="Isosceles Triangle 269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239" name="Freeform 238"/>
            <p:cNvSpPr/>
            <p:nvPr/>
          </p:nvSpPr>
          <p:spPr>
            <a:xfrm>
              <a:off x="1034716" y="2466474"/>
              <a:ext cx="156410" cy="733926"/>
            </a:xfrm>
            <a:custGeom>
              <a:avLst/>
              <a:gdLst>
                <a:gd name="connsiteX0" fmla="*/ 84221 w 156410"/>
                <a:gd name="connsiteY0" fmla="*/ 733926 h 733926"/>
                <a:gd name="connsiteX1" fmla="*/ 72189 w 156410"/>
                <a:gd name="connsiteY1" fmla="*/ 589547 h 733926"/>
                <a:gd name="connsiteX2" fmla="*/ 60158 w 156410"/>
                <a:gd name="connsiteY2" fmla="*/ 553452 h 733926"/>
                <a:gd name="connsiteX3" fmla="*/ 48126 w 156410"/>
                <a:gd name="connsiteY3" fmla="*/ 481263 h 733926"/>
                <a:gd name="connsiteX4" fmla="*/ 12031 w 156410"/>
                <a:gd name="connsiteY4" fmla="*/ 372979 h 733926"/>
                <a:gd name="connsiteX5" fmla="*/ 0 w 156410"/>
                <a:gd name="connsiteY5" fmla="*/ 336884 h 733926"/>
                <a:gd name="connsiteX6" fmla="*/ 36095 w 156410"/>
                <a:gd name="connsiteY6" fmla="*/ 180473 h 733926"/>
                <a:gd name="connsiteX7" fmla="*/ 60158 w 156410"/>
                <a:gd name="connsiteY7" fmla="*/ 144379 h 733926"/>
                <a:gd name="connsiteX8" fmla="*/ 84221 w 156410"/>
                <a:gd name="connsiteY8" fmla="*/ 72189 h 733926"/>
                <a:gd name="connsiteX9" fmla="*/ 96252 w 156410"/>
                <a:gd name="connsiteY9" fmla="*/ 36094 h 733926"/>
                <a:gd name="connsiteX10" fmla="*/ 120316 w 156410"/>
                <a:gd name="connsiteY10" fmla="*/ 12031 h 733926"/>
                <a:gd name="connsiteX11" fmla="*/ 156410 w 156410"/>
                <a:gd name="connsiteY11" fmla="*/ 0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410" h="733926">
                  <a:moveTo>
                    <a:pt x="84221" y="733926"/>
                  </a:moveTo>
                  <a:cubicBezTo>
                    <a:pt x="80210" y="685800"/>
                    <a:pt x="78572" y="637417"/>
                    <a:pt x="72189" y="589547"/>
                  </a:cubicBezTo>
                  <a:cubicBezTo>
                    <a:pt x="70513" y="576976"/>
                    <a:pt x="62909" y="565832"/>
                    <a:pt x="60158" y="553452"/>
                  </a:cubicBezTo>
                  <a:cubicBezTo>
                    <a:pt x="54866" y="529638"/>
                    <a:pt x="54043" y="504930"/>
                    <a:pt x="48126" y="481263"/>
                  </a:cubicBezTo>
                  <a:cubicBezTo>
                    <a:pt x="48118" y="481232"/>
                    <a:pt x="18052" y="391042"/>
                    <a:pt x="12031" y="372979"/>
                  </a:cubicBezTo>
                  <a:lnTo>
                    <a:pt x="0" y="336884"/>
                  </a:lnTo>
                  <a:cubicBezTo>
                    <a:pt x="5547" y="298052"/>
                    <a:pt x="12071" y="216509"/>
                    <a:pt x="36095" y="180473"/>
                  </a:cubicBezTo>
                  <a:lnTo>
                    <a:pt x="60158" y="144379"/>
                  </a:lnTo>
                  <a:lnTo>
                    <a:pt x="84221" y="72189"/>
                  </a:lnTo>
                  <a:cubicBezTo>
                    <a:pt x="88231" y="60157"/>
                    <a:pt x="87284" y="45062"/>
                    <a:pt x="96252" y="36094"/>
                  </a:cubicBezTo>
                  <a:cubicBezTo>
                    <a:pt x="104273" y="28073"/>
                    <a:pt x="110589" y="17867"/>
                    <a:pt x="120316" y="12031"/>
                  </a:cubicBezTo>
                  <a:cubicBezTo>
                    <a:pt x="131191" y="5506"/>
                    <a:pt x="156410" y="0"/>
                    <a:pt x="15641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962526" y="2851484"/>
              <a:ext cx="120316" cy="180474"/>
            </a:xfrm>
            <a:custGeom>
              <a:avLst/>
              <a:gdLst>
                <a:gd name="connsiteX0" fmla="*/ 120316 w 120316"/>
                <a:gd name="connsiteY0" fmla="*/ 180474 h 180474"/>
                <a:gd name="connsiteX1" fmla="*/ 96253 w 120316"/>
                <a:gd name="connsiteY1" fmla="*/ 84221 h 180474"/>
                <a:gd name="connsiteX2" fmla="*/ 72190 w 120316"/>
                <a:gd name="connsiteY2" fmla="*/ 48127 h 180474"/>
                <a:gd name="connsiteX3" fmla="*/ 0 w 120316"/>
                <a:gd name="connsiteY3" fmla="*/ 12032 h 180474"/>
                <a:gd name="connsiteX4" fmla="*/ 0 w 120316"/>
                <a:gd name="connsiteY4" fmla="*/ 0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6" h="180474">
                  <a:moveTo>
                    <a:pt x="120316" y="180474"/>
                  </a:moveTo>
                  <a:cubicBezTo>
                    <a:pt x="115739" y="157589"/>
                    <a:pt x="108587" y="108888"/>
                    <a:pt x="96253" y="84221"/>
                  </a:cubicBezTo>
                  <a:cubicBezTo>
                    <a:pt x="89786" y="71288"/>
                    <a:pt x="83481" y="57160"/>
                    <a:pt x="72190" y="48127"/>
                  </a:cubicBezTo>
                  <a:cubicBezTo>
                    <a:pt x="-25658" y="-30151"/>
                    <a:pt x="101415" y="113447"/>
                    <a:pt x="0" y="12032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1046747" y="273116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1034716" y="2683042"/>
              <a:ext cx="72189" cy="108284"/>
            </a:xfrm>
            <a:custGeom>
              <a:avLst/>
              <a:gdLst>
                <a:gd name="connsiteX0" fmla="*/ 0 w 72189"/>
                <a:gd name="connsiteY0" fmla="*/ 108284 h 108284"/>
                <a:gd name="connsiteX1" fmla="*/ 48126 w 72189"/>
                <a:gd name="connsiteY1" fmla="*/ 48126 h 108284"/>
                <a:gd name="connsiteX2" fmla="*/ 72189 w 72189"/>
                <a:gd name="connsiteY2" fmla="*/ 0 h 10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89" h="108284">
                  <a:moveTo>
                    <a:pt x="0" y="108284"/>
                  </a:moveTo>
                  <a:cubicBezTo>
                    <a:pt x="16042" y="88231"/>
                    <a:pt x="34516" y="69902"/>
                    <a:pt x="48126" y="48126"/>
                  </a:cubicBezTo>
                  <a:cubicBezTo>
                    <a:pt x="94213" y="-25613"/>
                    <a:pt x="36763" y="35429"/>
                    <a:pt x="72189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3" name="Freeform 242"/>
            <p:cNvSpPr/>
            <p:nvPr/>
          </p:nvSpPr>
          <p:spPr>
            <a:xfrm>
              <a:off x="1058779" y="2478505"/>
              <a:ext cx="36095" cy="72190"/>
            </a:xfrm>
            <a:custGeom>
              <a:avLst/>
              <a:gdLst>
                <a:gd name="connsiteX0" fmla="*/ 36095 w 36095"/>
                <a:gd name="connsiteY0" fmla="*/ 72190 h 72190"/>
                <a:gd name="connsiteX1" fmla="*/ 0 w 36095"/>
                <a:gd name="connsiteY1" fmla="*/ 0 h 7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5" h="72190">
                  <a:moveTo>
                    <a:pt x="36095" y="72190"/>
                  </a:moveTo>
                  <a:cubicBezTo>
                    <a:pt x="22304" y="3238"/>
                    <a:pt x="42354" y="21178"/>
                    <a:pt x="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4" name="Freeform 243"/>
            <p:cNvSpPr/>
            <p:nvPr/>
          </p:nvSpPr>
          <p:spPr>
            <a:xfrm>
              <a:off x="625642" y="2815172"/>
              <a:ext cx="433137" cy="218342"/>
            </a:xfrm>
            <a:custGeom>
              <a:avLst/>
              <a:gdLst>
                <a:gd name="connsiteX0" fmla="*/ 336884 w 433137"/>
                <a:gd name="connsiteY0" fmla="*/ 48344 h 218342"/>
                <a:gd name="connsiteX1" fmla="*/ 216569 w 433137"/>
                <a:gd name="connsiteY1" fmla="*/ 96470 h 218342"/>
                <a:gd name="connsiteX2" fmla="*/ 204537 w 433137"/>
                <a:gd name="connsiteY2" fmla="*/ 132565 h 218342"/>
                <a:gd name="connsiteX3" fmla="*/ 240632 w 433137"/>
                <a:gd name="connsiteY3" fmla="*/ 144596 h 218342"/>
                <a:gd name="connsiteX4" fmla="*/ 288758 w 433137"/>
                <a:gd name="connsiteY4" fmla="*/ 84439 h 218342"/>
                <a:gd name="connsiteX5" fmla="*/ 312821 w 433137"/>
                <a:gd name="connsiteY5" fmla="*/ 60375 h 218342"/>
                <a:gd name="connsiteX6" fmla="*/ 216569 w 433137"/>
                <a:gd name="connsiteY6" fmla="*/ 36312 h 218342"/>
                <a:gd name="connsiteX7" fmla="*/ 144379 w 433137"/>
                <a:gd name="connsiteY7" fmla="*/ 60375 h 218342"/>
                <a:gd name="connsiteX8" fmla="*/ 120316 w 433137"/>
                <a:gd name="connsiteY8" fmla="*/ 84439 h 218342"/>
                <a:gd name="connsiteX9" fmla="*/ 108284 w 433137"/>
                <a:gd name="connsiteY9" fmla="*/ 132565 h 218342"/>
                <a:gd name="connsiteX10" fmla="*/ 144379 w 433137"/>
                <a:gd name="connsiteY10" fmla="*/ 120533 h 218342"/>
                <a:gd name="connsiteX11" fmla="*/ 168442 w 433137"/>
                <a:gd name="connsiteY11" fmla="*/ 84439 h 218342"/>
                <a:gd name="connsiteX12" fmla="*/ 240632 w 433137"/>
                <a:gd name="connsiteY12" fmla="*/ 60375 h 218342"/>
                <a:gd name="connsiteX13" fmla="*/ 276726 w 433137"/>
                <a:gd name="connsiteY13" fmla="*/ 48344 h 218342"/>
                <a:gd name="connsiteX14" fmla="*/ 252663 w 433137"/>
                <a:gd name="connsiteY14" fmla="*/ 12249 h 218342"/>
                <a:gd name="connsiteX15" fmla="*/ 132347 w 433137"/>
                <a:gd name="connsiteY15" fmla="*/ 12249 h 218342"/>
                <a:gd name="connsiteX16" fmla="*/ 72190 w 433137"/>
                <a:gd name="connsiteY16" fmla="*/ 24281 h 218342"/>
                <a:gd name="connsiteX17" fmla="*/ 0 w 433137"/>
                <a:gd name="connsiteY17" fmla="*/ 48344 h 218342"/>
                <a:gd name="connsiteX18" fmla="*/ 36095 w 433137"/>
                <a:gd name="connsiteY18" fmla="*/ 72407 h 218342"/>
                <a:gd name="connsiteX19" fmla="*/ 144379 w 433137"/>
                <a:gd name="connsiteY19" fmla="*/ 36312 h 218342"/>
                <a:gd name="connsiteX20" fmla="*/ 180474 w 433137"/>
                <a:gd name="connsiteY20" fmla="*/ 24281 h 218342"/>
                <a:gd name="connsiteX21" fmla="*/ 216569 w 433137"/>
                <a:gd name="connsiteY21" fmla="*/ 12249 h 218342"/>
                <a:gd name="connsiteX22" fmla="*/ 288758 w 433137"/>
                <a:gd name="connsiteY22" fmla="*/ 24281 h 218342"/>
                <a:gd name="connsiteX23" fmla="*/ 324853 w 433137"/>
                <a:gd name="connsiteY23" fmla="*/ 48344 h 218342"/>
                <a:gd name="connsiteX24" fmla="*/ 360947 w 433137"/>
                <a:gd name="connsiteY24" fmla="*/ 60375 h 218342"/>
                <a:gd name="connsiteX25" fmla="*/ 433137 w 433137"/>
                <a:gd name="connsiteY25" fmla="*/ 108502 h 218342"/>
                <a:gd name="connsiteX26" fmla="*/ 360947 w 433137"/>
                <a:gd name="connsiteY26" fmla="*/ 96470 h 218342"/>
                <a:gd name="connsiteX27" fmla="*/ 312821 w 433137"/>
                <a:gd name="connsiteY27" fmla="*/ 168660 h 218342"/>
                <a:gd name="connsiteX28" fmla="*/ 324853 w 433137"/>
                <a:gd name="connsiteY28" fmla="*/ 216786 h 218342"/>
                <a:gd name="connsiteX29" fmla="*/ 385011 w 433137"/>
                <a:gd name="connsiteY29" fmla="*/ 180691 h 218342"/>
                <a:gd name="connsiteX30" fmla="*/ 385011 w 433137"/>
                <a:gd name="connsiteY30" fmla="*/ 84439 h 2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3137" h="218342">
                  <a:moveTo>
                    <a:pt x="336884" y="48344"/>
                  </a:moveTo>
                  <a:cubicBezTo>
                    <a:pt x="312520" y="55305"/>
                    <a:pt x="240426" y="66648"/>
                    <a:pt x="216569" y="96470"/>
                  </a:cubicBezTo>
                  <a:cubicBezTo>
                    <a:pt x="208646" y="106373"/>
                    <a:pt x="208548" y="120533"/>
                    <a:pt x="204537" y="132565"/>
                  </a:cubicBezTo>
                  <a:cubicBezTo>
                    <a:pt x="216569" y="136575"/>
                    <a:pt x="228122" y="146681"/>
                    <a:pt x="240632" y="144596"/>
                  </a:cubicBezTo>
                  <a:cubicBezTo>
                    <a:pt x="288556" y="136608"/>
                    <a:pt x="271032" y="113982"/>
                    <a:pt x="288758" y="84439"/>
                  </a:cubicBezTo>
                  <a:cubicBezTo>
                    <a:pt x="294594" y="74712"/>
                    <a:pt x="304800" y="68396"/>
                    <a:pt x="312821" y="60375"/>
                  </a:cubicBezTo>
                  <a:cubicBezTo>
                    <a:pt x="277666" y="7644"/>
                    <a:pt x="298904" y="15729"/>
                    <a:pt x="216569" y="36312"/>
                  </a:cubicBezTo>
                  <a:cubicBezTo>
                    <a:pt x="191961" y="42464"/>
                    <a:pt x="144379" y="60375"/>
                    <a:pt x="144379" y="60375"/>
                  </a:cubicBezTo>
                  <a:cubicBezTo>
                    <a:pt x="136358" y="68396"/>
                    <a:pt x="130043" y="78603"/>
                    <a:pt x="120316" y="84439"/>
                  </a:cubicBezTo>
                  <a:cubicBezTo>
                    <a:pt x="76829" y="110532"/>
                    <a:pt x="69973" y="75098"/>
                    <a:pt x="108284" y="132565"/>
                  </a:cubicBezTo>
                  <a:cubicBezTo>
                    <a:pt x="120316" y="128554"/>
                    <a:pt x="134476" y="128456"/>
                    <a:pt x="144379" y="120533"/>
                  </a:cubicBezTo>
                  <a:cubicBezTo>
                    <a:pt x="155670" y="111500"/>
                    <a:pt x="156180" y="92103"/>
                    <a:pt x="168442" y="84439"/>
                  </a:cubicBezTo>
                  <a:cubicBezTo>
                    <a:pt x="189952" y="70996"/>
                    <a:pt x="216569" y="68396"/>
                    <a:pt x="240632" y="60375"/>
                  </a:cubicBezTo>
                  <a:lnTo>
                    <a:pt x="276726" y="48344"/>
                  </a:lnTo>
                  <a:cubicBezTo>
                    <a:pt x="268705" y="36312"/>
                    <a:pt x="263954" y="21282"/>
                    <a:pt x="252663" y="12249"/>
                  </a:cubicBezTo>
                  <a:cubicBezTo>
                    <a:pt x="221143" y="-12967"/>
                    <a:pt x="158735" y="7851"/>
                    <a:pt x="132347" y="12249"/>
                  </a:cubicBezTo>
                  <a:cubicBezTo>
                    <a:pt x="112176" y="15611"/>
                    <a:pt x="91919" y="18900"/>
                    <a:pt x="72190" y="24281"/>
                  </a:cubicBezTo>
                  <a:cubicBezTo>
                    <a:pt x="47719" y="30955"/>
                    <a:pt x="0" y="48344"/>
                    <a:pt x="0" y="48344"/>
                  </a:cubicBezTo>
                  <a:cubicBezTo>
                    <a:pt x="12032" y="56365"/>
                    <a:pt x="21635" y="72407"/>
                    <a:pt x="36095" y="72407"/>
                  </a:cubicBezTo>
                  <a:cubicBezTo>
                    <a:pt x="36099" y="72407"/>
                    <a:pt x="126330" y="42328"/>
                    <a:pt x="144379" y="36312"/>
                  </a:cubicBezTo>
                  <a:lnTo>
                    <a:pt x="180474" y="24281"/>
                  </a:lnTo>
                  <a:lnTo>
                    <a:pt x="216569" y="12249"/>
                  </a:lnTo>
                  <a:cubicBezTo>
                    <a:pt x="240632" y="16260"/>
                    <a:pt x="265615" y="16567"/>
                    <a:pt x="288758" y="24281"/>
                  </a:cubicBezTo>
                  <a:cubicBezTo>
                    <a:pt x="302476" y="28854"/>
                    <a:pt x="311919" y="41877"/>
                    <a:pt x="324853" y="48344"/>
                  </a:cubicBezTo>
                  <a:cubicBezTo>
                    <a:pt x="336196" y="54016"/>
                    <a:pt x="348916" y="56365"/>
                    <a:pt x="360947" y="60375"/>
                  </a:cubicBezTo>
                  <a:lnTo>
                    <a:pt x="433137" y="108502"/>
                  </a:lnTo>
                  <a:cubicBezTo>
                    <a:pt x="409209" y="92550"/>
                    <a:pt x="390834" y="66583"/>
                    <a:pt x="360947" y="96470"/>
                  </a:cubicBezTo>
                  <a:cubicBezTo>
                    <a:pt x="340497" y="116920"/>
                    <a:pt x="312821" y="168660"/>
                    <a:pt x="312821" y="168660"/>
                  </a:cubicBezTo>
                  <a:cubicBezTo>
                    <a:pt x="316832" y="184702"/>
                    <a:pt x="311624" y="206865"/>
                    <a:pt x="324853" y="216786"/>
                  </a:cubicBezTo>
                  <a:cubicBezTo>
                    <a:pt x="337190" y="226039"/>
                    <a:pt x="382854" y="191475"/>
                    <a:pt x="385011" y="180691"/>
                  </a:cubicBezTo>
                  <a:cubicBezTo>
                    <a:pt x="391303" y="149230"/>
                    <a:pt x="385011" y="116523"/>
                    <a:pt x="385011" y="844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5" name="Freeform 244"/>
            <p:cNvSpPr/>
            <p:nvPr/>
          </p:nvSpPr>
          <p:spPr>
            <a:xfrm>
              <a:off x="1068019" y="2633472"/>
              <a:ext cx="380391" cy="109728"/>
            </a:xfrm>
            <a:custGeom>
              <a:avLst/>
              <a:gdLst>
                <a:gd name="connsiteX0" fmla="*/ 0 w 380391"/>
                <a:gd name="connsiteY0" fmla="*/ 109728 h 109728"/>
                <a:gd name="connsiteX1" fmla="*/ 36576 w 380391"/>
                <a:gd name="connsiteY1" fmla="*/ 102413 h 109728"/>
                <a:gd name="connsiteX2" fmla="*/ 73152 w 380391"/>
                <a:gd name="connsiteY2" fmla="*/ 65837 h 109728"/>
                <a:gd name="connsiteX3" fmla="*/ 95098 w 380391"/>
                <a:gd name="connsiteY3" fmla="*/ 58522 h 109728"/>
                <a:gd name="connsiteX4" fmla="*/ 109728 w 380391"/>
                <a:gd name="connsiteY4" fmla="*/ 43891 h 109728"/>
                <a:gd name="connsiteX5" fmla="*/ 153619 w 380391"/>
                <a:gd name="connsiteY5" fmla="*/ 29261 h 109728"/>
                <a:gd name="connsiteX6" fmla="*/ 197511 w 380391"/>
                <a:gd name="connsiteY6" fmla="*/ 14630 h 109728"/>
                <a:gd name="connsiteX7" fmla="*/ 219456 w 380391"/>
                <a:gd name="connsiteY7" fmla="*/ 7315 h 109728"/>
                <a:gd name="connsiteX8" fmla="*/ 241402 w 380391"/>
                <a:gd name="connsiteY8" fmla="*/ 0 h 109728"/>
                <a:gd name="connsiteX9" fmla="*/ 365760 w 380391"/>
                <a:gd name="connsiteY9" fmla="*/ 14630 h 109728"/>
                <a:gd name="connsiteX10" fmla="*/ 380391 w 380391"/>
                <a:gd name="connsiteY10" fmla="*/ 219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391" h="109728">
                  <a:moveTo>
                    <a:pt x="0" y="109728"/>
                  </a:moveTo>
                  <a:cubicBezTo>
                    <a:pt x="12192" y="107290"/>
                    <a:pt x="25914" y="108810"/>
                    <a:pt x="36576" y="102413"/>
                  </a:cubicBezTo>
                  <a:cubicBezTo>
                    <a:pt x="51361" y="93542"/>
                    <a:pt x="56795" y="71289"/>
                    <a:pt x="73152" y="65837"/>
                  </a:cubicBezTo>
                  <a:lnTo>
                    <a:pt x="95098" y="58522"/>
                  </a:lnTo>
                  <a:cubicBezTo>
                    <a:pt x="99975" y="53645"/>
                    <a:pt x="103559" y="46975"/>
                    <a:pt x="109728" y="43891"/>
                  </a:cubicBezTo>
                  <a:cubicBezTo>
                    <a:pt x="123522" y="36994"/>
                    <a:pt x="138989" y="34138"/>
                    <a:pt x="153619" y="29261"/>
                  </a:cubicBezTo>
                  <a:lnTo>
                    <a:pt x="197511" y="14630"/>
                  </a:lnTo>
                  <a:lnTo>
                    <a:pt x="219456" y="7315"/>
                  </a:lnTo>
                  <a:lnTo>
                    <a:pt x="241402" y="0"/>
                  </a:lnTo>
                  <a:cubicBezTo>
                    <a:pt x="302493" y="4364"/>
                    <a:pt x="322389" y="-2719"/>
                    <a:pt x="365760" y="14630"/>
                  </a:cubicBezTo>
                  <a:cubicBezTo>
                    <a:pt x="370823" y="16655"/>
                    <a:pt x="375514" y="19507"/>
                    <a:pt x="380391" y="21946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1082315" y="2618649"/>
              <a:ext cx="391786" cy="183073"/>
            </a:xfrm>
            <a:custGeom>
              <a:avLst/>
              <a:gdLst>
                <a:gd name="connsiteX0" fmla="*/ 335 w 391786"/>
                <a:gd name="connsiteY0" fmla="*/ 139181 h 183073"/>
                <a:gd name="connsiteX1" fmla="*/ 36911 w 391786"/>
                <a:gd name="connsiteY1" fmla="*/ 131866 h 183073"/>
                <a:gd name="connsiteX2" fmla="*/ 58856 w 391786"/>
                <a:gd name="connsiteY2" fmla="*/ 124551 h 183073"/>
                <a:gd name="connsiteX3" fmla="*/ 117378 w 391786"/>
                <a:gd name="connsiteY3" fmla="*/ 139181 h 183073"/>
                <a:gd name="connsiteX4" fmla="*/ 132008 w 391786"/>
                <a:gd name="connsiteY4" fmla="*/ 183073 h 183073"/>
                <a:gd name="connsiteX5" fmla="*/ 58856 w 391786"/>
                <a:gd name="connsiteY5" fmla="*/ 168442 h 183073"/>
                <a:gd name="connsiteX6" fmla="*/ 14965 w 391786"/>
                <a:gd name="connsiteY6" fmla="*/ 146497 h 183073"/>
                <a:gd name="connsiteX7" fmla="*/ 335 w 391786"/>
                <a:gd name="connsiteY7" fmla="*/ 131866 h 183073"/>
                <a:gd name="connsiteX8" fmla="*/ 22280 w 391786"/>
                <a:gd name="connsiteY8" fmla="*/ 95290 h 183073"/>
                <a:gd name="connsiteX9" fmla="*/ 44226 w 391786"/>
                <a:gd name="connsiteY9" fmla="*/ 80660 h 183073"/>
                <a:gd name="connsiteX10" fmla="*/ 88117 w 391786"/>
                <a:gd name="connsiteY10" fmla="*/ 66029 h 183073"/>
                <a:gd name="connsiteX11" fmla="*/ 110063 w 391786"/>
                <a:gd name="connsiteY11" fmla="*/ 51399 h 183073"/>
                <a:gd name="connsiteX12" fmla="*/ 197845 w 391786"/>
                <a:gd name="connsiteY12" fmla="*/ 58714 h 183073"/>
                <a:gd name="connsiteX13" fmla="*/ 234421 w 391786"/>
                <a:gd name="connsiteY13" fmla="*/ 80660 h 183073"/>
                <a:gd name="connsiteX14" fmla="*/ 256367 w 391786"/>
                <a:gd name="connsiteY14" fmla="*/ 87975 h 183073"/>
                <a:gd name="connsiteX15" fmla="*/ 270997 w 391786"/>
                <a:gd name="connsiteY15" fmla="*/ 109921 h 183073"/>
                <a:gd name="connsiteX16" fmla="*/ 219791 w 391786"/>
                <a:gd name="connsiteY16" fmla="*/ 117236 h 183073"/>
                <a:gd name="connsiteX17" fmla="*/ 205160 w 391786"/>
                <a:gd name="connsiteY17" fmla="*/ 102605 h 183073"/>
                <a:gd name="connsiteX18" fmla="*/ 168584 w 391786"/>
                <a:gd name="connsiteY18" fmla="*/ 95290 h 183073"/>
                <a:gd name="connsiteX19" fmla="*/ 102747 w 391786"/>
                <a:gd name="connsiteY19" fmla="*/ 80660 h 183073"/>
                <a:gd name="connsiteX20" fmla="*/ 88117 w 391786"/>
                <a:gd name="connsiteY20" fmla="*/ 66029 h 183073"/>
                <a:gd name="connsiteX21" fmla="*/ 110063 w 391786"/>
                <a:gd name="connsiteY21" fmla="*/ 58714 h 183073"/>
                <a:gd name="connsiteX22" fmla="*/ 124693 w 391786"/>
                <a:gd name="connsiteY22" fmla="*/ 36769 h 183073"/>
                <a:gd name="connsiteX23" fmla="*/ 168584 w 391786"/>
                <a:gd name="connsiteY23" fmla="*/ 22138 h 183073"/>
                <a:gd name="connsiteX24" fmla="*/ 190530 w 391786"/>
                <a:gd name="connsiteY24" fmla="*/ 14823 h 183073"/>
                <a:gd name="connsiteX25" fmla="*/ 212475 w 391786"/>
                <a:gd name="connsiteY25" fmla="*/ 193 h 183073"/>
                <a:gd name="connsiteX26" fmla="*/ 307573 w 391786"/>
                <a:gd name="connsiteY26" fmla="*/ 14823 h 183073"/>
                <a:gd name="connsiteX27" fmla="*/ 329519 w 391786"/>
                <a:gd name="connsiteY27" fmla="*/ 29453 h 183073"/>
                <a:gd name="connsiteX28" fmla="*/ 344149 w 391786"/>
                <a:gd name="connsiteY28" fmla="*/ 44084 h 183073"/>
                <a:gd name="connsiteX29" fmla="*/ 388040 w 391786"/>
                <a:gd name="connsiteY29" fmla="*/ 73345 h 183073"/>
                <a:gd name="connsiteX30" fmla="*/ 351464 w 391786"/>
                <a:gd name="connsiteY30" fmla="*/ 66029 h 183073"/>
                <a:gd name="connsiteX31" fmla="*/ 329519 w 391786"/>
                <a:gd name="connsiteY31" fmla="*/ 51399 h 183073"/>
                <a:gd name="connsiteX32" fmla="*/ 205160 w 391786"/>
                <a:gd name="connsiteY32" fmla="*/ 29453 h 183073"/>
                <a:gd name="connsiteX33" fmla="*/ 197845 w 391786"/>
                <a:gd name="connsiteY33" fmla="*/ 29453 h 1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1786" h="183073">
                  <a:moveTo>
                    <a:pt x="335" y="139181"/>
                  </a:moveTo>
                  <a:cubicBezTo>
                    <a:pt x="12527" y="136743"/>
                    <a:pt x="24849" y="134882"/>
                    <a:pt x="36911" y="131866"/>
                  </a:cubicBezTo>
                  <a:cubicBezTo>
                    <a:pt x="44391" y="129996"/>
                    <a:pt x="51145" y="124551"/>
                    <a:pt x="58856" y="124551"/>
                  </a:cubicBezTo>
                  <a:cubicBezTo>
                    <a:pt x="76510" y="124551"/>
                    <a:pt x="100061" y="133409"/>
                    <a:pt x="117378" y="139181"/>
                  </a:cubicBezTo>
                  <a:cubicBezTo>
                    <a:pt x="151516" y="173319"/>
                    <a:pt x="156393" y="158688"/>
                    <a:pt x="132008" y="183073"/>
                  </a:cubicBezTo>
                  <a:cubicBezTo>
                    <a:pt x="113141" y="180377"/>
                    <a:pt x="79283" y="178655"/>
                    <a:pt x="58856" y="168442"/>
                  </a:cubicBezTo>
                  <a:cubicBezTo>
                    <a:pt x="2133" y="140081"/>
                    <a:pt x="70128" y="164884"/>
                    <a:pt x="14965" y="146497"/>
                  </a:cubicBezTo>
                  <a:cubicBezTo>
                    <a:pt x="10088" y="141620"/>
                    <a:pt x="1688" y="138629"/>
                    <a:pt x="335" y="131866"/>
                  </a:cubicBezTo>
                  <a:cubicBezTo>
                    <a:pt x="-2492" y="117729"/>
                    <a:pt x="13221" y="102538"/>
                    <a:pt x="22280" y="95290"/>
                  </a:cubicBezTo>
                  <a:cubicBezTo>
                    <a:pt x="29145" y="89798"/>
                    <a:pt x="36192" y="84231"/>
                    <a:pt x="44226" y="80660"/>
                  </a:cubicBezTo>
                  <a:cubicBezTo>
                    <a:pt x="58319" y="74397"/>
                    <a:pt x="75285" y="74583"/>
                    <a:pt x="88117" y="66029"/>
                  </a:cubicBezTo>
                  <a:lnTo>
                    <a:pt x="110063" y="51399"/>
                  </a:lnTo>
                  <a:cubicBezTo>
                    <a:pt x="139324" y="53837"/>
                    <a:pt x="168740" y="54834"/>
                    <a:pt x="197845" y="58714"/>
                  </a:cubicBezTo>
                  <a:cubicBezTo>
                    <a:pt x="233373" y="63451"/>
                    <a:pt x="208043" y="64833"/>
                    <a:pt x="234421" y="80660"/>
                  </a:cubicBezTo>
                  <a:cubicBezTo>
                    <a:pt x="241033" y="84627"/>
                    <a:pt x="249052" y="85537"/>
                    <a:pt x="256367" y="87975"/>
                  </a:cubicBezTo>
                  <a:cubicBezTo>
                    <a:pt x="261244" y="95290"/>
                    <a:pt x="272721" y="101300"/>
                    <a:pt x="270997" y="109921"/>
                  </a:cubicBezTo>
                  <a:cubicBezTo>
                    <a:pt x="265704" y="136382"/>
                    <a:pt x="228972" y="119531"/>
                    <a:pt x="219791" y="117236"/>
                  </a:cubicBezTo>
                  <a:cubicBezTo>
                    <a:pt x="214914" y="112359"/>
                    <a:pt x="211499" y="105322"/>
                    <a:pt x="205160" y="102605"/>
                  </a:cubicBezTo>
                  <a:cubicBezTo>
                    <a:pt x="193732" y="97707"/>
                    <a:pt x="180817" y="97514"/>
                    <a:pt x="168584" y="95290"/>
                  </a:cubicBezTo>
                  <a:cubicBezTo>
                    <a:pt x="111937" y="84991"/>
                    <a:pt x="141441" y="93558"/>
                    <a:pt x="102747" y="80660"/>
                  </a:cubicBezTo>
                  <a:cubicBezTo>
                    <a:pt x="97870" y="75783"/>
                    <a:pt x="85936" y="72572"/>
                    <a:pt x="88117" y="66029"/>
                  </a:cubicBezTo>
                  <a:cubicBezTo>
                    <a:pt x="90556" y="58714"/>
                    <a:pt x="104042" y="63531"/>
                    <a:pt x="110063" y="58714"/>
                  </a:cubicBezTo>
                  <a:cubicBezTo>
                    <a:pt x="116928" y="53222"/>
                    <a:pt x="117238" y="41429"/>
                    <a:pt x="124693" y="36769"/>
                  </a:cubicBezTo>
                  <a:cubicBezTo>
                    <a:pt x="137771" y="28595"/>
                    <a:pt x="153954" y="27015"/>
                    <a:pt x="168584" y="22138"/>
                  </a:cubicBezTo>
                  <a:lnTo>
                    <a:pt x="190530" y="14823"/>
                  </a:lnTo>
                  <a:cubicBezTo>
                    <a:pt x="197845" y="9946"/>
                    <a:pt x="203709" y="867"/>
                    <a:pt x="212475" y="193"/>
                  </a:cubicBezTo>
                  <a:cubicBezTo>
                    <a:pt x="227021" y="-926"/>
                    <a:pt x="283234" y="2654"/>
                    <a:pt x="307573" y="14823"/>
                  </a:cubicBezTo>
                  <a:cubicBezTo>
                    <a:pt x="315437" y="18755"/>
                    <a:pt x="322654" y="23961"/>
                    <a:pt x="329519" y="29453"/>
                  </a:cubicBezTo>
                  <a:cubicBezTo>
                    <a:pt x="334905" y="33761"/>
                    <a:pt x="338632" y="39946"/>
                    <a:pt x="344149" y="44084"/>
                  </a:cubicBezTo>
                  <a:cubicBezTo>
                    <a:pt x="358216" y="54634"/>
                    <a:pt x="405282" y="76794"/>
                    <a:pt x="388040" y="73345"/>
                  </a:cubicBezTo>
                  <a:lnTo>
                    <a:pt x="351464" y="66029"/>
                  </a:lnTo>
                  <a:cubicBezTo>
                    <a:pt x="344149" y="61152"/>
                    <a:pt x="337553" y="54969"/>
                    <a:pt x="329519" y="51399"/>
                  </a:cubicBezTo>
                  <a:cubicBezTo>
                    <a:pt x="282596" y="30545"/>
                    <a:pt x="261657" y="34162"/>
                    <a:pt x="205160" y="29453"/>
                  </a:cubicBezTo>
                  <a:cubicBezTo>
                    <a:pt x="202730" y="29250"/>
                    <a:pt x="200283" y="29453"/>
                    <a:pt x="197845" y="29453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1163117" y="2699309"/>
              <a:ext cx="73364" cy="43891"/>
            </a:xfrm>
            <a:custGeom>
              <a:avLst/>
              <a:gdLst>
                <a:gd name="connsiteX0" fmla="*/ 0 w 73364"/>
                <a:gd name="connsiteY0" fmla="*/ 43891 h 43891"/>
                <a:gd name="connsiteX1" fmla="*/ 73152 w 73364"/>
                <a:gd name="connsiteY1" fmla="*/ 7315 h 43891"/>
                <a:gd name="connsiteX2" fmla="*/ 73152 w 73364"/>
                <a:gd name="connsiteY2" fmla="*/ 0 h 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" h="43891">
                  <a:moveTo>
                    <a:pt x="0" y="43891"/>
                  </a:moveTo>
                  <a:cubicBezTo>
                    <a:pt x="70138" y="36098"/>
                    <a:pt x="63073" y="57710"/>
                    <a:pt x="73152" y="7315"/>
                  </a:cubicBezTo>
                  <a:cubicBezTo>
                    <a:pt x="73630" y="4924"/>
                    <a:pt x="73152" y="2438"/>
                    <a:pt x="73152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1031443" y="2397970"/>
              <a:ext cx="78147" cy="156687"/>
            </a:xfrm>
            <a:custGeom>
              <a:avLst/>
              <a:gdLst>
                <a:gd name="connsiteX0" fmla="*/ 73152 w 78147"/>
                <a:gd name="connsiteY0" fmla="*/ 155035 h 156687"/>
                <a:gd name="connsiteX1" fmla="*/ 36576 w 78147"/>
                <a:gd name="connsiteY1" fmla="*/ 125774 h 156687"/>
                <a:gd name="connsiteX2" fmla="*/ 58522 w 78147"/>
                <a:gd name="connsiteY2" fmla="*/ 140404 h 156687"/>
                <a:gd name="connsiteX3" fmla="*/ 36576 w 78147"/>
                <a:gd name="connsiteY3" fmla="*/ 133089 h 156687"/>
                <a:gd name="connsiteX4" fmla="*/ 14631 w 78147"/>
                <a:gd name="connsiteY4" fmla="*/ 118459 h 156687"/>
                <a:gd name="connsiteX5" fmla="*/ 36576 w 78147"/>
                <a:gd name="connsiteY5" fmla="*/ 103828 h 156687"/>
                <a:gd name="connsiteX6" fmla="*/ 51207 w 78147"/>
                <a:gd name="connsiteY6" fmla="*/ 89198 h 156687"/>
                <a:gd name="connsiteX7" fmla="*/ 14631 w 78147"/>
                <a:gd name="connsiteY7" fmla="*/ 67252 h 156687"/>
                <a:gd name="connsiteX8" fmla="*/ 0 w 78147"/>
                <a:gd name="connsiteY8" fmla="*/ 52622 h 156687"/>
                <a:gd name="connsiteX9" fmla="*/ 7315 w 78147"/>
                <a:gd name="connsiteY9" fmla="*/ 74568 h 156687"/>
                <a:gd name="connsiteX10" fmla="*/ 29261 w 78147"/>
                <a:gd name="connsiteY10" fmla="*/ 81883 h 156687"/>
                <a:gd name="connsiteX11" fmla="*/ 51207 w 78147"/>
                <a:gd name="connsiteY11" fmla="*/ 96513 h 156687"/>
                <a:gd name="connsiteX12" fmla="*/ 43891 w 78147"/>
                <a:gd name="connsiteY12" fmla="*/ 37992 h 156687"/>
                <a:gd name="connsiteX13" fmla="*/ 14631 w 78147"/>
                <a:gd name="connsiteY13" fmla="*/ 1416 h 156687"/>
                <a:gd name="connsiteX14" fmla="*/ 36576 w 78147"/>
                <a:gd name="connsiteY14" fmla="*/ 16046 h 156687"/>
                <a:gd name="connsiteX15" fmla="*/ 58522 w 78147"/>
                <a:gd name="connsiteY15" fmla="*/ 52622 h 156687"/>
                <a:gd name="connsiteX16" fmla="*/ 65837 w 78147"/>
                <a:gd name="connsiteY16" fmla="*/ 74568 h 156687"/>
                <a:gd name="connsiteX17" fmla="*/ 73152 w 78147"/>
                <a:gd name="connsiteY17" fmla="*/ 155035 h 15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147" h="156687">
                  <a:moveTo>
                    <a:pt x="73152" y="155035"/>
                  </a:moveTo>
                  <a:cubicBezTo>
                    <a:pt x="68275" y="163569"/>
                    <a:pt x="47616" y="136815"/>
                    <a:pt x="36576" y="125774"/>
                  </a:cubicBezTo>
                  <a:cubicBezTo>
                    <a:pt x="30359" y="119557"/>
                    <a:pt x="58522" y="131612"/>
                    <a:pt x="58522" y="140404"/>
                  </a:cubicBezTo>
                  <a:cubicBezTo>
                    <a:pt x="58522" y="148115"/>
                    <a:pt x="43891" y="135527"/>
                    <a:pt x="36576" y="133089"/>
                  </a:cubicBezTo>
                  <a:cubicBezTo>
                    <a:pt x="29261" y="128212"/>
                    <a:pt x="14631" y="127251"/>
                    <a:pt x="14631" y="118459"/>
                  </a:cubicBezTo>
                  <a:cubicBezTo>
                    <a:pt x="14631" y="109667"/>
                    <a:pt x="29711" y="109320"/>
                    <a:pt x="36576" y="103828"/>
                  </a:cubicBezTo>
                  <a:cubicBezTo>
                    <a:pt x="41962" y="99520"/>
                    <a:pt x="46330" y="94075"/>
                    <a:pt x="51207" y="89198"/>
                  </a:cubicBezTo>
                  <a:cubicBezTo>
                    <a:pt x="14135" y="52129"/>
                    <a:pt x="62112" y="95741"/>
                    <a:pt x="14631" y="67252"/>
                  </a:cubicBezTo>
                  <a:cubicBezTo>
                    <a:pt x="8717" y="63704"/>
                    <a:pt x="4877" y="57499"/>
                    <a:pt x="0" y="52622"/>
                  </a:cubicBezTo>
                  <a:cubicBezTo>
                    <a:pt x="2438" y="59937"/>
                    <a:pt x="1862" y="69115"/>
                    <a:pt x="7315" y="74568"/>
                  </a:cubicBezTo>
                  <a:cubicBezTo>
                    <a:pt x="12768" y="80021"/>
                    <a:pt x="22364" y="78435"/>
                    <a:pt x="29261" y="81883"/>
                  </a:cubicBezTo>
                  <a:cubicBezTo>
                    <a:pt x="37125" y="85815"/>
                    <a:pt x="43892" y="91636"/>
                    <a:pt x="51207" y="96513"/>
                  </a:cubicBezTo>
                  <a:cubicBezTo>
                    <a:pt x="48768" y="77006"/>
                    <a:pt x="49540" y="56822"/>
                    <a:pt x="43891" y="37992"/>
                  </a:cubicBezTo>
                  <a:cubicBezTo>
                    <a:pt x="42622" y="33763"/>
                    <a:pt x="8131" y="7916"/>
                    <a:pt x="14631" y="1416"/>
                  </a:cubicBezTo>
                  <a:cubicBezTo>
                    <a:pt x="20848" y="-4801"/>
                    <a:pt x="29261" y="11169"/>
                    <a:pt x="36576" y="16046"/>
                  </a:cubicBezTo>
                  <a:cubicBezTo>
                    <a:pt x="57298" y="78216"/>
                    <a:pt x="28397" y="2415"/>
                    <a:pt x="58522" y="52622"/>
                  </a:cubicBezTo>
                  <a:cubicBezTo>
                    <a:pt x="62489" y="59234"/>
                    <a:pt x="63808" y="67129"/>
                    <a:pt x="65837" y="74568"/>
                  </a:cubicBezTo>
                  <a:cubicBezTo>
                    <a:pt x="84015" y="141223"/>
                    <a:pt x="78029" y="146501"/>
                    <a:pt x="73152" y="155035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1119226" y="2866900"/>
              <a:ext cx="248716" cy="227430"/>
            </a:xfrm>
            <a:custGeom>
              <a:avLst/>
              <a:gdLst>
                <a:gd name="connsiteX0" fmla="*/ 0 w 248716"/>
                <a:gd name="connsiteY0" fmla="*/ 227430 h 227430"/>
                <a:gd name="connsiteX1" fmla="*/ 21945 w 248716"/>
                <a:gd name="connsiteY1" fmla="*/ 176223 h 227430"/>
                <a:gd name="connsiteX2" fmla="*/ 43891 w 248716"/>
                <a:gd name="connsiteY2" fmla="*/ 168908 h 227430"/>
                <a:gd name="connsiteX3" fmla="*/ 36576 w 248716"/>
                <a:gd name="connsiteY3" fmla="*/ 190854 h 227430"/>
                <a:gd name="connsiteX4" fmla="*/ 7315 w 248716"/>
                <a:gd name="connsiteY4" fmla="*/ 227430 h 227430"/>
                <a:gd name="connsiteX5" fmla="*/ 21945 w 248716"/>
                <a:gd name="connsiteY5" fmla="*/ 168908 h 227430"/>
                <a:gd name="connsiteX6" fmla="*/ 73152 w 248716"/>
                <a:gd name="connsiteY6" fmla="*/ 125017 h 227430"/>
                <a:gd name="connsiteX7" fmla="*/ 95097 w 248716"/>
                <a:gd name="connsiteY7" fmla="*/ 117702 h 227430"/>
                <a:gd name="connsiteX8" fmla="*/ 109728 w 248716"/>
                <a:gd name="connsiteY8" fmla="*/ 103071 h 227430"/>
                <a:gd name="connsiteX9" fmla="*/ 138988 w 248716"/>
                <a:gd name="connsiteY9" fmla="*/ 95756 h 227430"/>
                <a:gd name="connsiteX10" fmla="*/ 160934 w 248716"/>
                <a:gd name="connsiteY10" fmla="*/ 88441 h 227430"/>
                <a:gd name="connsiteX11" fmla="*/ 197510 w 248716"/>
                <a:gd name="connsiteY11" fmla="*/ 95756 h 227430"/>
                <a:gd name="connsiteX12" fmla="*/ 160934 w 248716"/>
                <a:gd name="connsiteY12" fmla="*/ 132332 h 227430"/>
                <a:gd name="connsiteX13" fmla="*/ 117043 w 248716"/>
                <a:gd name="connsiteY13" fmla="*/ 146962 h 227430"/>
                <a:gd name="connsiteX14" fmla="*/ 95097 w 248716"/>
                <a:gd name="connsiteY14" fmla="*/ 154278 h 227430"/>
                <a:gd name="connsiteX15" fmla="*/ 73152 w 248716"/>
                <a:gd name="connsiteY15" fmla="*/ 161593 h 227430"/>
                <a:gd name="connsiteX16" fmla="*/ 51206 w 248716"/>
                <a:gd name="connsiteY16" fmla="*/ 168908 h 227430"/>
                <a:gd name="connsiteX17" fmla="*/ 43891 w 248716"/>
                <a:gd name="connsiteY17" fmla="*/ 146962 h 227430"/>
                <a:gd name="connsiteX18" fmla="*/ 73152 w 248716"/>
                <a:gd name="connsiteY18" fmla="*/ 110386 h 227430"/>
                <a:gd name="connsiteX19" fmla="*/ 95097 w 248716"/>
                <a:gd name="connsiteY19" fmla="*/ 103071 h 227430"/>
                <a:gd name="connsiteX20" fmla="*/ 131673 w 248716"/>
                <a:gd name="connsiteY20" fmla="*/ 81126 h 227430"/>
                <a:gd name="connsiteX21" fmla="*/ 168249 w 248716"/>
                <a:gd name="connsiteY21" fmla="*/ 59180 h 227430"/>
                <a:gd name="connsiteX22" fmla="*/ 226771 w 248716"/>
                <a:gd name="connsiteY22" fmla="*/ 29919 h 227430"/>
                <a:gd name="connsiteX23" fmla="*/ 248716 w 248716"/>
                <a:gd name="connsiteY23" fmla="*/ 22604 h 227430"/>
                <a:gd name="connsiteX24" fmla="*/ 234086 w 248716"/>
                <a:gd name="connsiteY24" fmla="*/ 658 h 227430"/>
                <a:gd name="connsiteX25" fmla="*/ 168249 w 248716"/>
                <a:gd name="connsiteY25" fmla="*/ 15289 h 227430"/>
                <a:gd name="connsiteX26" fmla="*/ 102412 w 248716"/>
                <a:gd name="connsiteY26" fmla="*/ 51865 h 227430"/>
                <a:gd name="connsiteX27" fmla="*/ 73152 w 248716"/>
                <a:gd name="connsiteY27" fmla="*/ 88441 h 227430"/>
                <a:gd name="connsiteX28" fmla="*/ 65836 w 248716"/>
                <a:gd name="connsiteY28" fmla="*/ 110386 h 227430"/>
                <a:gd name="connsiteX29" fmla="*/ 51206 w 248716"/>
                <a:gd name="connsiteY29" fmla="*/ 125017 h 22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716" h="227430">
                  <a:moveTo>
                    <a:pt x="0" y="227430"/>
                  </a:moveTo>
                  <a:cubicBezTo>
                    <a:pt x="4829" y="203286"/>
                    <a:pt x="653" y="188998"/>
                    <a:pt x="21945" y="176223"/>
                  </a:cubicBezTo>
                  <a:cubicBezTo>
                    <a:pt x="28557" y="172256"/>
                    <a:pt x="36576" y="171346"/>
                    <a:pt x="43891" y="168908"/>
                  </a:cubicBezTo>
                  <a:cubicBezTo>
                    <a:pt x="41453" y="176223"/>
                    <a:pt x="40025" y="183957"/>
                    <a:pt x="36576" y="190854"/>
                  </a:cubicBezTo>
                  <a:cubicBezTo>
                    <a:pt x="27350" y="209306"/>
                    <a:pt x="20920" y="213824"/>
                    <a:pt x="7315" y="227430"/>
                  </a:cubicBezTo>
                  <a:cubicBezTo>
                    <a:pt x="8082" y="223594"/>
                    <a:pt x="15697" y="177655"/>
                    <a:pt x="21945" y="168908"/>
                  </a:cubicBezTo>
                  <a:cubicBezTo>
                    <a:pt x="31945" y="154908"/>
                    <a:pt x="55968" y="133609"/>
                    <a:pt x="73152" y="125017"/>
                  </a:cubicBezTo>
                  <a:cubicBezTo>
                    <a:pt x="80049" y="121569"/>
                    <a:pt x="87782" y="120140"/>
                    <a:pt x="95097" y="117702"/>
                  </a:cubicBezTo>
                  <a:cubicBezTo>
                    <a:pt x="99974" y="112825"/>
                    <a:pt x="103559" y="106156"/>
                    <a:pt x="109728" y="103071"/>
                  </a:cubicBezTo>
                  <a:cubicBezTo>
                    <a:pt x="118720" y="98575"/>
                    <a:pt x="129321" y="98518"/>
                    <a:pt x="138988" y="95756"/>
                  </a:cubicBezTo>
                  <a:cubicBezTo>
                    <a:pt x="146402" y="93638"/>
                    <a:pt x="153619" y="90879"/>
                    <a:pt x="160934" y="88441"/>
                  </a:cubicBezTo>
                  <a:cubicBezTo>
                    <a:pt x="173126" y="90879"/>
                    <a:pt x="190050" y="85809"/>
                    <a:pt x="197510" y="95756"/>
                  </a:cubicBezTo>
                  <a:cubicBezTo>
                    <a:pt x="205436" y="106324"/>
                    <a:pt x="162763" y="131519"/>
                    <a:pt x="160934" y="132332"/>
                  </a:cubicBezTo>
                  <a:cubicBezTo>
                    <a:pt x="146841" y="138595"/>
                    <a:pt x="131673" y="142085"/>
                    <a:pt x="117043" y="146962"/>
                  </a:cubicBezTo>
                  <a:lnTo>
                    <a:pt x="95097" y="154278"/>
                  </a:lnTo>
                  <a:lnTo>
                    <a:pt x="73152" y="161593"/>
                  </a:lnTo>
                  <a:lnTo>
                    <a:pt x="51206" y="168908"/>
                  </a:lnTo>
                  <a:cubicBezTo>
                    <a:pt x="48768" y="161593"/>
                    <a:pt x="42623" y="154568"/>
                    <a:pt x="43891" y="146962"/>
                  </a:cubicBezTo>
                  <a:cubicBezTo>
                    <a:pt x="44999" y="140317"/>
                    <a:pt x="65914" y="114729"/>
                    <a:pt x="73152" y="110386"/>
                  </a:cubicBezTo>
                  <a:cubicBezTo>
                    <a:pt x="79764" y="106419"/>
                    <a:pt x="87782" y="105509"/>
                    <a:pt x="95097" y="103071"/>
                  </a:cubicBezTo>
                  <a:cubicBezTo>
                    <a:pt x="132172" y="65998"/>
                    <a:pt x="84189" y="109617"/>
                    <a:pt x="131673" y="81126"/>
                  </a:cubicBezTo>
                  <a:cubicBezTo>
                    <a:pt x="181879" y="51002"/>
                    <a:pt x="106085" y="79901"/>
                    <a:pt x="168249" y="59180"/>
                  </a:cubicBezTo>
                  <a:cubicBezTo>
                    <a:pt x="193785" y="33646"/>
                    <a:pt x="176337" y="46731"/>
                    <a:pt x="226771" y="29919"/>
                  </a:cubicBezTo>
                  <a:lnTo>
                    <a:pt x="248716" y="22604"/>
                  </a:lnTo>
                  <a:cubicBezTo>
                    <a:pt x="243839" y="15289"/>
                    <a:pt x="242615" y="2790"/>
                    <a:pt x="234086" y="658"/>
                  </a:cubicBezTo>
                  <a:cubicBezTo>
                    <a:pt x="219375" y="-3020"/>
                    <a:pt x="185142" y="9658"/>
                    <a:pt x="168249" y="15289"/>
                  </a:cubicBezTo>
                  <a:cubicBezTo>
                    <a:pt x="117942" y="48827"/>
                    <a:pt x="141039" y="38990"/>
                    <a:pt x="102412" y="51865"/>
                  </a:cubicBezTo>
                  <a:cubicBezTo>
                    <a:pt x="84027" y="107021"/>
                    <a:pt x="110965" y="41175"/>
                    <a:pt x="73152" y="88441"/>
                  </a:cubicBezTo>
                  <a:cubicBezTo>
                    <a:pt x="68335" y="94462"/>
                    <a:pt x="69803" y="103774"/>
                    <a:pt x="65836" y="110386"/>
                  </a:cubicBezTo>
                  <a:cubicBezTo>
                    <a:pt x="62288" y="116300"/>
                    <a:pt x="51206" y="125017"/>
                    <a:pt x="51206" y="12501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0" name="Freeform 249"/>
            <p:cNvSpPr/>
            <p:nvPr/>
          </p:nvSpPr>
          <p:spPr>
            <a:xfrm>
              <a:off x="1175176" y="2435962"/>
              <a:ext cx="90558" cy="67587"/>
            </a:xfrm>
            <a:custGeom>
              <a:avLst/>
              <a:gdLst>
                <a:gd name="connsiteX0" fmla="*/ 9886 w 90558"/>
                <a:gd name="connsiteY0" fmla="*/ 43891 h 67587"/>
                <a:gd name="connsiteX1" fmla="*/ 46462 w 90558"/>
                <a:gd name="connsiteY1" fmla="*/ 29260 h 67587"/>
                <a:gd name="connsiteX2" fmla="*/ 68408 w 90558"/>
                <a:gd name="connsiteY2" fmla="*/ 29260 h 67587"/>
                <a:gd name="connsiteX3" fmla="*/ 2571 w 90558"/>
                <a:gd name="connsiteY3" fmla="*/ 36576 h 67587"/>
                <a:gd name="connsiteX4" fmla="*/ 9886 w 90558"/>
                <a:gd name="connsiteY4" fmla="*/ 14630 h 67587"/>
                <a:gd name="connsiteX5" fmla="*/ 24517 w 90558"/>
                <a:gd name="connsiteY5" fmla="*/ 0 h 67587"/>
                <a:gd name="connsiteX6" fmla="*/ 46462 w 90558"/>
                <a:gd name="connsiteY6" fmla="*/ 7315 h 67587"/>
                <a:gd name="connsiteX7" fmla="*/ 17202 w 90558"/>
                <a:gd name="connsiteY7" fmla="*/ 36576 h 67587"/>
                <a:gd name="connsiteX8" fmla="*/ 2571 w 90558"/>
                <a:gd name="connsiteY8" fmla="*/ 51206 h 67587"/>
                <a:gd name="connsiteX9" fmla="*/ 17202 w 90558"/>
                <a:gd name="connsiteY9" fmla="*/ 65836 h 67587"/>
                <a:gd name="connsiteX10" fmla="*/ 9886 w 90558"/>
                <a:gd name="connsiteY10" fmla="*/ 438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58" h="67587">
                  <a:moveTo>
                    <a:pt x="9886" y="43891"/>
                  </a:moveTo>
                  <a:cubicBezTo>
                    <a:pt x="14763" y="37795"/>
                    <a:pt x="33385" y="30449"/>
                    <a:pt x="46462" y="29260"/>
                  </a:cubicBezTo>
                  <a:cubicBezTo>
                    <a:pt x="66694" y="27421"/>
                    <a:pt x="120680" y="46686"/>
                    <a:pt x="68408" y="29260"/>
                  </a:cubicBezTo>
                  <a:cubicBezTo>
                    <a:pt x="46462" y="31699"/>
                    <a:pt x="23993" y="41931"/>
                    <a:pt x="2571" y="36576"/>
                  </a:cubicBezTo>
                  <a:cubicBezTo>
                    <a:pt x="-4910" y="34706"/>
                    <a:pt x="5919" y="21242"/>
                    <a:pt x="9886" y="14630"/>
                  </a:cubicBezTo>
                  <a:cubicBezTo>
                    <a:pt x="13434" y="8716"/>
                    <a:pt x="19640" y="4877"/>
                    <a:pt x="24517" y="0"/>
                  </a:cubicBezTo>
                  <a:cubicBezTo>
                    <a:pt x="31832" y="2438"/>
                    <a:pt x="43014" y="418"/>
                    <a:pt x="46462" y="7315"/>
                  </a:cubicBezTo>
                  <a:cubicBezTo>
                    <a:pt x="57608" y="29608"/>
                    <a:pt x="25562" y="33789"/>
                    <a:pt x="17202" y="36576"/>
                  </a:cubicBezTo>
                  <a:cubicBezTo>
                    <a:pt x="12325" y="41453"/>
                    <a:pt x="2571" y="44309"/>
                    <a:pt x="2571" y="51206"/>
                  </a:cubicBezTo>
                  <a:cubicBezTo>
                    <a:pt x="2571" y="58103"/>
                    <a:pt x="22079" y="60959"/>
                    <a:pt x="17202" y="65836"/>
                  </a:cubicBezTo>
                  <a:cubicBezTo>
                    <a:pt x="8796" y="74242"/>
                    <a:pt x="5009" y="49987"/>
                    <a:pt x="9886" y="43891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1" name="Freeform 250"/>
            <p:cNvSpPr/>
            <p:nvPr/>
          </p:nvSpPr>
          <p:spPr>
            <a:xfrm>
              <a:off x="1104595" y="2414016"/>
              <a:ext cx="29979" cy="117043"/>
            </a:xfrm>
            <a:custGeom>
              <a:avLst/>
              <a:gdLst>
                <a:gd name="connsiteX0" fmla="*/ 0 w 29979"/>
                <a:gd name="connsiteY0" fmla="*/ 117043 h 117043"/>
                <a:gd name="connsiteX1" fmla="*/ 7315 w 29979"/>
                <a:gd name="connsiteY1" fmla="*/ 80467 h 117043"/>
                <a:gd name="connsiteX2" fmla="*/ 29261 w 29979"/>
                <a:gd name="connsiteY2" fmla="*/ 43891 h 117043"/>
                <a:gd name="connsiteX3" fmla="*/ 29261 w 29979"/>
                <a:gd name="connsiteY3" fmla="*/ 0 h 1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9" h="117043">
                  <a:moveTo>
                    <a:pt x="0" y="117043"/>
                  </a:moveTo>
                  <a:cubicBezTo>
                    <a:pt x="2438" y="104851"/>
                    <a:pt x="2417" y="91895"/>
                    <a:pt x="7315" y="80467"/>
                  </a:cubicBezTo>
                  <a:cubicBezTo>
                    <a:pt x="23771" y="42070"/>
                    <a:pt x="23820" y="92857"/>
                    <a:pt x="29261" y="43891"/>
                  </a:cubicBezTo>
                  <a:cubicBezTo>
                    <a:pt x="30877" y="29350"/>
                    <a:pt x="29261" y="14630"/>
                    <a:pt x="29261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924166" y="2928111"/>
              <a:ext cx="76132" cy="116365"/>
            </a:xfrm>
            <a:custGeom>
              <a:avLst/>
              <a:gdLst>
                <a:gd name="connsiteX0" fmla="*/ 74803 w 76132"/>
                <a:gd name="connsiteY0" fmla="*/ 83 h 116365"/>
                <a:gd name="connsiteX1" fmla="*/ 69517 w 76132"/>
                <a:gd name="connsiteY1" fmla="*/ 37082 h 116365"/>
                <a:gd name="connsiteX2" fmla="*/ 48375 w 76132"/>
                <a:gd name="connsiteY2" fmla="*/ 100509 h 116365"/>
                <a:gd name="connsiteX3" fmla="*/ 16662 w 76132"/>
                <a:gd name="connsiteY3" fmla="*/ 116365 h 116365"/>
                <a:gd name="connsiteX4" fmla="*/ 805 w 76132"/>
                <a:gd name="connsiteY4" fmla="*/ 111080 h 116365"/>
                <a:gd name="connsiteX5" fmla="*/ 6091 w 76132"/>
                <a:gd name="connsiteY5" fmla="*/ 79366 h 116365"/>
                <a:gd name="connsiteX6" fmla="*/ 11376 w 76132"/>
                <a:gd name="connsiteY6" fmla="*/ 63510 h 116365"/>
                <a:gd name="connsiteX7" fmla="*/ 58946 w 76132"/>
                <a:gd name="connsiteY7" fmla="*/ 37082 h 116365"/>
                <a:gd name="connsiteX8" fmla="*/ 69517 w 76132"/>
                <a:gd name="connsiteY8" fmla="*/ 21225 h 116365"/>
                <a:gd name="connsiteX9" fmla="*/ 64232 w 76132"/>
                <a:gd name="connsiteY9" fmla="*/ 42368 h 116365"/>
                <a:gd name="connsiteX10" fmla="*/ 53661 w 76132"/>
                <a:gd name="connsiteY10" fmla="*/ 74081 h 116365"/>
                <a:gd name="connsiteX11" fmla="*/ 48375 w 76132"/>
                <a:gd name="connsiteY11" fmla="*/ 89938 h 116365"/>
                <a:gd name="connsiteX12" fmla="*/ 32518 w 76132"/>
                <a:gd name="connsiteY12" fmla="*/ 95223 h 116365"/>
                <a:gd name="connsiteX13" fmla="*/ 21947 w 76132"/>
                <a:gd name="connsiteY13" fmla="*/ 74081 h 116365"/>
                <a:gd name="connsiteX14" fmla="*/ 37804 w 76132"/>
                <a:gd name="connsiteY14" fmla="*/ 31797 h 116365"/>
                <a:gd name="connsiteX15" fmla="*/ 48375 w 76132"/>
                <a:gd name="connsiteY15" fmla="*/ 21225 h 116365"/>
                <a:gd name="connsiteX16" fmla="*/ 64232 w 76132"/>
                <a:gd name="connsiteY16" fmla="*/ 15940 h 116365"/>
                <a:gd name="connsiteX17" fmla="*/ 58946 w 76132"/>
                <a:gd name="connsiteY17" fmla="*/ 74081 h 116365"/>
                <a:gd name="connsiteX18" fmla="*/ 53661 w 76132"/>
                <a:gd name="connsiteY18" fmla="*/ 89938 h 116365"/>
                <a:gd name="connsiteX19" fmla="*/ 37804 w 76132"/>
                <a:gd name="connsiteY19" fmla="*/ 95223 h 116365"/>
                <a:gd name="connsiteX20" fmla="*/ 43089 w 76132"/>
                <a:gd name="connsiteY20" fmla="*/ 47653 h 116365"/>
                <a:gd name="connsiteX21" fmla="*/ 74803 w 76132"/>
                <a:gd name="connsiteY21" fmla="*/ 83 h 11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32" h="116365">
                  <a:moveTo>
                    <a:pt x="74803" y="83"/>
                  </a:moveTo>
                  <a:cubicBezTo>
                    <a:pt x="79208" y="-1679"/>
                    <a:pt x="71411" y="24769"/>
                    <a:pt x="69517" y="37082"/>
                  </a:cubicBezTo>
                  <a:cubicBezTo>
                    <a:pt x="66323" y="57845"/>
                    <a:pt x="64550" y="84334"/>
                    <a:pt x="48375" y="100509"/>
                  </a:cubicBezTo>
                  <a:cubicBezTo>
                    <a:pt x="38129" y="110755"/>
                    <a:pt x="29558" y="112067"/>
                    <a:pt x="16662" y="116365"/>
                  </a:cubicBezTo>
                  <a:cubicBezTo>
                    <a:pt x="11376" y="114603"/>
                    <a:pt x="2336" y="116437"/>
                    <a:pt x="805" y="111080"/>
                  </a:cubicBezTo>
                  <a:cubicBezTo>
                    <a:pt x="-2139" y="100775"/>
                    <a:pt x="3766" y="89828"/>
                    <a:pt x="6091" y="79366"/>
                  </a:cubicBezTo>
                  <a:cubicBezTo>
                    <a:pt x="7300" y="73927"/>
                    <a:pt x="7437" y="67449"/>
                    <a:pt x="11376" y="63510"/>
                  </a:cubicBezTo>
                  <a:cubicBezTo>
                    <a:pt x="29550" y="45336"/>
                    <a:pt x="39007" y="43729"/>
                    <a:pt x="58946" y="37082"/>
                  </a:cubicBezTo>
                  <a:cubicBezTo>
                    <a:pt x="62470" y="31796"/>
                    <a:pt x="65025" y="16733"/>
                    <a:pt x="69517" y="21225"/>
                  </a:cubicBezTo>
                  <a:cubicBezTo>
                    <a:pt x="74654" y="26362"/>
                    <a:pt x="66319" y="35410"/>
                    <a:pt x="64232" y="42368"/>
                  </a:cubicBezTo>
                  <a:cubicBezTo>
                    <a:pt x="61030" y="53041"/>
                    <a:pt x="57185" y="63510"/>
                    <a:pt x="53661" y="74081"/>
                  </a:cubicBezTo>
                  <a:cubicBezTo>
                    <a:pt x="51899" y="79367"/>
                    <a:pt x="53661" y="88176"/>
                    <a:pt x="48375" y="89938"/>
                  </a:cubicBezTo>
                  <a:lnTo>
                    <a:pt x="32518" y="95223"/>
                  </a:lnTo>
                  <a:cubicBezTo>
                    <a:pt x="28994" y="88176"/>
                    <a:pt x="22817" y="81912"/>
                    <a:pt x="21947" y="74081"/>
                  </a:cubicBezTo>
                  <a:cubicBezTo>
                    <a:pt x="20094" y="57403"/>
                    <a:pt x="28178" y="43829"/>
                    <a:pt x="37804" y="31797"/>
                  </a:cubicBezTo>
                  <a:cubicBezTo>
                    <a:pt x="40917" y="27906"/>
                    <a:pt x="44102" y="23789"/>
                    <a:pt x="48375" y="21225"/>
                  </a:cubicBezTo>
                  <a:cubicBezTo>
                    <a:pt x="53153" y="18358"/>
                    <a:pt x="58946" y="17702"/>
                    <a:pt x="64232" y="15940"/>
                  </a:cubicBezTo>
                  <a:cubicBezTo>
                    <a:pt x="62470" y="35320"/>
                    <a:pt x="61698" y="54816"/>
                    <a:pt x="58946" y="74081"/>
                  </a:cubicBezTo>
                  <a:cubicBezTo>
                    <a:pt x="58158" y="79597"/>
                    <a:pt x="57601" y="85998"/>
                    <a:pt x="53661" y="89938"/>
                  </a:cubicBezTo>
                  <a:cubicBezTo>
                    <a:pt x="49721" y="93878"/>
                    <a:pt x="43090" y="93461"/>
                    <a:pt x="37804" y="95223"/>
                  </a:cubicBezTo>
                  <a:cubicBezTo>
                    <a:pt x="39566" y="79366"/>
                    <a:pt x="40466" y="63390"/>
                    <a:pt x="43089" y="47653"/>
                  </a:cubicBezTo>
                  <a:cubicBezTo>
                    <a:pt x="48932" y="12593"/>
                    <a:pt x="70398" y="1845"/>
                    <a:pt x="74803" y="83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829310" y="2908615"/>
              <a:ext cx="66263" cy="35436"/>
            </a:xfrm>
            <a:custGeom>
              <a:avLst/>
              <a:gdLst>
                <a:gd name="connsiteX0" fmla="*/ 21663 w 66263"/>
                <a:gd name="connsiteY0" fmla="*/ 14294 h 35436"/>
                <a:gd name="connsiteX1" fmla="*/ 48091 w 66263"/>
                <a:gd name="connsiteY1" fmla="*/ 3723 h 35436"/>
                <a:gd name="connsiteX2" fmla="*/ 58662 w 66263"/>
                <a:gd name="connsiteY2" fmla="*/ 24865 h 35436"/>
                <a:gd name="connsiteX3" fmla="*/ 63948 w 66263"/>
                <a:gd name="connsiteY3" fmla="*/ 9008 h 35436"/>
                <a:gd name="connsiteX4" fmla="*/ 48091 w 66263"/>
                <a:gd name="connsiteY4" fmla="*/ 24865 h 35436"/>
                <a:gd name="connsiteX5" fmla="*/ 32235 w 66263"/>
                <a:gd name="connsiteY5" fmla="*/ 35436 h 35436"/>
                <a:gd name="connsiteX6" fmla="*/ 11092 w 66263"/>
                <a:gd name="connsiteY6" fmla="*/ 9008 h 35436"/>
                <a:gd name="connsiteX7" fmla="*/ 26949 w 66263"/>
                <a:gd name="connsiteY7" fmla="*/ 3723 h 35436"/>
                <a:gd name="connsiteX8" fmla="*/ 21663 w 66263"/>
                <a:gd name="connsiteY8" fmla="*/ 14294 h 3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263" h="35436">
                  <a:moveTo>
                    <a:pt x="21663" y="14294"/>
                  </a:moveTo>
                  <a:cubicBezTo>
                    <a:pt x="25187" y="14294"/>
                    <a:pt x="38968" y="1117"/>
                    <a:pt x="48091" y="3723"/>
                  </a:cubicBezTo>
                  <a:cubicBezTo>
                    <a:pt x="55667" y="5888"/>
                    <a:pt x="51187" y="22374"/>
                    <a:pt x="58662" y="24865"/>
                  </a:cubicBezTo>
                  <a:cubicBezTo>
                    <a:pt x="63948" y="26627"/>
                    <a:pt x="69520" y="9008"/>
                    <a:pt x="63948" y="9008"/>
                  </a:cubicBezTo>
                  <a:cubicBezTo>
                    <a:pt x="56473" y="9008"/>
                    <a:pt x="53833" y="20080"/>
                    <a:pt x="48091" y="24865"/>
                  </a:cubicBezTo>
                  <a:cubicBezTo>
                    <a:pt x="43211" y="28932"/>
                    <a:pt x="37520" y="31912"/>
                    <a:pt x="32235" y="35436"/>
                  </a:cubicBezTo>
                  <a:cubicBezTo>
                    <a:pt x="12646" y="28907"/>
                    <a:pt x="-16008" y="30688"/>
                    <a:pt x="11092" y="9008"/>
                  </a:cubicBezTo>
                  <a:cubicBezTo>
                    <a:pt x="15443" y="5528"/>
                    <a:pt x="21663" y="5485"/>
                    <a:pt x="26949" y="3723"/>
                  </a:cubicBezTo>
                  <a:cubicBezTo>
                    <a:pt x="45738" y="-8804"/>
                    <a:pt x="18139" y="14294"/>
                    <a:pt x="21663" y="14294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4" name="Freeform 253"/>
            <p:cNvSpPr/>
            <p:nvPr/>
          </p:nvSpPr>
          <p:spPr>
            <a:xfrm>
              <a:off x="708264" y="2859482"/>
              <a:ext cx="158566" cy="85761"/>
            </a:xfrm>
            <a:custGeom>
              <a:avLst/>
              <a:gdLst>
                <a:gd name="connsiteX0" fmla="*/ 42284 w 158566"/>
                <a:gd name="connsiteY0" fmla="*/ 73998 h 85761"/>
                <a:gd name="connsiteX1" fmla="*/ 84568 w 158566"/>
                <a:gd name="connsiteY1" fmla="*/ 26428 h 85761"/>
                <a:gd name="connsiteX2" fmla="*/ 68712 w 158566"/>
                <a:gd name="connsiteY2" fmla="*/ 21142 h 85761"/>
                <a:gd name="connsiteX3" fmla="*/ 36998 w 158566"/>
                <a:gd name="connsiteY3" fmla="*/ 31713 h 85761"/>
                <a:gd name="connsiteX4" fmla="*/ 21142 w 158566"/>
                <a:gd name="connsiteY4" fmla="*/ 42284 h 85761"/>
                <a:gd name="connsiteX5" fmla="*/ 0 w 158566"/>
                <a:gd name="connsiteY5" fmla="*/ 68712 h 85761"/>
                <a:gd name="connsiteX6" fmla="*/ 10571 w 158566"/>
                <a:gd name="connsiteY6" fmla="*/ 84569 h 85761"/>
                <a:gd name="connsiteX7" fmla="*/ 36998 w 158566"/>
                <a:gd name="connsiteY7" fmla="*/ 47570 h 85761"/>
                <a:gd name="connsiteX8" fmla="*/ 68712 w 158566"/>
                <a:gd name="connsiteY8" fmla="*/ 36999 h 85761"/>
                <a:gd name="connsiteX9" fmla="*/ 84568 w 158566"/>
                <a:gd name="connsiteY9" fmla="*/ 26428 h 85761"/>
                <a:gd name="connsiteX10" fmla="*/ 116282 w 158566"/>
                <a:gd name="connsiteY10" fmla="*/ 15857 h 85761"/>
                <a:gd name="connsiteX11" fmla="*/ 132138 w 158566"/>
                <a:gd name="connsiteY11" fmla="*/ 10571 h 85761"/>
                <a:gd name="connsiteX12" fmla="*/ 147995 w 158566"/>
                <a:gd name="connsiteY12" fmla="*/ 5286 h 85761"/>
                <a:gd name="connsiteX13" fmla="*/ 158566 w 158566"/>
                <a:gd name="connsiteY13" fmla="*/ 0 h 8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566" h="85761">
                  <a:moveTo>
                    <a:pt x="42284" y="73998"/>
                  </a:moveTo>
                  <a:cubicBezTo>
                    <a:pt x="71665" y="26989"/>
                    <a:pt x="52943" y="36969"/>
                    <a:pt x="84568" y="26428"/>
                  </a:cubicBezTo>
                  <a:cubicBezTo>
                    <a:pt x="79283" y="24666"/>
                    <a:pt x="74249" y="20527"/>
                    <a:pt x="68712" y="21142"/>
                  </a:cubicBezTo>
                  <a:cubicBezTo>
                    <a:pt x="57637" y="22372"/>
                    <a:pt x="36998" y="31713"/>
                    <a:pt x="36998" y="31713"/>
                  </a:cubicBezTo>
                  <a:cubicBezTo>
                    <a:pt x="31713" y="35237"/>
                    <a:pt x="26102" y="38316"/>
                    <a:pt x="21142" y="42284"/>
                  </a:cubicBezTo>
                  <a:cubicBezTo>
                    <a:pt x="10385" y="50891"/>
                    <a:pt x="7848" y="56941"/>
                    <a:pt x="0" y="68712"/>
                  </a:cubicBezTo>
                  <a:cubicBezTo>
                    <a:pt x="3524" y="73998"/>
                    <a:pt x="4673" y="82210"/>
                    <a:pt x="10571" y="84569"/>
                  </a:cubicBezTo>
                  <a:cubicBezTo>
                    <a:pt x="32992" y="93538"/>
                    <a:pt x="32677" y="49010"/>
                    <a:pt x="36998" y="47570"/>
                  </a:cubicBezTo>
                  <a:lnTo>
                    <a:pt x="68712" y="36999"/>
                  </a:lnTo>
                  <a:cubicBezTo>
                    <a:pt x="73997" y="33475"/>
                    <a:pt x="78763" y="29008"/>
                    <a:pt x="84568" y="26428"/>
                  </a:cubicBezTo>
                  <a:cubicBezTo>
                    <a:pt x="94751" y="21902"/>
                    <a:pt x="105711" y="19381"/>
                    <a:pt x="116282" y="15857"/>
                  </a:cubicBezTo>
                  <a:lnTo>
                    <a:pt x="132138" y="10571"/>
                  </a:lnTo>
                  <a:cubicBezTo>
                    <a:pt x="137424" y="8809"/>
                    <a:pt x="143012" y="7778"/>
                    <a:pt x="147995" y="5286"/>
                  </a:cubicBezTo>
                  <a:lnTo>
                    <a:pt x="158566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5" name="Freeform 254"/>
            <p:cNvSpPr/>
            <p:nvPr/>
          </p:nvSpPr>
          <p:spPr>
            <a:xfrm>
              <a:off x="655054" y="2854197"/>
              <a:ext cx="79637" cy="29086"/>
            </a:xfrm>
            <a:custGeom>
              <a:avLst/>
              <a:gdLst>
                <a:gd name="connsiteX0" fmla="*/ 16211 w 79637"/>
                <a:gd name="connsiteY0" fmla="*/ 0 h 29086"/>
                <a:gd name="connsiteX1" fmla="*/ 21496 w 79637"/>
                <a:gd name="connsiteY1" fmla="*/ 26427 h 29086"/>
                <a:gd name="connsiteX2" fmla="*/ 354 w 79637"/>
                <a:gd name="connsiteY2" fmla="*/ 21142 h 29086"/>
                <a:gd name="connsiteX3" fmla="*/ 26782 w 79637"/>
                <a:gd name="connsiteY3" fmla="*/ 15856 h 29086"/>
                <a:gd name="connsiteX4" fmla="*/ 79637 w 79637"/>
                <a:gd name="connsiteY4" fmla="*/ 5285 h 2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29086">
                  <a:moveTo>
                    <a:pt x="16211" y="0"/>
                  </a:moveTo>
                  <a:cubicBezTo>
                    <a:pt x="17973" y="8809"/>
                    <a:pt x="26886" y="19240"/>
                    <a:pt x="21496" y="26427"/>
                  </a:cubicBezTo>
                  <a:cubicBezTo>
                    <a:pt x="17137" y="32238"/>
                    <a:pt x="-2895" y="27639"/>
                    <a:pt x="354" y="21142"/>
                  </a:cubicBezTo>
                  <a:cubicBezTo>
                    <a:pt x="4372" y="13107"/>
                    <a:pt x="18115" y="18220"/>
                    <a:pt x="26782" y="15856"/>
                  </a:cubicBezTo>
                  <a:cubicBezTo>
                    <a:pt x="73713" y="3056"/>
                    <a:pt x="41956" y="5285"/>
                    <a:pt x="79637" y="528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6" name="Freeform 255"/>
            <p:cNvSpPr/>
            <p:nvPr/>
          </p:nvSpPr>
          <p:spPr>
            <a:xfrm>
              <a:off x="1115251" y="2753771"/>
              <a:ext cx="95140" cy="31713"/>
            </a:xfrm>
            <a:custGeom>
              <a:avLst/>
              <a:gdLst>
                <a:gd name="connsiteX0" fmla="*/ 0 w 95140"/>
                <a:gd name="connsiteY0" fmla="*/ 0 h 31713"/>
                <a:gd name="connsiteX1" fmla="*/ 26428 w 95140"/>
                <a:gd name="connsiteY1" fmla="*/ 5286 h 31713"/>
                <a:gd name="connsiteX2" fmla="*/ 58141 w 95140"/>
                <a:gd name="connsiteY2" fmla="*/ 26428 h 31713"/>
                <a:gd name="connsiteX3" fmla="*/ 95140 w 95140"/>
                <a:gd name="connsiteY3" fmla="*/ 31713 h 31713"/>
                <a:gd name="connsiteX4" fmla="*/ 84569 w 95140"/>
                <a:gd name="connsiteY4" fmla="*/ 15857 h 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40" h="31713">
                  <a:moveTo>
                    <a:pt x="0" y="0"/>
                  </a:moveTo>
                  <a:cubicBezTo>
                    <a:pt x="8809" y="1762"/>
                    <a:pt x="18249" y="1568"/>
                    <a:pt x="26428" y="5286"/>
                  </a:cubicBezTo>
                  <a:cubicBezTo>
                    <a:pt x="37994" y="10543"/>
                    <a:pt x="45564" y="24631"/>
                    <a:pt x="58141" y="26428"/>
                  </a:cubicBezTo>
                  <a:lnTo>
                    <a:pt x="95140" y="31713"/>
                  </a:lnTo>
                  <a:cubicBezTo>
                    <a:pt x="89297" y="14186"/>
                    <a:pt x="95425" y="15857"/>
                    <a:pt x="84569" y="1585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7" name="Freeform 256"/>
            <p:cNvSpPr/>
            <p:nvPr/>
          </p:nvSpPr>
          <p:spPr>
            <a:xfrm>
              <a:off x="1168106" y="2969980"/>
              <a:ext cx="122020" cy="58640"/>
            </a:xfrm>
            <a:custGeom>
              <a:avLst/>
              <a:gdLst>
                <a:gd name="connsiteX0" fmla="*/ 10571 w 122020"/>
                <a:gd name="connsiteY0" fmla="*/ 58640 h 58640"/>
                <a:gd name="connsiteX1" fmla="*/ 68712 w 122020"/>
                <a:gd name="connsiteY1" fmla="*/ 42783 h 58640"/>
                <a:gd name="connsiteX2" fmla="*/ 100426 w 122020"/>
                <a:gd name="connsiteY2" fmla="*/ 32212 h 58640"/>
                <a:gd name="connsiteX3" fmla="*/ 116282 w 122020"/>
                <a:gd name="connsiteY3" fmla="*/ 26926 h 58640"/>
                <a:gd name="connsiteX4" fmla="*/ 121568 w 122020"/>
                <a:gd name="connsiteY4" fmla="*/ 11070 h 58640"/>
                <a:gd name="connsiteX5" fmla="*/ 63427 w 122020"/>
                <a:gd name="connsiteY5" fmla="*/ 5784 h 58640"/>
                <a:gd name="connsiteX6" fmla="*/ 31714 w 122020"/>
                <a:gd name="connsiteY6" fmla="*/ 16355 h 58640"/>
                <a:gd name="connsiteX7" fmla="*/ 0 w 122020"/>
                <a:gd name="connsiteY7" fmla="*/ 37497 h 58640"/>
                <a:gd name="connsiteX8" fmla="*/ 15857 w 122020"/>
                <a:gd name="connsiteY8" fmla="*/ 48069 h 58640"/>
                <a:gd name="connsiteX9" fmla="*/ 73998 w 122020"/>
                <a:gd name="connsiteY9" fmla="*/ 21641 h 58640"/>
                <a:gd name="connsiteX10" fmla="*/ 89855 w 122020"/>
                <a:gd name="connsiteY10" fmla="*/ 16355 h 58640"/>
                <a:gd name="connsiteX11" fmla="*/ 68712 w 122020"/>
                <a:gd name="connsiteY11" fmla="*/ 21641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20" h="58640">
                  <a:moveTo>
                    <a:pt x="10571" y="58640"/>
                  </a:moveTo>
                  <a:cubicBezTo>
                    <a:pt x="102217" y="47183"/>
                    <a:pt x="21782" y="63641"/>
                    <a:pt x="68712" y="42783"/>
                  </a:cubicBezTo>
                  <a:cubicBezTo>
                    <a:pt x="78895" y="38257"/>
                    <a:pt x="89855" y="35736"/>
                    <a:pt x="100426" y="32212"/>
                  </a:cubicBezTo>
                  <a:lnTo>
                    <a:pt x="116282" y="26926"/>
                  </a:lnTo>
                  <a:cubicBezTo>
                    <a:pt x="118044" y="21641"/>
                    <a:pt x="123637" y="16243"/>
                    <a:pt x="121568" y="11070"/>
                  </a:cubicBezTo>
                  <a:cubicBezTo>
                    <a:pt x="113221" y="-9796"/>
                    <a:pt x="68794" y="5113"/>
                    <a:pt x="63427" y="5784"/>
                  </a:cubicBezTo>
                  <a:cubicBezTo>
                    <a:pt x="52856" y="9308"/>
                    <a:pt x="40985" y="10174"/>
                    <a:pt x="31714" y="16355"/>
                  </a:cubicBezTo>
                  <a:lnTo>
                    <a:pt x="0" y="37497"/>
                  </a:lnTo>
                  <a:cubicBezTo>
                    <a:pt x="5286" y="41021"/>
                    <a:pt x="9553" y="47281"/>
                    <a:pt x="15857" y="48069"/>
                  </a:cubicBezTo>
                  <a:cubicBezTo>
                    <a:pt x="47320" y="52002"/>
                    <a:pt x="45308" y="31205"/>
                    <a:pt x="73998" y="21641"/>
                  </a:cubicBezTo>
                  <a:cubicBezTo>
                    <a:pt x="79284" y="19879"/>
                    <a:pt x="95427" y="16355"/>
                    <a:pt x="89855" y="16355"/>
                  </a:cubicBezTo>
                  <a:cubicBezTo>
                    <a:pt x="82590" y="16355"/>
                    <a:pt x="68712" y="21641"/>
                    <a:pt x="68712" y="21641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1236818" y="2870053"/>
              <a:ext cx="128213" cy="68712"/>
            </a:xfrm>
            <a:custGeom>
              <a:avLst/>
              <a:gdLst>
                <a:gd name="connsiteX0" fmla="*/ 0 w 128213"/>
                <a:gd name="connsiteY0" fmla="*/ 68712 h 68712"/>
                <a:gd name="connsiteX1" fmla="*/ 36999 w 128213"/>
                <a:gd name="connsiteY1" fmla="*/ 63427 h 68712"/>
                <a:gd name="connsiteX2" fmla="*/ 68713 w 128213"/>
                <a:gd name="connsiteY2" fmla="*/ 42285 h 68712"/>
                <a:gd name="connsiteX3" fmla="*/ 84569 w 128213"/>
                <a:gd name="connsiteY3" fmla="*/ 31713 h 68712"/>
                <a:gd name="connsiteX4" fmla="*/ 100426 w 128213"/>
                <a:gd name="connsiteY4" fmla="*/ 26428 h 68712"/>
                <a:gd name="connsiteX5" fmla="*/ 110997 w 128213"/>
                <a:gd name="connsiteY5" fmla="*/ 10571 h 68712"/>
                <a:gd name="connsiteX6" fmla="*/ 126854 w 128213"/>
                <a:gd name="connsiteY6" fmla="*/ 0 h 68712"/>
                <a:gd name="connsiteX7" fmla="*/ 84569 w 128213"/>
                <a:gd name="connsiteY7" fmla="*/ 21142 h 68712"/>
                <a:gd name="connsiteX8" fmla="*/ 68713 w 128213"/>
                <a:gd name="connsiteY8" fmla="*/ 26428 h 68712"/>
                <a:gd name="connsiteX9" fmla="*/ 52856 w 128213"/>
                <a:gd name="connsiteY9" fmla="*/ 36999 h 68712"/>
                <a:gd name="connsiteX10" fmla="*/ 21143 w 128213"/>
                <a:gd name="connsiteY10" fmla="*/ 52856 h 68712"/>
                <a:gd name="connsiteX11" fmla="*/ 0 w 128213"/>
                <a:gd name="connsiteY11" fmla="*/ 68712 h 6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13" h="68712">
                  <a:moveTo>
                    <a:pt x="0" y="68712"/>
                  </a:moveTo>
                  <a:cubicBezTo>
                    <a:pt x="12333" y="66950"/>
                    <a:pt x="25371" y="67899"/>
                    <a:pt x="36999" y="63427"/>
                  </a:cubicBezTo>
                  <a:cubicBezTo>
                    <a:pt x="48857" y="58866"/>
                    <a:pt x="58142" y="49333"/>
                    <a:pt x="68713" y="42285"/>
                  </a:cubicBezTo>
                  <a:cubicBezTo>
                    <a:pt x="73999" y="38761"/>
                    <a:pt x="78542" y="33722"/>
                    <a:pt x="84569" y="31713"/>
                  </a:cubicBezTo>
                  <a:lnTo>
                    <a:pt x="100426" y="26428"/>
                  </a:lnTo>
                  <a:cubicBezTo>
                    <a:pt x="103950" y="21142"/>
                    <a:pt x="106505" y="15063"/>
                    <a:pt x="110997" y="10571"/>
                  </a:cubicBezTo>
                  <a:cubicBezTo>
                    <a:pt x="115489" y="6079"/>
                    <a:pt x="133207" y="0"/>
                    <a:pt x="126854" y="0"/>
                  </a:cubicBezTo>
                  <a:cubicBezTo>
                    <a:pt x="108566" y="0"/>
                    <a:pt x="98922" y="13965"/>
                    <a:pt x="84569" y="21142"/>
                  </a:cubicBezTo>
                  <a:cubicBezTo>
                    <a:pt x="79586" y="23634"/>
                    <a:pt x="73696" y="23936"/>
                    <a:pt x="68713" y="26428"/>
                  </a:cubicBezTo>
                  <a:cubicBezTo>
                    <a:pt x="63031" y="29269"/>
                    <a:pt x="58538" y="34158"/>
                    <a:pt x="52856" y="36999"/>
                  </a:cubicBezTo>
                  <a:cubicBezTo>
                    <a:pt x="9095" y="58879"/>
                    <a:pt x="66578" y="22565"/>
                    <a:pt x="21143" y="52856"/>
                  </a:cubicBezTo>
                  <a:lnTo>
                    <a:pt x="0" y="68712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871945" y="2896481"/>
              <a:ext cx="26598" cy="11804"/>
            </a:xfrm>
            <a:custGeom>
              <a:avLst/>
              <a:gdLst>
                <a:gd name="connsiteX0" fmla="*/ 26598 w 26598"/>
                <a:gd name="connsiteY0" fmla="*/ 0 h 11804"/>
                <a:gd name="connsiteX1" fmla="*/ 5456 w 26598"/>
                <a:gd name="connsiteY1" fmla="*/ 0 h 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98" h="11804">
                  <a:moveTo>
                    <a:pt x="26598" y="0"/>
                  </a:moveTo>
                  <a:cubicBezTo>
                    <a:pt x="-3487" y="12034"/>
                    <a:pt x="-4072" y="19057"/>
                    <a:pt x="5456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1120536" y="2663917"/>
              <a:ext cx="211422" cy="105881"/>
            </a:xfrm>
            <a:custGeom>
              <a:avLst/>
              <a:gdLst>
                <a:gd name="connsiteX0" fmla="*/ 0 w 211422"/>
                <a:gd name="connsiteY0" fmla="*/ 63426 h 105881"/>
                <a:gd name="connsiteX1" fmla="*/ 121568 w 211422"/>
                <a:gd name="connsiteY1" fmla="*/ 58141 h 105881"/>
                <a:gd name="connsiteX2" fmla="*/ 110997 w 211422"/>
                <a:gd name="connsiteY2" fmla="*/ 42284 h 105881"/>
                <a:gd name="connsiteX3" fmla="*/ 95140 w 211422"/>
                <a:gd name="connsiteY3" fmla="*/ 36999 h 105881"/>
                <a:gd name="connsiteX4" fmla="*/ 73998 w 211422"/>
                <a:gd name="connsiteY4" fmla="*/ 26428 h 105881"/>
                <a:gd name="connsiteX5" fmla="*/ 21143 w 211422"/>
                <a:gd name="connsiteY5" fmla="*/ 47570 h 105881"/>
                <a:gd name="connsiteX6" fmla="*/ 26428 w 211422"/>
                <a:gd name="connsiteY6" fmla="*/ 63426 h 105881"/>
                <a:gd name="connsiteX7" fmla="*/ 58141 w 211422"/>
                <a:gd name="connsiteY7" fmla="*/ 52855 h 105881"/>
                <a:gd name="connsiteX8" fmla="*/ 73998 w 211422"/>
                <a:gd name="connsiteY8" fmla="*/ 47570 h 105881"/>
                <a:gd name="connsiteX9" fmla="*/ 79284 w 211422"/>
                <a:gd name="connsiteY9" fmla="*/ 31713 h 105881"/>
                <a:gd name="connsiteX10" fmla="*/ 100426 w 211422"/>
                <a:gd name="connsiteY10" fmla="*/ 21142 h 105881"/>
                <a:gd name="connsiteX11" fmla="*/ 116282 w 211422"/>
                <a:gd name="connsiteY11" fmla="*/ 10571 h 105881"/>
                <a:gd name="connsiteX12" fmla="*/ 137425 w 211422"/>
                <a:gd name="connsiteY12" fmla="*/ 5285 h 105881"/>
                <a:gd name="connsiteX13" fmla="*/ 153281 w 211422"/>
                <a:gd name="connsiteY13" fmla="*/ 0 h 105881"/>
                <a:gd name="connsiteX14" fmla="*/ 169138 w 211422"/>
                <a:gd name="connsiteY14" fmla="*/ 10571 h 105881"/>
                <a:gd name="connsiteX15" fmla="*/ 190280 w 211422"/>
                <a:gd name="connsiteY15" fmla="*/ 47570 h 105881"/>
                <a:gd name="connsiteX16" fmla="*/ 142710 w 211422"/>
                <a:gd name="connsiteY16" fmla="*/ 42284 h 105881"/>
                <a:gd name="connsiteX17" fmla="*/ 126854 w 211422"/>
                <a:gd name="connsiteY17" fmla="*/ 31713 h 105881"/>
                <a:gd name="connsiteX18" fmla="*/ 142710 w 211422"/>
                <a:gd name="connsiteY18" fmla="*/ 36999 h 105881"/>
                <a:gd name="connsiteX19" fmla="*/ 195566 w 211422"/>
                <a:gd name="connsiteY19" fmla="*/ 42284 h 105881"/>
                <a:gd name="connsiteX20" fmla="*/ 211422 w 211422"/>
                <a:gd name="connsiteY20" fmla="*/ 52855 h 105881"/>
                <a:gd name="connsiteX21" fmla="*/ 195566 w 211422"/>
                <a:gd name="connsiteY21" fmla="*/ 47570 h 105881"/>
                <a:gd name="connsiteX22" fmla="*/ 179709 w 211422"/>
                <a:gd name="connsiteY22" fmla="*/ 36999 h 105881"/>
                <a:gd name="connsiteX23" fmla="*/ 137425 w 211422"/>
                <a:gd name="connsiteY23" fmla="*/ 31713 h 105881"/>
                <a:gd name="connsiteX24" fmla="*/ 89855 w 211422"/>
                <a:gd name="connsiteY24" fmla="*/ 36999 h 105881"/>
                <a:gd name="connsiteX25" fmla="*/ 58141 w 211422"/>
                <a:gd name="connsiteY25" fmla="*/ 47570 h 105881"/>
                <a:gd name="connsiteX26" fmla="*/ 52856 w 211422"/>
                <a:gd name="connsiteY26" fmla="*/ 63426 h 105881"/>
                <a:gd name="connsiteX27" fmla="*/ 42285 w 211422"/>
                <a:gd name="connsiteY27" fmla="*/ 79283 h 105881"/>
                <a:gd name="connsiteX28" fmla="*/ 47570 w 211422"/>
                <a:gd name="connsiteY28" fmla="*/ 95140 h 105881"/>
                <a:gd name="connsiteX29" fmla="*/ 63427 w 211422"/>
                <a:gd name="connsiteY29" fmla="*/ 105711 h 105881"/>
                <a:gd name="connsiteX30" fmla="*/ 58141 w 211422"/>
                <a:gd name="connsiteY30" fmla="*/ 100425 h 1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1422" h="105881">
                  <a:moveTo>
                    <a:pt x="0" y="63426"/>
                  </a:moveTo>
                  <a:cubicBezTo>
                    <a:pt x="40523" y="61664"/>
                    <a:pt x="81723" y="65730"/>
                    <a:pt x="121568" y="58141"/>
                  </a:cubicBezTo>
                  <a:cubicBezTo>
                    <a:pt x="127808" y="56952"/>
                    <a:pt x="115958" y="46252"/>
                    <a:pt x="110997" y="42284"/>
                  </a:cubicBezTo>
                  <a:cubicBezTo>
                    <a:pt x="106646" y="38804"/>
                    <a:pt x="100261" y="39194"/>
                    <a:pt x="95140" y="36999"/>
                  </a:cubicBezTo>
                  <a:cubicBezTo>
                    <a:pt x="87898" y="33895"/>
                    <a:pt x="81045" y="29952"/>
                    <a:pt x="73998" y="26428"/>
                  </a:cubicBezTo>
                  <a:cubicBezTo>
                    <a:pt x="50470" y="29042"/>
                    <a:pt x="21143" y="17725"/>
                    <a:pt x="21143" y="47570"/>
                  </a:cubicBezTo>
                  <a:cubicBezTo>
                    <a:pt x="21143" y="53141"/>
                    <a:pt x="24666" y="58141"/>
                    <a:pt x="26428" y="63426"/>
                  </a:cubicBezTo>
                  <a:lnTo>
                    <a:pt x="58141" y="52855"/>
                  </a:lnTo>
                  <a:lnTo>
                    <a:pt x="73998" y="47570"/>
                  </a:lnTo>
                  <a:cubicBezTo>
                    <a:pt x="75760" y="42284"/>
                    <a:pt x="75344" y="35653"/>
                    <a:pt x="79284" y="31713"/>
                  </a:cubicBezTo>
                  <a:cubicBezTo>
                    <a:pt x="84855" y="26142"/>
                    <a:pt x="93585" y="25051"/>
                    <a:pt x="100426" y="21142"/>
                  </a:cubicBezTo>
                  <a:cubicBezTo>
                    <a:pt x="105941" y="17990"/>
                    <a:pt x="110443" y="13073"/>
                    <a:pt x="116282" y="10571"/>
                  </a:cubicBezTo>
                  <a:cubicBezTo>
                    <a:pt x="122959" y="7709"/>
                    <a:pt x="130440" y="7281"/>
                    <a:pt x="137425" y="5285"/>
                  </a:cubicBezTo>
                  <a:cubicBezTo>
                    <a:pt x="142782" y="3754"/>
                    <a:pt x="147996" y="1762"/>
                    <a:pt x="153281" y="0"/>
                  </a:cubicBezTo>
                  <a:cubicBezTo>
                    <a:pt x="158567" y="3524"/>
                    <a:pt x="164646" y="6079"/>
                    <a:pt x="169138" y="10571"/>
                  </a:cubicBezTo>
                  <a:cubicBezTo>
                    <a:pt x="176608" y="18041"/>
                    <a:pt x="186135" y="39280"/>
                    <a:pt x="190280" y="47570"/>
                  </a:cubicBezTo>
                  <a:cubicBezTo>
                    <a:pt x="170019" y="54323"/>
                    <a:pt x="167375" y="58728"/>
                    <a:pt x="142710" y="42284"/>
                  </a:cubicBezTo>
                  <a:cubicBezTo>
                    <a:pt x="137425" y="38760"/>
                    <a:pt x="126854" y="38065"/>
                    <a:pt x="126854" y="31713"/>
                  </a:cubicBezTo>
                  <a:cubicBezTo>
                    <a:pt x="126854" y="26142"/>
                    <a:pt x="137203" y="36152"/>
                    <a:pt x="142710" y="36999"/>
                  </a:cubicBezTo>
                  <a:cubicBezTo>
                    <a:pt x="160211" y="39691"/>
                    <a:pt x="177947" y="40522"/>
                    <a:pt x="195566" y="42284"/>
                  </a:cubicBezTo>
                  <a:cubicBezTo>
                    <a:pt x="200851" y="45808"/>
                    <a:pt x="211422" y="46503"/>
                    <a:pt x="211422" y="52855"/>
                  </a:cubicBezTo>
                  <a:cubicBezTo>
                    <a:pt x="211422" y="58426"/>
                    <a:pt x="200549" y="50061"/>
                    <a:pt x="195566" y="47570"/>
                  </a:cubicBezTo>
                  <a:cubicBezTo>
                    <a:pt x="189884" y="44729"/>
                    <a:pt x="185838" y="38670"/>
                    <a:pt x="179709" y="36999"/>
                  </a:cubicBezTo>
                  <a:cubicBezTo>
                    <a:pt x="166005" y="33262"/>
                    <a:pt x="151520" y="33475"/>
                    <a:pt x="137425" y="31713"/>
                  </a:cubicBezTo>
                  <a:cubicBezTo>
                    <a:pt x="121568" y="33475"/>
                    <a:pt x="105499" y="33870"/>
                    <a:pt x="89855" y="36999"/>
                  </a:cubicBezTo>
                  <a:cubicBezTo>
                    <a:pt x="78928" y="39184"/>
                    <a:pt x="58141" y="47570"/>
                    <a:pt x="58141" y="47570"/>
                  </a:cubicBezTo>
                  <a:cubicBezTo>
                    <a:pt x="56379" y="52855"/>
                    <a:pt x="55347" y="58443"/>
                    <a:pt x="52856" y="63426"/>
                  </a:cubicBezTo>
                  <a:cubicBezTo>
                    <a:pt x="50015" y="69108"/>
                    <a:pt x="43329" y="73017"/>
                    <a:pt x="42285" y="79283"/>
                  </a:cubicBezTo>
                  <a:cubicBezTo>
                    <a:pt x="41369" y="84779"/>
                    <a:pt x="44090" y="90789"/>
                    <a:pt x="47570" y="95140"/>
                  </a:cubicBezTo>
                  <a:cubicBezTo>
                    <a:pt x="51538" y="100101"/>
                    <a:pt x="57745" y="102870"/>
                    <a:pt x="63427" y="105711"/>
                  </a:cubicBezTo>
                  <a:cubicBezTo>
                    <a:pt x="65656" y="106825"/>
                    <a:pt x="59903" y="102187"/>
                    <a:pt x="58141" y="10042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61" name="Freeform 260"/>
            <p:cNvSpPr/>
            <p:nvPr/>
          </p:nvSpPr>
          <p:spPr>
            <a:xfrm>
              <a:off x="715992" y="285534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62" name="Freeform 261"/>
            <p:cNvSpPr/>
            <p:nvPr/>
          </p:nvSpPr>
          <p:spPr>
            <a:xfrm>
              <a:off x="730250" y="2831970"/>
              <a:ext cx="51582" cy="19180"/>
            </a:xfrm>
            <a:custGeom>
              <a:avLst/>
              <a:gdLst>
                <a:gd name="connsiteX0" fmla="*/ 0 w 51582"/>
                <a:gd name="connsiteY0" fmla="*/ 19180 h 19180"/>
                <a:gd name="connsiteX1" fmla="*/ 50800 w 51582"/>
                <a:gd name="connsiteY1" fmla="*/ 6480 h 19180"/>
                <a:gd name="connsiteX2" fmla="*/ 50800 w 51582"/>
                <a:gd name="connsiteY2" fmla="*/ 12830 h 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82" h="19180">
                  <a:moveTo>
                    <a:pt x="0" y="19180"/>
                  </a:moveTo>
                  <a:cubicBezTo>
                    <a:pt x="22564" y="5641"/>
                    <a:pt x="28136" y="-8630"/>
                    <a:pt x="50800" y="6480"/>
                  </a:cubicBezTo>
                  <a:cubicBezTo>
                    <a:pt x="52561" y="7654"/>
                    <a:pt x="50800" y="10713"/>
                    <a:pt x="50800" y="1283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63" name="Freeform 262"/>
            <p:cNvSpPr/>
            <p:nvPr/>
          </p:nvSpPr>
          <p:spPr>
            <a:xfrm>
              <a:off x="876300" y="2832100"/>
              <a:ext cx="19329" cy="35915"/>
            </a:xfrm>
            <a:custGeom>
              <a:avLst/>
              <a:gdLst>
                <a:gd name="connsiteX0" fmla="*/ 0 w 19329"/>
                <a:gd name="connsiteY0" fmla="*/ 0 h 35915"/>
                <a:gd name="connsiteX1" fmla="*/ 19050 w 19329"/>
                <a:gd name="connsiteY1" fmla="*/ 31750 h 35915"/>
                <a:gd name="connsiteX2" fmla="*/ 0 w 19329"/>
                <a:gd name="connsiteY2" fmla="*/ 0 h 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9" h="35915">
                  <a:moveTo>
                    <a:pt x="0" y="0"/>
                  </a:moveTo>
                  <a:cubicBezTo>
                    <a:pt x="0" y="0"/>
                    <a:pt x="22043" y="19776"/>
                    <a:pt x="19050" y="31750"/>
                  </a:cubicBezTo>
                  <a:cubicBezTo>
                    <a:pt x="14369" y="50475"/>
                    <a:pt x="0" y="0"/>
                    <a:pt x="0" y="0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165222" y="4906042"/>
            <a:ext cx="755179" cy="1391570"/>
            <a:chOff x="625642" y="2397970"/>
            <a:chExt cx="848459" cy="1292420"/>
          </a:xfrm>
        </p:grpSpPr>
        <p:grpSp>
          <p:nvGrpSpPr>
            <p:cNvPr id="204" name="Group 203"/>
            <p:cNvGrpSpPr/>
            <p:nvPr/>
          </p:nvGrpSpPr>
          <p:grpSpPr>
            <a:xfrm>
              <a:off x="846511" y="3154785"/>
              <a:ext cx="609599" cy="535605"/>
              <a:chOff x="9486900" y="2951189"/>
              <a:chExt cx="1295400" cy="935011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232" name="Straight Connector 231"/>
              <p:cNvCxnSpPr>
                <a:stCxn id="231" idx="2"/>
                <a:endCxn id="230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>
                <a:stCxn id="231" idx="6"/>
                <a:endCxn id="230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ounded Rectangle 233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35" name="Isosceles Triangle 234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36" name="Isosceles Triangle 235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205" name="Freeform 204"/>
            <p:cNvSpPr/>
            <p:nvPr/>
          </p:nvSpPr>
          <p:spPr>
            <a:xfrm>
              <a:off x="1034716" y="2466474"/>
              <a:ext cx="156410" cy="733926"/>
            </a:xfrm>
            <a:custGeom>
              <a:avLst/>
              <a:gdLst>
                <a:gd name="connsiteX0" fmla="*/ 84221 w 156410"/>
                <a:gd name="connsiteY0" fmla="*/ 733926 h 733926"/>
                <a:gd name="connsiteX1" fmla="*/ 72189 w 156410"/>
                <a:gd name="connsiteY1" fmla="*/ 589547 h 733926"/>
                <a:gd name="connsiteX2" fmla="*/ 60158 w 156410"/>
                <a:gd name="connsiteY2" fmla="*/ 553452 h 733926"/>
                <a:gd name="connsiteX3" fmla="*/ 48126 w 156410"/>
                <a:gd name="connsiteY3" fmla="*/ 481263 h 733926"/>
                <a:gd name="connsiteX4" fmla="*/ 12031 w 156410"/>
                <a:gd name="connsiteY4" fmla="*/ 372979 h 733926"/>
                <a:gd name="connsiteX5" fmla="*/ 0 w 156410"/>
                <a:gd name="connsiteY5" fmla="*/ 336884 h 733926"/>
                <a:gd name="connsiteX6" fmla="*/ 36095 w 156410"/>
                <a:gd name="connsiteY6" fmla="*/ 180473 h 733926"/>
                <a:gd name="connsiteX7" fmla="*/ 60158 w 156410"/>
                <a:gd name="connsiteY7" fmla="*/ 144379 h 733926"/>
                <a:gd name="connsiteX8" fmla="*/ 84221 w 156410"/>
                <a:gd name="connsiteY8" fmla="*/ 72189 h 733926"/>
                <a:gd name="connsiteX9" fmla="*/ 96252 w 156410"/>
                <a:gd name="connsiteY9" fmla="*/ 36094 h 733926"/>
                <a:gd name="connsiteX10" fmla="*/ 120316 w 156410"/>
                <a:gd name="connsiteY10" fmla="*/ 12031 h 733926"/>
                <a:gd name="connsiteX11" fmla="*/ 156410 w 156410"/>
                <a:gd name="connsiteY11" fmla="*/ 0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410" h="733926">
                  <a:moveTo>
                    <a:pt x="84221" y="733926"/>
                  </a:moveTo>
                  <a:cubicBezTo>
                    <a:pt x="80210" y="685800"/>
                    <a:pt x="78572" y="637417"/>
                    <a:pt x="72189" y="589547"/>
                  </a:cubicBezTo>
                  <a:cubicBezTo>
                    <a:pt x="70513" y="576976"/>
                    <a:pt x="62909" y="565832"/>
                    <a:pt x="60158" y="553452"/>
                  </a:cubicBezTo>
                  <a:cubicBezTo>
                    <a:pt x="54866" y="529638"/>
                    <a:pt x="54043" y="504930"/>
                    <a:pt x="48126" y="481263"/>
                  </a:cubicBezTo>
                  <a:cubicBezTo>
                    <a:pt x="48118" y="481232"/>
                    <a:pt x="18052" y="391042"/>
                    <a:pt x="12031" y="372979"/>
                  </a:cubicBezTo>
                  <a:lnTo>
                    <a:pt x="0" y="336884"/>
                  </a:lnTo>
                  <a:cubicBezTo>
                    <a:pt x="5547" y="298052"/>
                    <a:pt x="12071" y="216509"/>
                    <a:pt x="36095" y="180473"/>
                  </a:cubicBezTo>
                  <a:lnTo>
                    <a:pt x="60158" y="144379"/>
                  </a:lnTo>
                  <a:lnTo>
                    <a:pt x="84221" y="72189"/>
                  </a:lnTo>
                  <a:cubicBezTo>
                    <a:pt x="88231" y="60157"/>
                    <a:pt x="87284" y="45062"/>
                    <a:pt x="96252" y="36094"/>
                  </a:cubicBezTo>
                  <a:cubicBezTo>
                    <a:pt x="104273" y="28073"/>
                    <a:pt x="110589" y="17867"/>
                    <a:pt x="120316" y="12031"/>
                  </a:cubicBezTo>
                  <a:cubicBezTo>
                    <a:pt x="131191" y="5506"/>
                    <a:pt x="156410" y="0"/>
                    <a:pt x="15641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962526" y="2851484"/>
              <a:ext cx="120316" cy="180474"/>
            </a:xfrm>
            <a:custGeom>
              <a:avLst/>
              <a:gdLst>
                <a:gd name="connsiteX0" fmla="*/ 120316 w 120316"/>
                <a:gd name="connsiteY0" fmla="*/ 180474 h 180474"/>
                <a:gd name="connsiteX1" fmla="*/ 96253 w 120316"/>
                <a:gd name="connsiteY1" fmla="*/ 84221 h 180474"/>
                <a:gd name="connsiteX2" fmla="*/ 72190 w 120316"/>
                <a:gd name="connsiteY2" fmla="*/ 48127 h 180474"/>
                <a:gd name="connsiteX3" fmla="*/ 0 w 120316"/>
                <a:gd name="connsiteY3" fmla="*/ 12032 h 180474"/>
                <a:gd name="connsiteX4" fmla="*/ 0 w 120316"/>
                <a:gd name="connsiteY4" fmla="*/ 0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6" h="180474">
                  <a:moveTo>
                    <a:pt x="120316" y="180474"/>
                  </a:moveTo>
                  <a:cubicBezTo>
                    <a:pt x="115739" y="157589"/>
                    <a:pt x="108587" y="108888"/>
                    <a:pt x="96253" y="84221"/>
                  </a:cubicBezTo>
                  <a:cubicBezTo>
                    <a:pt x="89786" y="71288"/>
                    <a:pt x="83481" y="57160"/>
                    <a:pt x="72190" y="48127"/>
                  </a:cubicBezTo>
                  <a:cubicBezTo>
                    <a:pt x="-25658" y="-30151"/>
                    <a:pt x="101415" y="113447"/>
                    <a:pt x="0" y="12032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1046747" y="273116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1034716" y="2683042"/>
              <a:ext cx="72189" cy="108284"/>
            </a:xfrm>
            <a:custGeom>
              <a:avLst/>
              <a:gdLst>
                <a:gd name="connsiteX0" fmla="*/ 0 w 72189"/>
                <a:gd name="connsiteY0" fmla="*/ 108284 h 108284"/>
                <a:gd name="connsiteX1" fmla="*/ 48126 w 72189"/>
                <a:gd name="connsiteY1" fmla="*/ 48126 h 108284"/>
                <a:gd name="connsiteX2" fmla="*/ 72189 w 72189"/>
                <a:gd name="connsiteY2" fmla="*/ 0 h 10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89" h="108284">
                  <a:moveTo>
                    <a:pt x="0" y="108284"/>
                  </a:moveTo>
                  <a:cubicBezTo>
                    <a:pt x="16042" y="88231"/>
                    <a:pt x="34516" y="69902"/>
                    <a:pt x="48126" y="48126"/>
                  </a:cubicBezTo>
                  <a:cubicBezTo>
                    <a:pt x="94213" y="-25613"/>
                    <a:pt x="36763" y="35429"/>
                    <a:pt x="72189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1058779" y="2478505"/>
              <a:ext cx="36095" cy="72190"/>
            </a:xfrm>
            <a:custGeom>
              <a:avLst/>
              <a:gdLst>
                <a:gd name="connsiteX0" fmla="*/ 36095 w 36095"/>
                <a:gd name="connsiteY0" fmla="*/ 72190 h 72190"/>
                <a:gd name="connsiteX1" fmla="*/ 0 w 36095"/>
                <a:gd name="connsiteY1" fmla="*/ 0 h 7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5" h="72190">
                  <a:moveTo>
                    <a:pt x="36095" y="72190"/>
                  </a:moveTo>
                  <a:cubicBezTo>
                    <a:pt x="22304" y="3238"/>
                    <a:pt x="42354" y="21178"/>
                    <a:pt x="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625642" y="2815172"/>
              <a:ext cx="433137" cy="218342"/>
            </a:xfrm>
            <a:custGeom>
              <a:avLst/>
              <a:gdLst>
                <a:gd name="connsiteX0" fmla="*/ 336884 w 433137"/>
                <a:gd name="connsiteY0" fmla="*/ 48344 h 218342"/>
                <a:gd name="connsiteX1" fmla="*/ 216569 w 433137"/>
                <a:gd name="connsiteY1" fmla="*/ 96470 h 218342"/>
                <a:gd name="connsiteX2" fmla="*/ 204537 w 433137"/>
                <a:gd name="connsiteY2" fmla="*/ 132565 h 218342"/>
                <a:gd name="connsiteX3" fmla="*/ 240632 w 433137"/>
                <a:gd name="connsiteY3" fmla="*/ 144596 h 218342"/>
                <a:gd name="connsiteX4" fmla="*/ 288758 w 433137"/>
                <a:gd name="connsiteY4" fmla="*/ 84439 h 218342"/>
                <a:gd name="connsiteX5" fmla="*/ 312821 w 433137"/>
                <a:gd name="connsiteY5" fmla="*/ 60375 h 218342"/>
                <a:gd name="connsiteX6" fmla="*/ 216569 w 433137"/>
                <a:gd name="connsiteY6" fmla="*/ 36312 h 218342"/>
                <a:gd name="connsiteX7" fmla="*/ 144379 w 433137"/>
                <a:gd name="connsiteY7" fmla="*/ 60375 h 218342"/>
                <a:gd name="connsiteX8" fmla="*/ 120316 w 433137"/>
                <a:gd name="connsiteY8" fmla="*/ 84439 h 218342"/>
                <a:gd name="connsiteX9" fmla="*/ 108284 w 433137"/>
                <a:gd name="connsiteY9" fmla="*/ 132565 h 218342"/>
                <a:gd name="connsiteX10" fmla="*/ 144379 w 433137"/>
                <a:gd name="connsiteY10" fmla="*/ 120533 h 218342"/>
                <a:gd name="connsiteX11" fmla="*/ 168442 w 433137"/>
                <a:gd name="connsiteY11" fmla="*/ 84439 h 218342"/>
                <a:gd name="connsiteX12" fmla="*/ 240632 w 433137"/>
                <a:gd name="connsiteY12" fmla="*/ 60375 h 218342"/>
                <a:gd name="connsiteX13" fmla="*/ 276726 w 433137"/>
                <a:gd name="connsiteY13" fmla="*/ 48344 h 218342"/>
                <a:gd name="connsiteX14" fmla="*/ 252663 w 433137"/>
                <a:gd name="connsiteY14" fmla="*/ 12249 h 218342"/>
                <a:gd name="connsiteX15" fmla="*/ 132347 w 433137"/>
                <a:gd name="connsiteY15" fmla="*/ 12249 h 218342"/>
                <a:gd name="connsiteX16" fmla="*/ 72190 w 433137"/>
                <a:gd name="connsiteY16" fmla="*/ 24281 h 218342"/>
                <a:gd name="connsiteX17" fmla="*/ 0 w 433137"/>
                <a:gd name="connsiteY17" fmla="*/ 48344 h 218342"/>
                <a:gd name="connsiteX18" fmla="*/ 36095 w 433137"/>
                <a:gd name="connsiteY18" fmla="*/ 72407 h 218342"/>
                <a:gd name="connsiteX19" fmla="*/ 144379 w 433137"/>
                <a:gd name="connsiteY19" fmla="*/ 36312 h 218342"/>
                <a:gd name="connsiteX20" fmla="*/ 180474 w 433137"/>
                <a:gd name="connsiteY20" fmla="*/ 24281 h 218342"/>
                <a:gd name="connsiteX21" fmla="*/ 216569 w 433137"/>
                <a:gd name="connsiteY21" fmla="*/ 12249 h 218342"/>
                <a:gd name="connsiteX22" fmla="*/ 288758 w 433137"/>
                <a:gd name="connsiteY22" fmla="*/ 24281 h 218342"/>
                <a:gd name="connsiteX23" fmla="*/ 324853 w 433137"/>
                <a:gd name="connsiteY23" fmla="*/ 48344 h 218342"/>
                <a:gd name="connsiteX24" fmla="*/ 360947 w 433137"/>
                <a:gd name="connsiteY24" fmla="*/ 60375 h 218342"/>
                <a:gd name="connsiteX25" fmla="*/ 433137 w 433137"/>
                <a:gd name="connsiteY25" fmla="*/ 108502 h 218342"/>
                <a:gd name="connsiteX26" fmla="*/ 360947 w 433137"/>
                <a:gd name="connsiteY26" fmla="*/ 96470 h 218342"/>
                <a:gd name="connsiteX27" fmla="*/ 312821 w 433137"/>
                <a:gd name="connsiteY27" fmla="*/ 168660 h 218342"/>
                <a:gd name="connsiteX28" fmla="*/ 324853 w 433137"/>
                <a:gd name="connsiteY28" fmla="*/ 216786 h 218342"/>
                <a:gd name="connsiteX29" fmla="*/ 385011 w 433137"/>
                <a:gd name="connsiteY29" fmla="*/ 180691 h 218342"/>
                <a:gd name="connsiteX30" fmla="*/ 385011 w 433137"/>
                <a:gd name="connsiteY30" fmla="*/ 84439 h 2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3137" h="218342">
                  <a:moveTo>
                    <a:pt x="336884" y="48344"/>
                  </a:moveTo>
                  <a:cubicBezTo>
                    <a:pt x="312520" y="55305"/>
                    <a:pt x="240426" y="66648"/>
                    <a:pt x="216569" y="96470"/>
                  </a:cubicBezTo>
                  <a:cubicBezTo>
                    <a:pt x="208646" y="106373"/>
                    <a:pt x="208548" y="120533"/>
                    <a:pt x="204537" y="132565"/>
                  </a:cubicBezTo>
                  <a:cubicBezTo>
                    <a:pt x="216569" y="136575"/>
                    <a:pt x="228122" y="146681"/>
                    <a:pt x="240632" y="144596"/>
                  </a:cubicBezTo>
                  <a:cubicBezTo>
                    <a:pt x="288556" y="136608"/>
                    <a:pt x="271032" y="113982"/>
                    <a:pt x="288758" y="84439"/>
                  </a:cubicBezTo>
                  <a:cubicBezTo>
                    <a:pt x="294594" y="74712"/>
                    <a:pt x="304800" y="68396"/>
                    <a:pt x="312821" y="60375"/>
                  </a:cubicBezTo>
                  <a:cubicBezTo>
                    <a:pt x="277666" y="7644"/>
                    <a:pt x="298904" y="15729"/>
                    <a:pt x="216569" y="36312"/>
                  </a:cubicBezTo>
                  <a:cubicBezTo>
                    <a:pt x="191961" y="42464"/>
                    <a:pt x="144379" y="60375"/>
                    <a:pt x="144379" y="60375"/>
                  </a:cubicBezTo>
                  <a:cubicBezTo>
                    <a:pt x="136358" y="68396"/>
                    <a:pt x="130043" y="78603"/>
                    <a:pt x="120316" y="84439"/>
                  </a:cubicBezTo>
                  <a:cubicBezTo>
                    <a:pt x="76829" y="110532"/>
                    <a:pt x="69973" y="75098"/>
                    <a:pt x="108284" y="132565"/>
                  </a:cubicBezTo>
                  <a:cubicBezTo>
                    <a:pt x="120316" y="128554"/>
                    <a:pt x="134476" y="128456"/>
                    <a:pt x="144379" y="120533"/>
                  </a:cubicBezTo>
                  <a:cubicBezTo>
                    <a:pt x="155670" y="111500"/>
                    <a:pt x="156180" y="92103"/>
                    <a:pt x="168442" y="84439"/>
                  </a:cubicBezTo>
                  <a:cubicBezTo>
                    <a:pt x="189952" y="70996"/>
                    <a:pt x="216569" y="68396"/>
                    <a:pt x="240632" y="60375"/>
                  </a:cubicBezTo>
                  <a:lnTo>
                    <a:pt x="276726" y="48344"/>
                  </a:lnTo>
                  <a:cubicBezTo>
                    <a:pt x="268705" y="36312"/>
                    <a:pt x="263954" y="21282"/>
                    <a:pt x="252663" y="12249"/>
                  </a:cubicBezTo>
                  <a:cubicBezTo>
                    <a:pt x="221143" y="-12967"/>
                    <a:pt x="158735" y="7851"/>
                    <a:pt x="132347" y="12249"/>
                  </a:cubicBezTo>
                  <a:cubicBezTo>
                    <a:pt x="112176" y="15611"/>
                    <a:pt x="91919" y="18900"/>
                    <a:pt x="72190" y="24281"/>
                  </a:cubicBezTo>
                  <a:cubicBezTo>
                    <a:pt x="47719" y="30955"/>
                    <a:pt x="0" y="48344"/>
                    <a:pt x="0" y="48344"/>
                  </a:cubicBezTo>
                  <a:cubicBezTo>
                    <a:pt x="12032" y="56365"/>
                    <a:pt x="21635" y="72407"/>
                    <a:pt x="36095" y="72407"/>
                  </a:cubicBezTo>
                  <a:cubicBezTo>
                    <a:pt x="36099" y="72407"/>
                    <a:pt x="126330" y="42328"/>
                    <a:pt x="144379" y="36312"/>
                  </a:cubicBezTo>
                  <a:lnTo>
                    <a:pt x="180474" y="24281"/>
                  </a:lnTo>
                  <a:lnTo>
                    <a:pt x="216569" y="12249"/>
                  </a:lnTo>
                  <a:cubicBezTo>
                    <a:pt x="240632" y="16260"/>
                    <a:pt x="265615" y="16567"/>
                    <a:pt x="288758" y="24281"/>
                  </a:cubicBezTo>
                  <a:cubicBezTo>
                    <a:pt x="302476" y="28854"/>
                    <a:pt x="311919" y="41877"/>
                    <a:pt x="324853" y="48344"/>
                  </a:cubicBezTo>
                  <a:cubicBezTo>
                    <a:pt x="336196" y="54016"/>
                    <a:pt x="348916" y="56365"/>
                    <a:pt x="360947" y="60375"/>
                  </a:cubicBezTo>
                  <a:lnTo>
                    <a:pt x="433137" y="108502"/>
                  </a:lnTo>
                  <a:cubicBezTo>
                    <a:pt x="409209" y="92550"/>
                    <a:pt x="390834" y="66583"/>
                    <a:pt x="360947" y="96470"/>
                  </a:cubicBezTo>
                  <a:cubicBezTo>
                    <a:pt x="340497" y="116920"/>
                    <a:pt x="312821" y="168660"/>
                    <a:pt x="312821" y="168660"/>
                  </a:cubicBezTo>
                  <a:cubicBezTo>
                    <a:pt x="316832" y="184702"/>
                    <a:pt x="311624" y="206865"/>
                    <a:pt x="324853" y="216786"/>
                  </a:cubicBezTo>
                  <a:cubicBezTo>
                    <a:pt x="337190" y="226039"/>
                    <a:pt x="382854" y="191475"/>
                    <a:pt x="385011" y="180691"/>
                  </a:cubicBezTo>
                  <a:cubicBezTo>
                    <a:pt x="391303" y="149230"/>
                    <a:pt x="385011" y="116523"/>
                    <a:pt x="385011" y="844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1" name="Freeform 210"/>
            <p:cNvSpPr/>
            <p:nvPr/>
          </p:nvSpPr>
          <p:spPr>
            <a:xfrm>
              <a:off x="1068019" y="2633472"/>
              <a:ext cx="380391" cy="109728"/>
            </a:xfrm>
            <a:custGeom>
              <a:avLst/>
              <a:gdLst>
                <a:gd name="connsiteX0" fmla="*/ 0 w 380391"/>
                <a:gd name="connsiteY0" fmla="*/ 109728 h 109728"/>
                <a:gd name="connsiteX1" fmla="*/ 36576 w 380391"/>
                <a:gd name="connsiteY1" fmla="*/ 102413 h 109728"/>
                <a:gd name="connsiteX2" fmla="*/ 73152 w 380391"/>
                <a:gd name="connsiteY2" fmla="*/ 65837 h 109728"/>
                <a:gd name="connsiteX3" fmla="*/ 95098 w 380391"/>
                <a:gd name="connsiteY3" fmla="*/ 58522 h 109728"/>
                <a:gd name="connsiteX4" fmla="*/ 109728 w 380391"/>
                <a:gd name="connsiteY4" fmla="*/ 43891 h 109728"/>
                <a:gd name="connsiteX5" fmla="*/ 153619 w 380391"/>
                <a:gd name="connsiteY5" fmla="*/ 29261 h 109728"/>
                <a:gd name="connsiteX6" fmla="*/ 197511 w 380391"/>
                <a:gd name="connsiteY6" fmla="*/ 14630 h 109728"/>
                <a:gd name="connsiteX7" fmla="*/ 219456 w 380391"/>
                <a:gd name="connsiteY7" fmla="*/ 7315 h 109728"/>
                <a:gd name="connsiteX8" fmla="*/ 241402 w 380391"/>
                <a:gd name="connsiteY8" fmla="*/ 0 h 109728"/>
                <a:gd name="connsiteX9" fmla="*/ 365760 w 380391"/>
                <a:gd name="connsiteY9" fmla="*/ 14630 h 109728"/>
                <a:gd name="connsiteX10" fmla="*/ 380391 w 380391"/>
                <a:gd name="connsiteY10" fmla="*/ 219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391" h="109728">
                  <a:moveTo>
                    <a:pt x="0" y="109728"/>
                  </a:moveTo>
                  <a:cubicBezTo>
                    <a:pt x="12192" y="107290"/>
                    <a:pt x="25914" y="108810"/>
                    <a:pt x="36576" y="102413"/>
                  </a:cubicBezTo>
                  <a:cubicBezTo>
                    <a:pt x="51361" y="93542"/>
                    <a:pt x="56795" y="71289"/>
                    <a:pt x="73152" y="65837"/>
                  </a:cubicBezTo>
                  <a:lnTo>
                    <a:pt x="95098" y="58522"/>
                  </a:lnTo>
                  <a:cubicBezTo>
                    <a:pt x="99975" y="53645"/>
                    <a:pt x="103559" y="46975"/>
                    <a:pt x="109728" y="43891"/>
                  </a:cubicBezTo>
                  <a:cubicBezTo>
                    <a:pt x="123522" y="36994"/>
                    <a:pt x="138989" y="34138"/>
                    <a:pt x="153619" y="29261"/>
                  </a:cubicBezTo>
                  <a:lnTo>
                    <a:pt x="197511" y="14630"/>
                  </a:lnTo>
                  <a:lnTo>
                    <a:pt x="219456" y="7315"/>
                  </a:lnTo>
                  <a:lnTo>
                    <a:pt x="241402" y="0"/>
                  </a:lnTo>
                  <a:cubicBezTo>
                    <a:pt x="302493" y="4364"/>
                    <a:pt x="322389" y="-2719"/>
                    <a:pt x="365760" y="14630"/>
                  </a:cubicBezTo>
                  <a:cubicBezTo>
                    <a:pt x="370823" y="16655"/>
                    <a:pt x="375514" y="19507"/>
                    <a:pt x="380391" y="21946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1082315" y="2618649"/>
              <a:ext cx="391786" cy="183073"/>
            </a:xfrm>
            <a:custGeom>
              <a:avLst/>
              <a:gdLst>
                <a:gd name="connsiteX0" fmla="*/ 335 w 391786"/>
                <a:gd name="connsiteY0" fmla="*/ 139181 h 183073"/>
                <a:gd name="connsiteX1" fmla="*/ 36911 w 391786"/>
                <a:gd name="connsiteY1" fmla="*/ 131866 h 183073"/>
                <a:gd name="connsiteX2" fmla="*/ 58856 w 391786"/>
                <a:gd name="connsiteY2" fmla="*/ 124551 h 183073"/>
                <a:gd name="connsiteX3" fmla="*/ 117378 w 391786"/>
                <a:gd name="connsiteY3" fmla="*/ 139181 h 183073"/>
                <a:gd name="connsiteX4" fmla="*/ 132008 w 391786"/>
                <a:gd name="connsiteY4" fmla="*/ 183073 h 183073"/>
                <a:gd name="connsiteX5" fmla="*/ 58856 w 391786"/>
                <a:gd name="connsiteY5" fmla="*/ 168442 h 183073"/>
                <a:gd name="connsiteX6" fmla="*/ 14965 w 391786"/>
                <a:gd name="connsiteY6" fmla="*/ 146497 h 183073"/>
                <a:gd name="connsiteX7" fmla="*/ 335 w 391786"/>
                <a:gd name="connsiteY7" fmla="*/ 131866 h 183073"/>
                <a:gd name="connsiteX8" fmla="*/ 22280 w 391786"/>
                <a:gd name="connsiteY8" fmla="*/ 95290 h 183073"/>
                <a:gd name="connsiteX9" fmla="*/ 44226 w 391786"/>
                <a:gd name="connsiteY9" fmla="*/ 80660 h 183073"/>
                <a:gd name="connsiteX10" fmla="*/ 88117 w 391786"/>
                <a:gd name="connsiteY10" fmla="*/ 66029 h 183073"/>
                <a:gd name="connsiteX11" fmla="*/ 110063 w 391786"/>
                <a:gd name="connsiteY11" fmla="*/ 51399 h 183073"/>
                <a:gd name="connsiteX12" fmla="*/ 197845 w 391786"/>
                <a:gd name="connsiteY12" fmla="*/ 58714 h 183073"/>
                <a:gd name="connsiteX13" fmla="*/ 234421 w 391786"/>
                <a:gd name="connsiteY13" fmla="*/ 80660 h 183073"/>
                <a:gd name="connsiteX14" fmla="*/ 256367 w 391786"/>
                <a:gd name="connsiteY14" fmla="*/ 87975 h 183073"/>
                <a:gd name="connsiteX15" fmla="*/ 270997 w 391786"/>
                <a:gd name="connsiteY15" fmla="*/ 109921 h 183073"/>
                <a:gd name="connsiteX16" fmla="*/ 219791 w 391786"/>
                <a:gd name="connsiteY16" fmla="*/ 117236 h 183073"/>
                <a:gd name="connsiteX17" fmla="*/ 205160 w 391786"/>
                <a:gd name="connsiteY17" fmla="*/ 102605 h 183073"/>
                <a:gd name="connsiteX18" fmla="*/ 168584 w 391786"/>
                <a:gd name="connsiteY18" fmla="*/ 95290 h 183073"/>
                <a:gd name="connsiteX19" fmla="*/ 102747 w 391786"/>
                <a:gd name="connsiteY19" fmla="*/ 80660 h 183073"/>
                <a:gd name="connsiteX20" fmla="*/ 88117 w 391786"/>
                <a:gd name="connsiteY20" fmla="*/ 66029 h 183073"/>
                <a:gd name="connsiteX21" fmla="*/ 110063 w 391786"/>
                <a:gd name="connsiteY21" fmla="*/ 58714 h 183073"/>
                <a:gd name="connsiteX22" fmla="*/ 124693 w 391786"/>
                <a:gd name="connsiteY22" fmla="*/ 36769 h 183073"/>
                <a:gd name="connsiteX23" fmla="*/ 168584 w 391786"/>
                <a:gd name="connsiteY23" fmla="*/ 22138 h 183073"/>
                <a:gd name="connsiteX24" fmla="*/ 190530 w 391786"/>
                <a:gd name="connsiteY24" fmla="*/ 14823 h 183073"/>
                <a:gd name="connsiteX25" fmla="*/ 212475 w 391786"/>
                <a:gd name="connsiteY25" fmla="*/ 193 h 183073"/>
                <a:gd name="connsiteX26" fmla="*/ 307573 w 391786"/>
                <a:gd name="connsiteY26" fmla="*/ 14823 h 183073"/>
                <a:gd name="connsiteX27" fmla="*/ 329519 w 391786"/>
                <a:gd name="connsiteY27" fmla="*/ 29453 h 183073"/>
                <a:gd name="connsiteX28" fmla="*/ 344149 w 391786"/>
                <a:gd name="connsiteY28" fmla="*/ 44084 h 183073"/>
                <a:gd name="connsiteX29" fmla="*/ 388040 w 391786"/>
                <a:gd name="connsiteY29" fmla="*/ 73345 h 183073"/>
                <a:gd name="connsiteX30" fmla="*/ 351464 w 391786"/>
                <a:gd name="connsiteY30" fmla="*/ 66029 h 183073"/>
                <a:gd name="connsiteX31" fmla="*/ 329519 w 391786"/>
                <a:gd name="connsiteY31" fmla="*/ 51399 h 183073"/>
                <a:gd name="connsiteX32" fmla="*/ 205160 w 391786"/>
                <a:gd name="connsiteY32" fmla="*/ 29453 h 183073"/>
                <a:gd name="connsiteX33" fmla="*/ 197845 w 391786"/>
                <a:gd name="connsiteY33" fmla="*/ 29453 h 1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1786" h="183073">
                  <a:moveTo>
                    <a:pt x="335" y="139181"/>
                  </a:moveTo>
                  <a:cubicBezTo>
                    <a:pt x="12527" y="136743"/>
                    <a:pt x="24849" y="134882"/>
                    <a:pt x="36911" y="131866"/>
                  </a:cubicBezTo>
                  <a:cubicBezTo>
                    <a:pt x="44391" y="129996"/>
                    <a:pt x="51145" y="124551"/>
                    <a:pt x="58856" y="124551"/>
                  </a:cubicBezTo>
                  <a:cubicBezTo>
                    <a:pt x="76510" y="124551"/>
                    <a:pt x="100061" y="133409"/>
                    <a:pt x="117378" y="139181"/>
                  </a:cubicBezTo>
                  <a:cubicBezTo>
                    <a:pt x="151516" y="173319"/>
                    <a:pt x="156393" y="158688"/>
                    <a:pt x="132008" y="183073"/>
                  </a:cubicBezTo>
                  <a:cubicBezTo>
                    <a:pt x="113141" y="180377"/>
                    <a:pt x="79283" y="178655"/>
                    <a:pt x="58856" y="168442"/>
                  </a:cubicBezTo>
                  <a:cubicBezTo>
                    <a:pt x="2133" y="140081"/>
                    <a:pt x="70128" y="164884"/>
                    <a:pt x="14965" y="146497"/>
                  </a:cubicBezTo>
                  <a:cubicBezTo>
                    <a:pt x="10088" y="141620"/>
                    <a:pt x="1688" y="138629"/>
                    <a:pt x="335" y="131866"/>
                  </a:cubicBezTo>
                  <a:cubicBezTo>
                    <a:pt x="-2492" y="117729"/>
                    <a:pt x="13221" y="102538"/>
                    <a:pt x="22280" y="95290"/>
                  </a:cubicBezTo>
                  <a:cubicBezTo>
                    <a:pt x="29145" y="89798"/>
                    <a:pt x="36192" y="84231"/>
                    <a:pt x="44226" y="80660"/>
                  </a:cubicBezTo>
                  <a:cubicBezTo>
                    <a:pt x="58319" y="74397"/>
                    <a:pt x="75285" y="74583"/>
                    <a:pt x="88117" y="66029"/>
                  </a:cubicBezTo>
                  <a:lnTo>
                    <a:pt x="110063" y="51399"/>
                  </a:lnTo>
                  <a:cubicBezTo>
                    <a:pt x="139324" y="53837"/>
                    <a:pt x="168740" y="54834"/>
                    <a:pt x="197845" y="58714"/>
                  </a:cubicBezTo>
                  <a:cubicBezTo>
                    <a:pt x="233373" y="63451"/>
                    <a:pt x="208043" y="64833"/>
                    <a:pt x="234421" y="80660"/>
                  </a:cubicBezTo>
                  <a:cubicBezTo>
                    <a:pt x="241033" y="84627"/>
                    <a:pt x="249052" y="85537"/>
                    <a:pt x="256367" y="87975"/>
                  </a:cubicBezTo>
                  <a:cubicBezTo>
                    <a:pt x="261244" y="95290"/>
                    <a:pt x="272721" y="101300"/>
                    <a:pt x="270997" y="109921"/>
                  </a:cubicBezTo>
                  <a:cubicBezTo>
                    <a:pt x="265704" y="136382"/>
                    <a:pt x="228972" y="119531"/>
                    <a:pt x="219791" y="117236"/>
                  </a:cubicBezTo>
                  <a:cubicBezTo>
                    <a:pt x="214914" y="112359"/>
                    <a:pt x="211499" y="105322"/>
                    <a:pt x="205160" y="102605"/>
                  </a:cubicBezTo>
                  <a:cubicBezTo>
                    <a:pt x="193732" y="97707"/>
                    <a:pt x="180817" y="97514"/>
                    <a:pt x="168584" y="95290"/>
                  </a:cubicBezTo>
                  <a:cubicBezTo>
                    <a:pt x="111937" y="84991"/>
                    <a:pt x="141441" y="93558"/>
                    <a:pt x="102747" y="80660"/>
                  </a:cubicBezTo>
                  <a:cubicBezTo>
                    <a:pt x="97870" y="75783"/>
                    <a:pt x="85936" y="72572"/>
                    <a:pt x="88117" y="66029"/>
                  </a:cubicBezTo>
                  <a:cubicBezTo>
                    <a:pt x="90556" y="58714"/>
                    <a:pt x="104042" y="63531"/>
                    <a:pt x="110063" y="58714"/>
                  </a:cubicBezTo>
                  <a:cubicBezTo>
                    <a:pt x="116928" y="53222"/>
                    <a:pt x="117238" y="41429"/>
                    <a:pt x="124693" y="36769"/>
                  </a:cubicBezTo>
                  <a:cubicBezTo>
                    <a:pt x="137771" y="28595"/>
                    <a:pt x="153954" y="27015"/>
                    <a:pt x="168584" y="22138"/>
                  </a:cubicBezTo>
                  <a:lnTo>
                    <a:pt x="190530" y="14823"/>
                  </a:lnTo>
                  <a:cubicBezTo>
                    <a:pt x="197845" y="9946"/>
                    <a:pt x="203709" y="867"/>
                    <a:pt x="212475" y="193"/>
                  </a:cubicBezTo>
                  <a:cubicBezTo>
                    <a:pt x="227021" y="-926"/>
                    <a:pt x="283234" y="2654"/>
                    <a:pt x="307573" y="14823"/>
                  </a:cubicBezTo>
                  <a:cubicBezTo>
                    <a:pt x="315437" y="18755"/>
                    <a:pt x="322654" y="23961"/>
                    <a:pt x="329519" y="29453"/>
                  </a:cubicBezTo>
                  <a:cubicBezTo>
                    <a:pt x="334905" y="33761"/>
                    <a:pt x="338632" y="39946"/>
                    <a:pt x="344149" y="44084"/>
                  </a:cubicBezTo>
                  <a:cubicBezTo>
                    <a:pt x="358216" y="54634"/>
                    <a:pt x="405282" y="76794"/>
                    <a:pt x="388040" y="73345"/>
                  </a:cubicBezTo>
                  <a:lnTo>
                    <a:pt x="351464" y="66029"/>
                  </a:lnTo>
                  <a:cubicBezTo>
                    <a:pt x="344149" y="61152"/>
                    <a:pt x="337553" y="54969"/>
                    <a:pt x="329519" y="51399"/>
                  </a:cubicBezTo>
                  <a:cubicBezTo>
                    <a:pt x="282596" y="30545"/>
                    <a:pt x="261657" y="34162"/>
                    <a:pt x="205160" y="29453"/>
                  </a:cubicBezTo>
                  <a:cubicBezTo>
                    <a:pt x="202730" y="29250"/>
                    <a:pt x="200283" y="29453"/>
                    <a:pt x="197845" y="29453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1163117" y="2699309"/>
              <a:ext cx="73364" cy="43891"/>
            </a:xfrm>
            <a:custGeom>
              <a:avLst/>
              <a:gdLst>
                <a:gd name="connsiteX0" fmla="*/ 0 w 73364"/>
                <a:gd name="connsiteY0" fmla="*/ 43891 h 43891"/>
                <a:gd name="connsiteX1" fmla="*/ 73152 w 73364"/>
                <a:gd name="connsiteY1" fmla="*/ 7315 h 43891"/>
                <a:gd name="connsiteX2" fmla="*/ 73152 w 73364"/>
                <a:gd name="connsiteY2" fmla="*/ 0 h 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" h="43891">
                  <a:moveTo>
                    <a:pt x="0" y="43891"/>
                  </a:moveTo>
                  <a:cubicBezTo>
                    <a:pt x="70138" y="36098"/>
                    <a:pt x="63073" y="57710"/>
                    <a:pt x="73152" y="7315"/>
                  </a:cubicBezTo>
                  <a:cubicBezTo>
                    <a:pt x="73630" y="4924"/>
                    <a:pt x="73152" y="2438"/>
                    <a:pt x="73152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1031443" y="2397970"/>
              <a:ext cx="78147" cy="156687"/>
            </a:xfrm>
            <a:custGeom>
              <a:avLst/>
              <a:gdLst>
                <a:gd name="connsiteX0" fmla="*/ 73152 w 78147"/>
                <a:gd name="connsiteY0" fmla="*/ 155035 h 156687"/>
                <a:gd name="connsiteX1" fmla="*/ 36576 w 78147"/>
                <a:gd name="connsiteY1" fmla="*/ 125774 h 156687"/>
                <a:gd name="connsiteX2" fmla="*/ 58522 w 78147"/>
                <a:gd name="connsiteY2" fmla="*/ 140404 h 156687"/>
                <a:gd name="connsiteX3" fmla="*/ 36576 w 78147"/>
                <a:gd name="connsiteY3" fmla="*/ 133089 h 156687"/>
                <a:gd name="connsiteX4" fmla="*/ 14631 w 78147"/>
                <a:gd name="connsiteY4" fmla="*/ 118459 h 156687"/>
                <a:gd name="connsiteX5" fmla="*/ 36576 w 78147"/>
                <a:gd name="connsiteY5" fmla="*/ 103828 h 156687"/>
                <a:gd name="connsiteX6" fmla="*/ 51207 w 78147"/>
                <a:gd name="connsiteY6" fmla="*/ 89198 h 156687"/>
                <a:gd name="connsiteX7" fmla="*/ 14631 w 78147"/>
                <a:gd name="connsiteY7" fmla="*/ 67252 h 156687"/>
                <a:gd name="connsiteX8" fmla="*/ 0 w 78147"/>
                <a:gd name="connsiteY8" fmla="*/ 52622 h 156687"/>
                <a:gd name="connsiteX9" fmla="*/ 7315 w 78147"/>
                <a:gd name="connsiteY9" fmla="*/ 74568 h 156687"/>
                <a:gd name="connsiteX10" fmla="*/ 29261 w 78147"/>
                <a:gd name="connsiteY10" fmla="*/ 81883 h 156687"/>
                <a:gd name="connsiteX11" fmla="*/ 51207 w 78147"/>
                <a:gd name="connsiteY11" fmla="*/ 96513 h 156687"/>
                <a:gd name="connsiteX12" fmla="*/ 43891 w 78147"/>
                <a:gd name="connsiteY12" fmla="*/ 37992 h 156687"/>
                <a:gd name="connsiteX13" fmla="*/ 14631 w 78147"/>
                <a:gd name="connsiteY13" fmla="*/ 1416 h 156687"/>
                <a:gd name="connsiteX14" fmla="*/ 36576 w 78147"/>
                <a:gd name="connsiteY14" fmla="*/ 16046 h 156687"/>
                <a:gd name="connsiteX15" fmla="*/ 58522 w 78147"/>
                <a:gd name="connsiteY15" fmla="*/ 52622 h 156687"/>
                <a:gd name="connsiteX16" fmla="*/ 65837 w 78147"/>
                <a:gd name="connsiteY16" fmla="*/ 74568 h 156687"/>
                <a:gd name="connsiteX17" fmla="*/ 73152 w 78147"/>
                <a:gd name="connsiteY17" fmla="*/ 155035 h 15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147" h="156687">
                  <a:moveTo>
                    <a:pt x="73152" y="155035"/>
                  </a:moveTo>
                  <a:cubicBezTo>
                    <a:pt x="68275" y="163569"/>
                    <a:pt x="47616" y="136815"/>
                    <a:pt x="36576" y="125774"/>
                  </a:cubicBezTo>
                  <a:cubicBezTo>
                    <a:pt x="30359" y="119557"/>
                    <a:pt x="58522" y="131612"/>
                    <a:pt x="58522" y="140404"/>
                  </a:cubicBezTo>
                  <a:cubicBezTo>
                    <a:pt x="58522" y="148115"/>
                    <a:pt x="43891" y="135527"/>
                    <a:pt x="36576" y="133089"/>
                  </a:cubicBezTo>
                  <a:cubicBezTo>
                    <a:pt x="29261" y="128212"/>
                    <a:pt x="14631" y="127251"/>
                    <a:pt x="14631" y="118459"/>
                  </a:cubicBezTo>
                  <a:cubicBezTo>
                    <a:pt x="14631" y="109667"/>
                    <a:pt x="29711" y="109320"/>
                    <a:pt x="36576" y="103828"/>
                  </a:cubicBezTo>
                  <a:cubicBezTo>
                    <a:pt x="41962" y="99520"/>
                    <a:pt x="46330" y="94075"/>
                    <a:pt x="51207" y="89198"/>
                  </a:cubicBezTo>
                  <a:cubicBezTo>
                    <a:pt x="14135" y="52129"/>
                    <a:pt x="62112" y="95741"/>
                    <a:pt x="14631" y="67252"/>
                  </a:cubicBezTo>
                  <a:cubicBezTo>
                    <a:pt x="8717" y="63704"/>
                    <a:pt x="4877" y="57499"/>
                    <a:pt x="0" y="52622"/>
                  </a:cubicBezTo>
                  <a:cubicBezTo>
                    <a:pt x="2438" y="59937"/>
                    <a:pt x="1862" y="69115"/>
                    <a:pt x="7315" y="74568"/>
                  </a:cubicBezTo>
                  <a:cubicBezTo>
                    <a:pt x="12768" y="80021"/>
                    <a:pt x="22364" y="78435"/>
                    <a:pt x="29261" y="81883"/>
                  </a:cubicBezTo>
                  <a:cubicBezTo>
                    <a:pt x="37125" y="85815"/>
                    <a:pt x="43892" y="91636"/>
                    <a:pt x="51207" y="96513"/>
                  </a:cubicBezTo>
                  <a:cubicBezTo>
                    <a:pt x="48768" y="77006"/>
                    <a:pt x="49540" y="56822"/>
                    <a:pt x="43891" y="37992"/>
                  </a:cubicBezTo>
                  <a:cubicBezTo>
                    <a:pt x="42622" y="33763"/>
                    <a:pt x="8131" y="7916"/>
                    <a:pt x="14631" y="1416"/>
                  </a:cubicBezTo>
                  <a:cubicBezTo>
                    <a:pt x="20848" y="-4801"/>
                    <a:pt x="29261" y="11169"/>
                    <a:pt x="36576" y="16046"/>
                  </a:cubicBezTo>
                  <a:cubicBezTo>
                    <a:pt x="57298" y="78216"/>
                    <a:pt x="28397" y="2415"/>
                    <a:pt x="58522" y="52622"/>
                  </a:cubicBezTo>
                  <a:cubicBezTo>
                    <a:pt x="62489" y="59234"/>
                    <a:pt x="63808" y="67129"/>
                    <a:pt x="65837" y="74568"/>
                  </a:cubicBezTo>
                  <a:cubicBezTo>
                    <a:pt x="84015" y="141223"/>
                    <a:pt x="78029" y="146501"/>
                    <a:pt x="73152" y="155035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5" name="Freeform 214"/>
            <p:cNvSpPr/>
            <p:nvPr/>
          </p:nvSpPr>
          <p:spPr>
            <a:xfrm>
              <a:off x="1119226" y="2866900"/>
              <a:ext cx="248716" cy="227430"/>
            </a:xfrm>
            <a:custGeom>
              <a:avLst/>
              <a:gdLst>
                <a:gd name="connsiteX0" fmla="*/ 0 w 248716"/>
                <a:gd name="connsiteY0" fmla="*/ 227430 h 227430"/>
                <a:gd name="connsiteX1" fmla="*/ 21945 w 248716"/>
                <a:gd name="connsiteY1" fmla="*/ 176223 h 227430"/>
                <a:gd name="connsiteX2" fmla="*/ 43891 w 248716"/>
                <a:gd name="connsiteY2" fmla="*/ 168908 h 227430"/>
                <a:gd name="connsiteX3" fmla="*/ 36576 w 248716"/>
                <a:gd name="connsiteY3" fmla="*/ 190854 h 227430"/>
                <a:gd name="connsiteX4" fmla="*/ 7315 w 248716"/>
                <a:gd name="connsiteY4" fmla="*/ 227430 h 227430"/>
                <a:gd name="connsiteX5" fmla="*/ 21945 w 248716"/>
                <a:gd name="connsiteY5" fmla="*/ 168908 h 227430"/>
                <a:gd name="connsiteX6" fmla="*/ 73152 w 248716"/>
                <a:gd name="connsiteY6" fmla="*/ 125017 h 227430"/>
                <a:gd name="connsiteX7" fmla="*/ 95097 w 248716"/>
                <a:gd name="connsiteY7" fmla="*/ 117702 h 227430"/>
                <a:gd name="connsiteX8" fmla="*/ 109728 w 248716"/>
                <a:gd name="connsiteY8" fmla="*/ 103071 h 227430"/>
                <a:gd name="connsiteX9" fmla="*/ 138988 w 248716"/>
                <a:gd name="connsiteY9" fmla="*/ 95756 h 227430"/>
                <a:gd name="connsiteX10" fmla="*/ 160934 w 248716"/>
                <a:gd name="connsiteY10" fmla="*/ 88441 h 227430"/>
                <a:gd name="connsiteX11" fmla="*/ 197510 w 248716"/>
                <a:gd name="connsiteY11" fmla="*/ 95756 h 227430"/>
                <a:gd name="connsiteX12" fmla="*/ 160934 w 248716"/>
                <a:gd name="connsiteY12" fmla="*/ 132332 h 227430"/>
                <a:gd name="connsiteX13" fmla="*/ 117043 w 248716"/>
                <a:gd name="connsiteY13" fmla="*/ 146962 h 227430"/>
                <a:gd name="connsiteX14" fmla="*/ 95097 w 248716"/>
                <a:gd name="connsiteY14" fmla="*/ 154278 h 227430"/>
                <a:gd name="connsiteX15" fmla="*/ 73152 w 248716"/>
                <a:gd name="connsiteY15" fmla="*/ 161593 h 227430"/>
                <a:gd name="connsiteX16" fmla="*/ 51206 w 248716"/>
                <a:gd name="connsiteY16" fmla="*/ 168908 h 227430"/>
                <a:gd name="connsiteX17" fmla="*/ 43891 w 248716"/>
                <a:gd name="connsiteY17" fmla="*/ 146962 h 227430"/>
                <a:gd name="connsiteX18" fmla="*/ 73152 w 248716"/>
                <a:gd name="connsiteY18" fmla="*/ 110386 h 227430"/>
                <a:gd name="connsiteX19" fmla="*/ 95097 w 248716"/>
                <a:gd name="connsiteY19" fmla="*/ 103071 h 227430"/>
                <a:gd name="connsiteX20" fmla="*/ 131673 w 248716"/>
                <a:gd name="connsiteY20" fmla="*/ 81126 h 227430"/>
                <a:gd name="connsiteX21" fmla="*/ 168249 w 248716"/>
                <a:gd name="connsiteY21" fmla="*/ 59180 h 227430"/>
                <a:gd name="connsiteX22" fmla="*/ 226771 w 248716"/>
                <a:gd name="connsiteY22" fmla="*/ 29919 h 227430"/>
                <a:gd name="connsiteX23" fmla="*/ 248716 w 248716"/>
                <a:gd name="connsiteY23" fmla="*/ 22604 h 227430"/>
                <a:gd name="connsiteX24" fmla="*/ 234086 w 248716"/>
                <a:gd name="connsiteY24" fmla="*/ 658 h 227430"/>
                <a:gd name="connsiteX25" fmla="*/ 168249 w 248716"/>
                <a:gd name="connsiteY25" fmla="*/ 15289 h 227430"/>
                <a:gd name="connsiteX26" fmla="*/ 102412 w 248716"/>
                <a:gd name="connsiteY26" fmla="*/ 51865 h 227430"/>
                <a:gd name="connsiteX27" fmla="*/ 73152 w 248716"/>
                <a:gd name="connsiteY27" fmla="*/ 88441 h 227430"/>
                <a:gd name="connsiteX28" fmla="*/ 65836 w 248716"/>
                <a:gd name="connsiteY28" fmla="*/ 110386 h 227430"/>
                <a:gd name="connsiteX29" fmla="*/ 51206 w 248716"/>
                <a:gd name="connsiteY29" fmla="*/ 125017 h 22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716" h="227430">
                  <a:moveTo>
                    <a:pt x="0" y="227430"/>
                  </a:moveTo>
                  <a:cubicBezTo>
                    <a:pt x="4829" y="203286"/>
                    <a:pt x="653" y="188998"/>
                    <a:pt x="21945" y="176223"/>
                  </a:cubicBezTo>
                  <a:cubicBezTo>
                    <a:pt x="28557" y="172256"/>
                    <a:pt x="36576" y="171346"/>
                    <a:pt x="43891" y="168908"/>
                  </a:cubicBezTo>
                  <a:cubicBezTo>
                    <a:pt x="41453" y="176223"/>
                    <a:pt x="40025" y="183957"/>
                    <a:pt x="36576" y="190854"/>
                  </a:cubicBezTo>
                  <a:cubicBezTo>
                    <a:pt x="27350" y="209306"/>
                    <a:pt x="20920" y="213824"/>
                    <a:pt x="7315" y="227430"/>
                  </a:cubicBezTo>
                  <a:cubicBezTo>
                    <a:pt x="8082" y="223594"/>
                    <a:pt x="15697" y="177655"/>
                    <a:pt x="21945" y="168908"/>
                  </a:cubicBezTo>
                  <a:cubicBezTo>
                    <a:pt x="31945" y="154908"/>
                    <a:pt x="55968" y="133609"/>
                    <a:pt x="73152" y="125017"/>
                  </a:cubicBezTo>
                  <a:cubicBezTo>
                    <a:pt x="80049" y="121569"/>
                    <a:pt x="87782" y="120140"/>
                    <a:pt x="95097" y="117702"/>
                  </a:cubicBezTo>
                  <a:cubicBezTo>
                    <a:pt x="99974" y="112825"/>
                    <a:pt x="103559" y="106156"/>
                    <a:pt x="109728" y="103071"/>
                  </a:cubicBezTo>
                  <a:cubicBezTo>
                    <a:pt x="118720" y="98575"/>
                    <a:pt x="129321" y="98518"/>
                    <a:pt x="138988" y="95756"/>
                  </a:cubicBezTo>
                  <a:cubicBezTo>
                    <a:pt x="146402" y="93638"/>
                    <a:pt x="153619" y="90879"/>
                    <a:pt x="160934" y="88441"/>
                  </a:cubicBezTo>
                  <a:cubicBezTo>
                    <a:pt x="173126" y="90879"/>
                    <a:pt x="190050" y="85809"/>
                    <a:pt x="197510" y="95756"/>
                  </a:cubicBezTo>
                  <a:cubicBezTo>
                    <a:pt x="205436" y="106324"/>
                    <a:pt x="162763" y="131519"/>
                    <a:pt x="160934" y="132332"/>
                  </a:cubicBezTo>
                  <a:cubicBezTo>
                    <a:pt x="146841" y="138595"/>
                    <a:pt x="131673" y="142085"/>
                    <a:pt x="117043" y="146962"/>
                  </a:cubicBezTo>
                  <a:lnTo>
                    <a:pt x="95097" y="154278"/>
                  </a:lnTo>
                  <a:lnTo>
                    <a:pt x="73152" y="161593"/>
                  </a:lnTo>
                  <a:lnTo>
                    <a:pt x="51206" y="168908"/>
                  </a:lnTo>
                  <a:cubicBezTo>
                    <a:pt x="48768" y="161593"/>
                    <a:pt x="42623" y="154568"/>
                    <a:pt x="43891" y="146962"/>
                  </a:cubicBezTo>
                  <a:cubicBezTo>
                    <a:pt x="44999" y="140317"/>
                    <a:pt x="65914" y="114729"/>
                    <a:pt x="73152" y="110386"/>
                  </a:cubicBezTo>
                  <a:cubicBezTo>
                    <a:pt x="79764" y="106419"/>
                    <a:pt x="87782" y="105509"/>
                    <a:pt x="95097" y="103071"/>
                  </a:cubicBezTo>
                  <a:cubicBezTo>
                    <a:pt x="132172" y="65998"/>
                    <a:pt x="84189" y="109617"/>
                    <a:pt x="131673" y="81126"/>
                  </a:cubicBezTo>
                  <a:cubicBezTo>
                    <a:pt x="181879" y="51002"/>
                    <a:pt x="106085" y="79901"/>
                    <a:pt x="168249" y="59180"/>
                  </a:cubicBezTo>
                  <a:cubicBezTo>
                    <a:pt x="193785" y="33646"/>
                    <a:pt x="176337" y="46731"/>
                    <a:pt x="226771" y="29919"/>
                  </a:cubicBezTo>
                  <a:lnTo>
                    <a:pt x="248716" y="22604"/>
                  </a:lnTo>
                  <a:cubicBezTo>
                    <a:pt x="243839" y="15289"/>
                    <a:pt x="242615" y="2790"/>
                    <a:pt x="234086" y="658"/>
                  </a:cubicBezTo>
                  <a:cubicBezTo>
                    <a:pt x="219375" y="-3020"/>
                    <a:pt x="185142" y="9658"/>
                    <a:pt x="168249" y="15289"/>
                  </a:cubicBezTo>
                  <a:cubicBezTo>
                    <a:pt x="117942" y="48827"/>
                    <a:pt x="141039" y="38990"/>
                    <a:pt x="102412" y="51865"/>
                  </a:cubicBezTo>
                  <a:cubicBezTo>
                    <a:pt x="84027" y="107021"/>
                    <a:pt x="110965" y="41175"/>
                    <a:pt x="73152" y="88441"/>
                  </a:cubicBezTo>
                  <a:cubicBezTo>
                    <a:pt x="68335" y="94462"/>
                    <a:pt x="69803" y="103774"/>
                    <a:pt x="65836" y="110386"/>
                  </a:cubicBezTo>
                  <a:cubicBezTo>
                    <a:pt x="62288" y="116300"/>
                    <a:pt x="51206" y="125017"/>
                    <a:pt x="51206" y="12501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6" name="Freeform 215"/>
            <p:cNvSpPr/>
            <p:nvPr/>
          </p:nvSpPr>
          <p:spPr>
            <a:xfrm>
              <a:off x="1175176" y="2435962"/>
              <a:ext cx="90558" cy="67587"/>
            </a:xfrm>
            <a:custGeom>
              <a:avLst/>
              <a:gdLst>
                <a:gd name="connsiteX0" fmla="*/ 9886 w 90558"/>
                <a:gd name="connsiteY0" fmla="*/ 43891 h 67587"/>
                <a:gd name="connsiteX1" fmla="*/ 46462 w 90558"/>
                <a:gd name="connsiteY1" fmla="*/ 29260 h 67587"/>
                <a:gd name="connsiteX2" fmla="*/ 68408 w 90558"/>
                <a:gd name="connsiteY2" fmla="*/ 29260 h 67587"/>
                <a:gd name="connsiteX3" fmla="*/ 2571 w 90558"/>
                <a:gd name="connsiteY3" fmla="*/ 36576 h 67587"/>
                <a:gd name="connsiteX4" fmla="*/ 9886 w 90558"/>
                <a:gd name="connsiteY4" fmla="*/ 14630 h 67587"/>
                <a:gd name="connsiteX5" fmla="*/ 24517 w 90558"/>
                <a:gd name="connsiteY5" fmla="*/ 0 h 67587"/>
                <a:gd name="connsiteX6" fmla="*/ 46462 w 90558"/>
                <a:gd name="connsiteY6" fmla="*/ 7315 h 67587"/>
                <a:gd name="connsiteX7" fmla="*/ 17202 w 90558"/>
                <a:gd name="connsiteY7" fmla="*/ 36576 h 67587"/>
                <a:gd name="connsiteX8" fmla="*/ 2571 w 90558"/>
                <a:gd name="connsiteY8" fmla="*/ 51206 h 67587"/>
                <a:gd name="connsiteX9" fmla="*/ 17202 w 90558"/>
                <a:gd name="connsiteY9" fmla="*/ 65836 h 67587"/>
                <a:gd name="connsiteX10" fmla="*/ 9886 w 90558"/>
                <a:gd name="connsiteY10" fmla="*/ 438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58" h="67587">
                  <a:moveTo>
                    <a:pt x="9886" y="43891"/>
                  </a:moveTo>
                  <a:cubicBezTo>
                    <a:pt x="14763" y="37795"/>
                    <a:pt x="33385" y="30449"/>
                    <a:pt x="46462" y="29260"/>
                  </a:cubicBezTo>
                  <a:cubicBezTo>
                    <a:pt x="66694" y="27421"/>
                    <a:pt x="120680" y="46686"/>
                    <a:pt x="68408" y="29260"/>
                  </a:cubicBezTo>
                  <a:cubicBezTo>
                    <a:pt x="46462" y="31699"/>
                    <a:pt x="23993" y="41931"/>
                    <a:pt x="2571" y="36576"/>
                  </a:cubicBezTo>
                  <a:cubicBezTo>
                    <a:pt x="-4910" y="34706"/>
                    <a:pt x="5919" y="21242"/>
                    <a:pt x="9886" y="14630"/>
                  </a:cubicBezTo>
                  <a:cubicBezTo>
                    <a:pt x="13434" y="8716"/>
                    <a:pt x="19640" y="4877"/>
                    <a:pt x="24517" y="0"/>
                  </a:cubicBezTo>
                  <a:cubicBezTo>
                    <a:pt x="31832" y="2438"/>
                    <a:pt x="43014" y="418"/>
                    <a:pt x="46462" y="7315"/>
                  </a:cubicBezTo>
                  <a:cubicBezTo>
                    <a:pt x="57608" y="29608"/>
                    <a:pt x="25562" y="33789"/>
                    <a:pt x="17202" y="36576"/>
                  </a:cubicBezTo>
                  <a:cubicBezTo>
                    <a:pt x="12325" y="41453"/>
                    <a:pt x="2571" y="44309"/>
                    <a:pt x="2571" y="51206"/>
                  </a:cubicBezTo>
                  <a:cubicBezTo>
                    <a:pt x="2571" y="58103"/>
                    <a:pt x="22079" y="60959"/>
                    <a:pt x="17202" y="65836"/>
                  </a:cubicBezTo>
                  <a:cubicBezTo>
                    <a:pt x="8796" y="74242"/>
                    <a:pt x="5009" y="49987"/>
                    <a:pt x="9886" y="43891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1104595" y="2414016"/>
              <a:ext cx="29979" cy="117043"/>
            </a:xfrm>
            <a:custGeom>
              <a:avLst/>
              <a:gdLst>
                <a:gd name="connsiteX0" fmla="*/ 0 w 29979"/>
                <a:gd name="connsiteY0" fmla="*/ 117043 h 117043"/>
                <a:gd name="connsiteX1" fmla="*/ 7315 w 29979"/>
                <a:gd name="connsiteY1" fmla="*/ 80467 h 117043"/>
                <a:gd name="connsiteX2" fmla="*/ 29261 w 29979"/>
                <a:gd name="connsiteY2" fmla="*/ 43891 h 117043"/>
                <a:gd name="connsiteX3" fmla="*/ 29261 w 29979"/>
                <a:gd name="connsiteY3" fmla="*/ 0 h 1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9" h="117043">
                  <a:moveTo>
                    <a:pt x="0" y="117043"/>
                  </a:moveTo>
                  <a:cubicBezTo>
                    <a:pt x="2438" y="104851"/>
                    <a:pt x="2417" y="91895"/>
                    <a:pt x="7315" y="80467"/>
                  </a:cubicBezTo>
                  <a:cubicBezTo>
                    <a:pt x="23771" y="42070"/>
                    <a:pt x="23820" y="92857"/>
                    <a:pt x="29261" y="43891"/>
                  </a:cubicBezTo>
                  <a:cubicBezTo>
                    <a:pt x="30877" y="29350"/>
                    <a:pt x="29261" y="14630"/>
                    <a:pt x="29261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924166" y="2928111"/>
              <a:ext cx="76132" cy="116365"/>
            </a:xfrm>
            <a:custGeom>
              <a:avLst/>
              <a:gdLst>
                <a:gd name="connsiteX0" fmla="*/ 74803 w 76132"/>
                <a:gd name="connsiteY0" fmla="*/ 83 h 116365"/>
                <a:gd name="connsiteX1" fmla="*/ 69517 w 76132"/>
                <a:gd name="connsiteY1" fmla="*/ 37082 h 116365"/>
                <a:gd name="connsiteX2" fmla="*/ 48375 w 76132"/>
                <a:gd name="connsiteY2" fmla="*/ 100509 h 116365"/>
                <a:gd name="connsiteX3" fmla="*/ 16662 w 76132"/>
                <a:gd name="connsiteY3" fmla="*/ 116365 h 116365"/>
                <a:gd name="connsiteX4" fmla="*/ 805 w 76132"/>
                <a:gd name="connsiteY4" fmla="*/ 111080 h 116365"/>
                <a:gd name="connsiteX5" fmla="*/ 6091 w 76132"/>
                <a:gd name="connsiteY5" fmla="*/ 79366 h 116365"/>
                <a:gd name="connsiteX6" fmla="*/ 11376 w 76132"/>
                <a:gd name="connsiteY6" fmla="*/ 63510 h 116365"/>
                <a:gd name="connsiteX7" fmla="*/ 58946 w 76132"/>
                <a:gd name="connsiteY7" fmla="*/ 37082 h 116365"/>
                <a:gd name="connsiteX8" fmla="*/ 69517 w 76132"/>
                <a:gd name="connsiteY8" fmla="*/ 21225 h 116365"/>
                <a:gd name="connsiteX9" fmla="*/ 64232 w 76132"/>
                <a:gd name="connsiteY9" fmla="*/ 42368 h 116365"/>
                <a:gd name="connsiteX10" fmla="*/ 53661 w 76132"/>
                <a:gd name="connsiteY10" fmla="*/ 74081 h 116365"/>
                <a:gd name="connsiteX11" fmla="*/ 48375 w 76132"/>
                <a:gd name="connsiteY11" fmla="*/ 89938 h 116365"/>
                <a:gd name="connsiteX12" fmla="*/ 32518 w 76132"/>
                <a:gd name="connsiteY12" fmla="*/ 95223 h 116365"/>
                <a:gd name="connsiteX13" fmla="*/ 21947 w 76132"/>
                <a:gd name="connsiteY13" fmla="*/ 74081 h 116365"/>
                <a:gd name="connsiteX14" fmla="*/ 37804 w 76132"/>
                <a:gd name="connsiteY14" fmla="*/ 31797 h 116365"/>
                <a:gd name="connsiteX15" fmla="*/ 48375 w 76132"/>
                <a:gd name="connsiteY15" fmla="*/ 21225 h 116365"/>
                <a:gd name="connsiteX16" fmla="*/ 64232 w 76132"/>
                <a:gd name="connsiteY16" fmla="*/ 15940 h 116365"/>
                <a:gd name="connsiteX17" fmla="*/ 58946 w 76132"/>
                <a:gd name="connsiteY17" fmla="*/ 74081 h 116365"/>
                <a:gd name="connsiteX18" fmla="*/ 53661 w 76132"/>
                <a:gd name="connsiteY18" fmla="*/ 89938 h 116365"/>
                <a:gd name="connsiteX19" fmla="*/ 37804 w 76132"/>
                <a:gd name="connsiteY19" fmla="*/ 95223 h 116365"/>
                <a:gd name="connsiteX20" fmla="*/ 43089 w 76132"/>
                <a:gd name="connsiteY20" fmla="*/ 47653 h 116365"/>
                <a:gd name="connsiteX21" fmla="*/ 74803 w 76132"/>
                <a:gd name="connsiteY21" fmla="*/ 83 h 11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32" h="116365">
                  <a:moveTo>
                    <a:pt x="74803" y="83"/>
                  </a:moveTo>
                  <a:cubicBezTo>
                    <a:pt x="79208" y="-1679"/>
                    <a:pt x="71411" y="24769"/>
                    <a:pt x="69517" y="37082"/>
                  </a:cubicBezTo>
                  <a:cubicBezTo>
                    <a:pt x="66323" y="57845"/>
                    <a:pt x="64550" y="84334"/>
                    <a:pt x="48375" y="100509"/>
                  </a:cubicBezTo>
                  <a:cubicBezTo>
                    <a:pt x="38129" y="110755"/>
                    <a:pt x="29558" y="112067"/>
                    <a:pt x="16662" y="116365"/>
                  </a:cubicBezTo>
                  <a:cubicBezTo>
                    <a:pt x="11376" y="114603"/>
                    <a:pt x="2336" y="116437"/>
                    <a:pt x="805" y="111080"/>
                  </a:cubicBezTo>
                  <a:cubicBezTo>
                    <a:pt x="-2139" y="100775"/>
                    <a:pt x="3766" y="89828"/>
                    <a:pt x="6091" y="79366"/>
                  </a:cubicBezTo>
                  <a:cubicBezTo>
                    <a:pt x="7300" y="73927"/>
                    <a:pt x="7437" y="67449"/>
                    <a:pt x="11376" y="63510"/>
                  </a:cubicBezTo>
                  <a:cubicBezTo>
                    <a:pt x="29550" y="45336"/>
                    <a:pt x="39007" y="43729"/>
                    <a:pt x="58946" y="37082"/>
                  </a:cubicBezTo>
                  <a:cubicBezTo>
                    <a:pt x="62470" y="31796"/>
                    <a:pt x="65025" y="16733"/>
                    <a:pt x="69517" y="21225"/>
                  </a:cubicBezTo>
                  <a:cubicBezTo>
                    <a:pt x="74654" y="26362"/>
                    <a:pt x="66319" y="35410"/>
                    <a:pt x="64232" y="42368"/>
                  </a:cubicBezTo>
                  <a:cubicBezTo>
                    <a:pt x="61030" y="53041"/>
                    <a:pt x="57185" y="63510"/>
                    <a:pt x="53661" y="74081"/>
                  </a:cubicBezTo>
                  <a:cubicBezTo>
                    <a:pt x="51899" y="79367"/>
                    <a:pt x="53661" y="88176"/>
                    <a:pt x="48375" y="89938"/>
                  </a:cubicBezTo>
                  <a:lnTo>
                    <a:pt x="32518" y="95223"/>
                  </a:lnTo>
                  <a:cubicBezTo>
                    <a:pt x="28994" y="88176"/>
                    <a:pt x="22817" y="81912"/>
                    <a:pt x="21947" y="74081"/>
                  </a:cubicBezTo>
                  <a:cubicBezTo>
                    <a:pt x="20094" y="57403"/>
                    <a:pt x="28178" y="43829"/>
                    <a:pt x="37804" y="31797"/>
                  </a:cubicBezTo>
                  <a:cubicBezTo>
                    <a:pt x="40917" y="27906"/>
                    <a:pt x="44102" y="23789"/>
                    <a:pt x="48375" y="21225"/>
                  </a:cubicBezTo>
                  <a:cubicBezTo>
                    <a:pt x="53153" y="18358"/>
                    <a:pt x="58946" y="17702"/>
                    <a:pt x="64232" y="15940"/>
                  </a:cubicBezTo>
                  <a:cubicBezTo>
                    <a:pt x="62470" y="35320"/>
                    <a:pt x="61698" y="54816"/>
                    <a:pt x="58946" y="74081"/>
                  </a:cubicBezTo>
                  <a:cubicBezTo>
                    <a:pt x="58158" y="79597"/>
                    <a:pt x="57601" y="85998"/>
                    <a:pt x="53661" y="89938"/>
                  </a:cubicBezTo>
                  <a:cubicBezTo>
                    <a:pt x="49721" y="93878"/>
                    <a:pt x="43090" y="93461"/>
                    <a:pt x="37804" y="95223"/>
                  </a:cubicBezTo>
                  <a:cubicBezTo>
                    <a:pt x="39566" y="79366"/>
                    <a:pt x="40466" y="63390"/>
                    <a:pt x="43089" y="47653"/>
                  </a:cubicBezTo>
                  <a:cubicBezTo>
                    <a:pt x="48932" y="12593"/>
                    <a:pt x="70398" y="1845"/>
                    <a:pt x="74803" y="83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19" name="Freeform 218"/>
            <p:cNvSpPr/>
            <p:nvPr/>
          </p:nvSpPr>
          <p:spPr>
            <a:xfrm>
              <a:off x="829310" y="2908615"/>
              <a:ext cx="66263" cy="35436"/>
            </a:xfrm>
            <a:custGeom>
              <a:avLst/>
              <a:gdLst>
                <a:gd name="connsiteX0" fmla="*/ 21663 w 66263"/>
                <a:gd name="connsiteY0" fmla="*/ 14294 h 35436"/>
                <a:gd name="connsiteX1" fmla="*/ 48091 w 66263"/>
                <a:gd name="connsiteY1" fmla="*/ 3723 h 35436"/>
                <a:gd name="connsiteX2" fmla="*/ 58662 w 66263"/>
                <a:gd name="connsiteY2" fmla="*/ 24865 h 35436"/>
                <a:gd name="connsiteX3" fmla="*/ 63948 w 66263"/>
                <a:gd name="connsiteY3" fmla="*/ 9008 h 35436"/>
                <a:gd name="connsiteX4" fmla="*/ 48091 w 66263"/>
                <a:gd name="connsiteY4" fmla="*/ 24865 h 35436"/>
                <a:gd name="connsiteX5" fmla="*/ 32235 w 66263"/>
                <a:gd name="connsiteY5" fmla="*/ 35436 h 35436"/>
                <a:gd name="connsiteX6" fmla="*/ 11092 w 66263"/>
                <a:gd name="connsiteY6" fmla="*/ 9008 h 35436"/>
                <a:gd name="connsiteX7" fmla="*/ 26949 w 66263"/>
                <a:gd name="connsiteY7" fmla="*/ 3723 h 35436"/>
                <a:gd name="connsiteX8" fmla="*/ 21663 w 66263"/>
                <a:gd name="connsiteY8" fmla="*/ 14294 h 3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263" h="35436">
                  <a:moveTo>
                    <a:pt x="21663" y="14294"/>
                  </a:moveTo>
                  <a:cubicBezTo>
                    <a:pt x="25187" y="14294"/>
                    <a:pt x="38968" y="1117"/>
                    <a:pt x="48091" y="3723"/>
                  </a:cubicBezTo>
                  <a:cubicBezTo>
                    <a:pt x="55667" y="5888"/>
                    <a:pt x="51187" y="22374"/>
                    <a:pt x="58662" y="24865"/>
                  </a:cubicBezTo>
                  <a:cubicBezTo>
                    <a:pt x="63948" y="26627"/>
                    <a:pt x="69520" y="9008"/>
                    <a:pt x="63948" y="9008"/>
                  </a:cubicBezTo>
                  <a:cubicBezTo>
                    <a:pt x="56473" y="9008"/>
                    <a:pt x="53833" y="20080"/>
                    <a:pt x="48091" y="24865"/>
                  </a:cubicBezTo>
                  <a:cubicBezTo>
                    <a:pt x="43211" y="28932"/>
                    <a:pt x="37520" y="31912"/>
                    <a:pt x="32235" y="35436"/>
                  </a:cubicBezTo>
                  <a:cubicBezTo>
                    <a:pt x="12646" y="28907"/>
                    <a:pt x="-16008" y="30688"/>
                    <a:pt x="11092" y="9008"/>
                  </a:cubicBezTo>
                  <a:cubicBezTo>
                    <a:pt x="15443" y="5528"/>
                    <a:pt x="21663" y="5485"/>
                    <a:pt x="26949" y="3723"/>
                  </a:cubicBezTo>
                  <a:cubicBezTo>
                    <a:pt x="45738" y="-8804"/>
                    <a:pt x="18139" y="14294"/>
                    <a:pt x="21663" y="14294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0" name="Freeform 219"/>
            <p:cNvSpPr/>
            <p:nvPr/>
          </p:nvSpPr>
          <p:spPr>
            <a:xfrm>
              <a:off x="708264" y="2859482"/>
              <a:ext cx="158566" cy="85761"/>
            </a:xfrm>
            <a:custGeom>
              <a:avLst/>
              <a:gdLst>
                <a:gd name="connsiteX0" fmla="*/ 42284 w 158566"/>
                <a:gd name="connsiteY0" fmla="*/ 73998 h 85761"/>
                <a:gd name="connsiteX1" fmla="*/ 84568 w 158566"/>
                <a:gd name="connsiteY1" fmla="*/ 26428 h 85761"/>
                <a:gd name="connsiteX2" fmla="*/ 68712 w 158566"/>
                <a:gd name="connsiteY2" fmla="*/ 21142 h 85761"/>
                <a:gd name="connsiteX3" fmla="*/ 36998 w 158566"/>
                <a:gd name="connsiteY3" fmla="*/ 31713 h 85761"/>
                <a:gd name="connsiteX4" fmla="*/ 21142 w 158566"/>
                <a:gd name="connsiteY4" fmla="*/ 42284 h 85761"/>
                <a:gd name="connsiteX5" fmla="*/ 0 w 158566"/>
                <a:gd name="connsiteY5" fmla="*/ 68712 h 85761"/>
                <a:gd name="connsiteX6" fmla="*/ 10571 w 158566"/>
                <a:gd name="connsiteY6" fmla="*/ 84569 h 85761"/>
                <a:gd name="connsiteX7" fmla="*/ 36998 w 158566"/>
                <a:gd name="connsiteY7" fmla="*/ 47570 h 85761"/>
                <a:gd name="connsiteX8" fmla="*/ 68712 w 158566"/>
                <a:gd name="connsiteY8" fmla="*/ 36999 h 85761"/>
                <a:gd name="connsiteX9" fmla="*/ 84568 w 158566"/>
                <a:gd name="connsiteY9" fmla="*/ 26428 h 85761"/>
                <a:gd name="connsiteX10" fmla="*/ 116282 w 158566"/>
                <a:gd name="connsiteY10" fmla="*/ 15857 h 85761"/>
                <a:gd name="connsiteX11" fmla="*/ 132138 w 158566"/>
                <a:gd name="connsiteY11" fmla="*/ 10571 h 85761"/>
                <a:gd name="connsiteX12" fmla="*/ 147995 w 158566"/>
                <a:gd name="connsiteY12" fmla="*/ 5286 h 85761"/>
                <a:gd name="connsiteX13" fmla="*/ 158566 w 158566"/>
                <a:gd name="connsiteY13" fmla="*/ 0 h 8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566" h="85761">
                  <a:moveTo>
                    <a:pt x="42284" y="73998"/>
                  </a:moveTo>
                  <a:cubicBezTo>
                    <a:pt x="71665" y="26989"/>
                    <a:pt x="52943" y="36969"/>
                    <a:pt x="84568" y="26428"/>
                  </a:cubicBezTo>
                  <a:cubicBezTo>
                    <a:pt x="79283" y="24666"/>
                    <a:pt x="74249" y="20527"/>
                    <a:pt x="68712" y="21142"/>
                  </a:cubicBezTo>
                  <a:cubicBezTo>
                    <a:pt x="57637" y="22372"/>
                    <a:pt x="36998" y="31713"/>
                    <a:pt x="36998" y="31713"/>
                  </a:cubicBezTo>
                  <a:cubicBezTo>
                    <a:pt x="31713" y="35237"/>
                    <a:pt x="26102" y="38316"/>
                    <a:pt x="21142" y="42284"/>
                  </a:cubicBezTo>
                  <a:cubicBezTo>
                    <a:pt x="10385" y="50891"/>
                    <a:pt x="7848" y="56941"/>
                    <a:pt x="0" y="68712"/>
                  </a:cubicBezTo>
                  <a:cubicBezTo>
                    <a:pt x="3524" y="73998"/>
                    <a:pt x="4673" y="82210"/>
                    <a:pt x="10571" y="84569"/>
                  </a:cubicBezTo>
                  <a:cubicBezTo>
                    <a:pt x="32992" y="93538"/>
                    <a:pt x="32677" y="49010"/>
                    <a:pt x="36998" y="47570"/>
                  </a:cubicBezTo>
                  <a:lnTo>
                    <a:pt x="68712" y="36999"/>
                  </a:lnTo>
                  <a:cubicBezTo>
                    <a:pt x="73997" y="33475"/>
                    <a:pt x="78763" y="29008"/>
                    <a:pt x="84568" y="26428"/>
                  </a:cubicBezTo>
                  <a:cubicBezTo>
                    <a:pt x="94751" y="21902"/>
                    <a:pt x="105711" y="19381"/>
                    <a:pt x="116282" y="15857"/>
                  </a:cubicBezTo>
                  <a:lnTo>
                    <a:pt x="132138" y="10571"/>
                  </a:lnTo>
                  <a:cubicBezTo>
                    <a:pt x="137424" y="8809"/>
                    <a:pt x="143012" y="7778"/>
                    <a:pt x="147995" y="5286"/>
                  </a:cubicBezTo>
                  <a:lnTo>
                    <a:pt x="158566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1" name="Freeform 220"/>
            <p:cNvSpPr/>
            <p:nvPr/>
          </p:nvSpPr>
          <p:spPr>
            <a:xfrm>
              <a:off x="655054" y="2854197"/>
              <a:ext cx="79637" cy="29086"/>
            </a:xfrm>
            <a:custGeom>
              <a:avLst/>
              <a:gdLst>
                <a:gd name="connsiteX0" fmla="*/ 16211 w 79637"/>
                <a:gd name="connsiteY0" fmla="*/ 0 h 29086"/>
                <a:gd name="connsiteX1" fmla="*/ 21496 w 79637"/>
                <a:gd name="connsiteY1" fmla="*/ 26427 h 29086"/>
                <a:gd name="connsiteX2" fmla="*/ 354 w 79637"/>
                <a:gd name="connsiteY2" fmla="*/ 21142 h 29086"/>
                <a:gd name="connsiteX3" fmla="*/ 26782 w 79637"/>
                <a:gd name="connsiteY3" fmla="*/ 15856 h 29086"/>
                <a:gd name="connsiteX4" fmla="*/ 79637 w 79637"/>
                <a:gd name="connsiteY4" fmla="*/ 5285 h 2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29086">
                  <a:moveTo>
                    <a:pt x="16211" y="0"/>
                  </a:moveTo>
                  <a:cubicBezTo>
                    <a:pt x="17973" y="8809"/>
                    <a:pt x="26886" y="19240"/>
                    <a:pt x="21496" y="26427"/>
                  </a:cubicBezTo>
                  <a:cubicBezTo>
                    <a:pt x="17137" y="32238"/>
                    <a:pt x="-2895" y="27639"/>
                    <a:pt x="354" y="21142"/>
                  </a:cubicBezTo>
                  <a:cubicBezTo>
                    <a:pt x="4372" y="13107"/>
                    <a:pt x="18115" y="18220"/>
                    <a:pt x="26782" y="15856"/>
                  </a:cubicBezTo>
                  <a:cubicBezTo>
                    <a:pt x="73713" y="3056"/>
                    <a:pt x="41956" y="5285"/>
                    <a:pt x="79637" y="528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1115251" y="2753771"/>
              <a:ext cx="95140" cy="31713"/>
            </a:xfrm>
            <a:custGeom>
              <a:avLst/>
              <a:gdLst>
                <a:gd name="connsiteX0" fmla="*/ 0 w 95140"/>
                <a:gd name="connsiteY0" fmla="*/ 0 h 31713"/>
                <a:gd name="connsiteX1" fmla="*/ 26428 w 95140"/>
                <a:gd name="connsiteY1" fmla="*/ 5286 h 31713"/>
                <a:gd name="connsiteX2" fmla="*/ 58141 w 95140"/>
                <a:gd name="connsiteY2" fmla="*/ 26428 h 31713"/>
                <a:gd name="connsiteX3" fmla="*/ 95140 w 95140"/>
                <a:gd name="connsiteY3" fmla="*/ 31713 h 31713"/>
                <a:gd name="connsiteX4" fmla="*/ 84569 w 95140"/>
                <a:gd name="connsiteY4" fmla="*/ 15857 h 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40" h="31713">
                  <a:moveTo>
                    <a:pt x="0" y="0"/>
                  </a:moveTo>
                  <a:cubicBezTo>
                    <a:pt x="8809" y="1762"/>
                    <a:pt x="18249" y="1568"/>
                    <a:pt x="26428" y="5286"/>
                  </a:cubicBezTo>
                  <a:cubicBezTo>
                    <a:pt x="37994" y="10543"/>
                    <a:pt x="45564" y="24631"/>
                    <a:pt x="58141" y="26428"/>
                  </a:cubicBezTo>
                  <a:lnTo>
                    <a:pt x="95140" y="31713"/>
                  </a:lnTo>
                  <a:cubicBezTo>
                    <a:pt x="89297" y="14186"/>
                    <a:pt x="95425" y="15857"/>
                    <a:pt x="84569" y="1585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3" name="Freeform 222"/>
            <p:cNvSpPr/>
            <p:nvPr/>
          </p:nvSpPr>
          <p:spPr>
            <a:xfrm>
              <a:off x="1168106" y="2969980"/>
              <a:ext cx="122020" cy="58640"/>
            </a:xfrm>
            <a:custGeom>
              <a:avLst/>
              <a:gdLst>
                <a:gd name="connsiteX0" fmla="*/ 10571 w 122020"/>
                <a:gd name="connsiteY0" fmla="*/ 58640 h 58640"/>
                <a:gd name="connsiteX1" fmla="*/ 68712 w 122020"/>
                <a:gd name="connsiteY1" fmla="*/ 42783 h 58640"/>
                <a:gd name="connsiteX2" fmla="*/ 100426 w 122020"/>
                <a:gd name="connsiteY2" fmla="*/ 32212 h 58640"/>
                <a:gd name="connsiteX3" fmla="*/ 116282 w 122020"/>
                <a:gd name="connsiteY3" fmla="*/ 26926 h 58640"/>
                <a:gd name="connsiteX4" fmla="*/ 121568 w 122020"/>
                <a:gd name="connsiteY4" fmla="*/ 11070 h 58640"/>
                <a:gd name="connsiteX5" fmla="*/ 63427 w 122020"/>
                <a:gd name="connsiteY5" fmla="*/ 5784 h 58640"/>
                <a:gd name="connsiteX6" fmla="*/ 31714 w 122020"/>
                <a:gd name="connsiteY6" fmla="*/ 16355 h 58640"/>
                <a:gd name="connsiteX7" fmla="*/ 0 w 122020"/>
                <a:gd name="connsiteY7" fmla="*/ 37497 h 58640"/>
                <a:gd name="connsiteX8" fmla="*/ 15857 w 122020"/>
                <a:gd name="connsiteY8" fmla="*/ 48069 h 58640"/>
                <a:gd name="connsiteX9" fmla="*/ 73998 w 122020"/>
                <a:gd name="connsiteY9" fmla="*/ 21641 h 58640"/>
                <a:gd name="connsiteX10" fmla="*/ 89855 w 122020"/>
                <a:gd name="connsiteY10" fmla="*/ 16355 h 58640"/>
                <a:gd name="connsiteX11" fmla="*/ 68712 w 122020"/>
                <a:gd name="connsiteY11" fmla="*/ 21641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20" h="58640">
                  <a:moveTo>
                    <a:pt x="10571" y="58640"/>
                  </a:moveTo>
                  <a:cubicBezTo>
                    <a:pt x="102217" y="47183"/>
                    <a:pt x="21782" y="63641"/>
                    <a:pt x="68712" y="42783"/>
                  </a:cubicBezTo>
                  <a:cubicBezTo>
                    <a:pt x="78895" y="38257"/>
                    <a:pt x="89855" y="35736"/>
                    <a:pt x="100426" y="32212"/>
                  </a:cubicBezTo>
                  <a:lnTo>
                    <a:pt x="116282" y="26926"/>
                  </a:lnTo>
                  <a:cubicBezTo>
                    <a:pt x="118044" y="21641"/>
                    <a:pt x="123637" y="16243"/>
                    <a:pt x="121568" y="11070"/>
                  </a:cubicBezTo>
                  <a:cubicBezTo>
                    <a:pt x="113221" y="-9796"/>
                    <a:pt x="68794" y="5113"/>
                    <a:pt x="63427" y="5784"/>
                  </a:cubicBezTo>
                  <a:cubicBezTo>
                    <a:pt x="52856" y="9308"/>
                    <a:pt x="40985" y="10174"/>
                    <a:pt x="31714" y="16355"/>
                  </a:cubicBezTo>
                  <a:lnTo>
                    <a:pt x="0" y="37497"/>
                  </a:lnTo>
                  <a:cubicBezTo>
                    <a:pt x="5286" y="41021"/>
                    <a:pt x="9553" y="47281"/>
                    <a:pt x="15857" y="48069"/>
                  </a:cubicBezTo>
                  <a:cubicBezTo>
                    <a:pt x="47320" y="52002"/>
                    <a:pt x="45308" y="31205"/>
                    <a:pt x="73998" y="21641"/>
                  </a:cubicBezTo>
                  <a:cubicBezTo>
                    <a:pt x="79284" y="19879"/>
                    <a:pt x="95427" y="16355"/>
                    <a:pt x="89855" y="16355"/>
                  </a:cubicBezTo>
                  <a:cubicBezTo>
                    <a:pt x="82590" y="16355"/>
                    <a:pt x="68712" y="21641"/>
                    <a:pt x="68712" y="21641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4" name="Freeform 223"/>
            <p:cNvSpPr/>
            <p:nvPr/>
          </p:nvSpPr>
          <p:spPr>
            <a:xfrm>
              <a:off x="1236818" y="2870053"/>
              <a:ext cx="128213" cy="68712"/>
            </a:xfrm>
            <a:custGeom>
              <a:avLst/>
              <a:gdLst>
                <a:gd name="connsiteX0" fmla="*/ 0 w 128213"/>
                <a:gd name="connsiteY0" fmla="*/ 68712 h 68712"/>
                <a:gd name="connsiteX1" fmla="*/ 36999 w 128213"/>
                <a:gd name="connsiteY1" fmla="*/ 63427 h 68712"/>
                <a:gd name="connsiteX2" fmla="*/ 68713 w 128213"/>
                <a:gd name="connsiteY2" fmla="*/ 42285 h 68712"/>
                <a:gd name="connsiteX3" fmla="*/ 84569 w 128213"/>
                <a:gd name="connsiteY3" fmla="*/ 31713 h 68712"/>
                <a:gd name="connsiteX4" fmla="*/ 100426 w 128213"/>
                <a:gd name="connsiteY4" fmla="*/ 26428 h 68712"/>
                <a:gd name="connsiteX5" fmla="*/ 110997 w 128213"/>
                <a:gd name="connsiteY5" fmla="*/ 10571 h 68712"/>
                <a:gd name="connsiteX6" fmla="*/ 126854 w 128213"/>
                <a:gd name="connsiteY6" fmla="*/ 0 h 68712"/>
                <a:gd name="connsiteX7" fmla="*/ 84569 w 128213"/>
                <a:gd name="connsiteY7" fmla="*/ 21142 h 68712"/>
                <a:gd name="connsiteX8" fmla="*/ 68713 w 128213"/>
                <a:gd name="connsiteY8" fmla="*/ 26428 h 68712"/>
                <a:gd name="connsiteX9" fmla="*/ 52856 w 128213"/>
                <a:gd name="connsiteY9" fmla="*/ 36999 h 68712"/>
                <a:gd name="connsiteX10" fmla="*/ 21143 w 128213"/>
                <a:gd name="connsiteY10" fmla="*/ 52856 h 68712"/>
                <a:gd name="connsiteX11" fmla="*/ 0 w 128213"/>
                <a:gd name="connsiteY11" fmla="*/ 68712 h 6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13" h="68712">
                  <a:moveTo>
                    <a:pt x="0" y="68712"/>
                  </a:moveTo>
                  <a:cubicBezTo>
                    <a:pt x="12333" y="66950"/>
                    <a:pt x="25371" y="67899"/>
                    <a:pt x="36999" y="63427"/>
                  </a:cubicBezTo>
                  <a:cubicBezTo>
                    <a:pt x="48857" y="58866"/>
                    <a:pt x="58142" y="49333"/>
                    <a:pt x="68713" y="42285"/>
                  </a:cubicBezTo>
                  <a:cubicBezTo>
                    <a:pt x="73999" y="38761"/>
                    <a:pt x="78542" y="33722"/>
                    <a:pt x="84569" y="31713"/>
                  </a:cubicBezTo>
                  <a:lnTo>
                    <a:pt x="100426" y="26428"/>
                  </a:lnTo>
                  <a:cubicBezTo>
                    <a:pt x="103950" y="21142"/>
                    <a:pt x="106505" y="15063"/>
                    <a:pt x="110997" y="10571"/>
                  </a:cubicBezTo>
                  <a:cubicBezTo>
                    <a:pt x="115489" y="6079"/>
                    <a:pt x="133207" y="0"/>
                    <a:pt x="126854" y="0"/>
                  </a:cubicBezTo>
                  <a:cubicBezTo>
                    <a:pt x="108566" y="0"/>
                    <a:pt x="98922" y="13965"/>
                    <a:pt x="84569" y="21142"/>
                  </a:cubicBezTo>
                  <a:cubicBezTo>
                    <a:pt x="79586" y="23634"/>
                    <a:pt x="73696" y="23936"/>
                    <a:pt x="68713" y="26428"/>
                  </a:cubicBezTo>
                  <a:cubicBezTo>
                    <a:pt x="63031" y="29269"/>
                    <a:pt x="58538" y="34158"/>
                    <a:pt x="52856" y="36999"/>
                  </a:cubicBezTo>
                  <a:cubicBezTo>
                    <a:pt x="9095" y="58879"/>
                    <a:pt x="66578" y="22565"/>
                    <a:pt x="21143" y="52856"/>
                  </a:cubicBezTo>
                  <a:lnTo>
                    <a:pt x="0" y="68712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871945" y="2896481"/>
              <a:ext cx="26598" cy="11804"/>
            </a:xfrm>
            <a:custGeom>
              <a:avLst/>
              <a:gdLst>
                <a:gd name="connsiteX0" fmla="*/ 26598 w 26598"/>
                <a:gd name="connsiteY0" fmla="*/ 0 h 11804"/>
                <a:gd name="connsiteX1" fmla="*/ 5456 w 26598"/>
                <a:gd name="connsiteY1" fmla="*/ 0 h 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98" h="11804">
                  <a:moveTo>
                    <a:pt x="26598" y="0"/>
                  </a:moveTo>
                  <a:cubicBezTo>
                    <a:pt x="-3487" y="12034"/>
                    <a:pt x="-4072" y="19057"/>
                    <a:pt x="5456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6" name="Freeform 225"/>
            <p:cNvSpPr/>
            <p:nvPr/>
          </p:nvSpPr>
          <p:spPr>
            <a:xfrm>
              <a:off x="1120536" y="2663917"/>
              <a:ext cx="211422" cy="105881"/>
            </a:xfrm>
            <a:custGeom>
              <a:avLst/>
              <a:gdLst>
                <a:gd name="connsiteX0" fmla="*/ 0 w 211422"/>
                <a:gd name="connsiteY0" fmla="*/ 63426 h 105881"/>
                <a:gd name="connsiteX1" fmla="*/ 121568 w 211422"/>
                <a:gd name="connsiteY1" fmla="*/ 58141 h 105881"/>
                <a:gd name="connsiteX2" fmla="*/ 110997 w 211422"/>
                <a:gd name="connsiteY2" fmla="*/ 42284 h 105881"/>
                <a:gd name="connsiteX3" fmla="*/ 95140 w 211422"/>
                <a:gd name="connsiteY3" fmla="*/ 36999 h 105881"/>
                <a:gd name="connsiteX4" fmla="*/ 73998 w 211422"/>
                <a:gd name="connsiteY4" fmla="*/ 26428 h 105881"/>
                <a:gd name="connsiteX5" fmla="*/ 21143 w 211422"/>
                <a:gd name="connsiteY5" fmla="*/ 47570 h 105881"/>
                <a:gd name="connsiteX6" fmla="*/ 26428 w 211422"/>
                <a:gd name="connsiteY6" fmla="*/ 63426 h 105881"/>
                <a:gd name="connsiteX7" fmla="*/ 58141 w 211422"/>
                <a:gd name="connsiteY7" fmla="*/ 52855 h 105881"/>
                <a:gd name="connsiteX8" fmla="*/ 73998 w 211422"/>
                <a:gd name="connsiteY8" fmla="*/ 47570 h 105881"/>
                <a:gd name="connsiteX9" fmla="*/ 79284 w 211422"/>
                <a:gd name="connsiteY9" fmla="*/ 31713 h 105881"/>
                <a:gd name="connsiteX10" fmla="*/ 100426 w 211422"/>
                <a:gd name="connsiteY10" fmla="*/ 21142 h 105881"/>
                <a:gd name="connsiteX11" fmla="*/ 116282 w 211422"/>
                <a:gd name="connsiteY11" fmla="*/ 10571 h 105881"/>
                <a:gd name="connsiteX12" fmla="*/ 137425 w 211422"/>
                <a:gd name="connsiteY12" fmla="*/ 5285 h 105881"/>
                <a:gd name="connsiteX13" fmla="*/ 153281 w 211422"/>
                <a:gd name="connsiteY13" fmla="*/ 0 h 105881"/>
                <a:gd name="connsiteX14" fmla="*/ 169138 w 211422"/>
                <a:gd name="connsiteY14" fmla="*/ 10571 h 105881"/>
                <a:gd name="connsiteX15" fmla="*/ 190280 w 211422"/>
                <a:gd name="connsiteY15" fmla="*/ 47570 h 105881"/>
                <a:gd name="connsiteX16" fmla="*/ 142710 w 211422"/>
                <a:gd name="connsiteY16" fmla="*/ 42284 h 105881"/>
                <a:gd name="connsiteX17" fmla="*/ 126854 w 211422"/>
                <a:gd name="connsiteY17" fmla="*/ 31713 h 105881"/>
                <a:gd name="connsiteX18" fmla="*/ 142710 w 211422"/>
                <a:gd name="connsiteY18" fmla="*/ 36999 h 105881"/>
                <a:gd name="connsiteX19" fmla="*/ 195566 w 211422"/>
                <a:gd name="connsiteY19" fmla="*/ 42284 h 105881"/>
                <a:gd name="connsiteX20" fmla="*/ 211422 w 211422"/>
                <a:gd name="connsiteY20" fmla="*/ 52855 h 105881"/>
                <a:gd name="connsiteX21" fmla="*/ 195566 w 211422"/>
                <a:gd name="connsiteY21" fmla="*/ 47570 h 105881"/>
                <a:gd name="connsiteX22" fmla="*/ 179709 w 211422"/>
                <a:gd name="connsiteY22" fmla="*/ 36999 h 105881"/>
                <a:gd name="connsiteX23" fmla="*/ 137425 w 211422"/>
                <a:gd name="connsiteY23" fmla="*/ 31713 h 105881"/>
                <a:gd name="connsiteX24" fmla="*/ 89855 w 211422"/>
                <a:gd name="connsiteY24" fmla="*/ 36999 h 105881"/>
                <a:gd name="connsiteX25" fmla="*/ 58141 w 211422"/>
                <a:gd name="connsiteY25" fmla="*/ 47570 h 105881"/>
                <a:gd name="connsiteX26" fmla="*/ 52856 w 211422"/>
                <a:gd name="connsiteY26" fmla="*/ 63426 h 105881"/>
                <a:gd name="connsiteX27" fmla="*/ 42285 w 211422"/>
                <a:gd name="connsiteY27" fmla="*/ 79283 h 105881"/>
                <a:gd name="connsiteX28" fmla="*/ 47570 w 211422"/>
                <a:gd name="connsiteY28" fmla="*/ 95140 h 105881"/>
                <a:gd name="connsiteX29" fmla="*/ 63427 w 211422"/>
                <a:gd name="connsiteY29" fmla="*/ 105711 h 105881"/>
                <a:gd name="connsiteX30" fmla="*/ 58141 w 211422"/>
                <a:gd name="connsiteY30" fmla="*/ 100425 h 1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1422" h="105881">
                  <a:moveTo>
                    <a:pt x="0" y="63426"/>
                  </a:moveTo>
                  <a:cubicBezTo>
                    <a:pt x="40523" y="61664"/>
                    <a:pt x="81723" y="65730"/>
                    <a:pt x="121568" y="58141"/>
                  </a:cubicBezTo>
                  <a:cubicBezTo>
                    <a:pt x="127808" y="56952"/>
                    <a:pt x="115958" y="46252"/>
                    <a:pt x="110997" y="42284"/>
                  </a:cubicBezTo>
                  <a:cubicBezTo>
                    <a:pt x="106646" y="38804"/>
                    <a:pt x="100261" y="39194"/>
                    <a:pt x="95140" y="36999"/>
                  </a:cubicBezTo>
                  <a:cubicBezTo>
                    <a:pt x="87898" y="33895"/>
                    <a:pt x="81045" y="29952"/>
                    <a:pt x="73998" y="26428"/>
                  </a:cubicBezTo>
                  <a:cubicBezTo>
                    <a:pt x="50470" y="29042"/>
                    <a:pt x="21143" y="17725"/>
                    <a:pt x="21143" y="47570"/>
                  </a:cubicBezTo>
                  <a:cubicBezTo>
                    <a:pt x="21143" y="53141"/>
                    <a:pt x="24666" y="58141"/>
                    <a:pt x="26428" y="63426"/>
                  </a:cubicBezTo>
                  <a:lnTo>
                    <a:pt x="58141" y="52855"/>
                  </a:lnTo>
                  <a:lnTo>
                    <a:pt x="73998" y="47570"/>
                  </a:lnTo>
                  <a:cubicBezTo>
                    <a:pt x="75760" y="42284"/>
                    <a:pt x="75344" y="35653"/>
                    <a:pt x="79284" y="31713"/>
                  </a:cubicBezTo>
                  <a:cubicBezTo>
                    <a:pt x="84855" y="26142"/>
                    <a:pt x="93585" y="25051"/>
                    <a:pt x="100426" y="21142"/>
                  </a:cubicBezTo>
                  <a:cubicBezTo>
                    <a:pt x="105941" y="17990"/>
                    <a:pt x="110443" y="13073"/>
                    <a:pt x="116282" y="10571"/>
                  </a:cubicBezTo>
                  <a:cubicBezTo>
                    <a:pt x="122959" y="7709"/>
                    <a:pt x="130440" y="7281"/>
                    <a:pt x="137425" y="5285"/>
                  </a:cubicBezTo>
                  <a:cubicBezTo>
                    <a:pt x="142782" y="3754"/>
                    <a:pt x="147996" y="1762"/>
                    <a:pt x="153281" y="0"/>
                  </a:cubicBezTo>
                  <a:cubicBezTo>
                    <a:pt x="158567" y="3524"/>
                    <a:pt x="164646" y="6079"/>
                    <a:pt x="169138" y="10571"/>
                  </a:cubicBezTo>
                  <a:cubicBezTo>
                    <a:pt x="176608" y="18041"/>
                    <a:pt x="186135" y="39280"/>
                    <a:pt x="190280" y="47570"/>
                  </a:cubicBezTo>
                  <a:cubicBezTo>
                    <a:pt x="170019" y="54323"/>
                    <a:pt x="167375" y="58728"/>
                    <a:pt x="142710" y="42284"/>
                  </a:cubicBezTo>
                  <a:cubicBezTo>
                    <a:pt x="137425" y="38760"/>
                    <a:pt x="126854" y="38065"/>
                    <a:pt x="126854" y="31713"/>
                  </a:cubicBezTo>
                  <a:cubicBezTo>
                    <a:pt x="126854" y="26142"/>
                    <a:pt x="137203" y="36152"/>
                    <a:pt x="142710" y="36999"/>
                  </a:cubicBezTo>
                  <a:cubicBezTo>
                    <a:pt x="160211" y="39691"/>
                    <a:pt x="177947" y="40522"/>
                    <a:pt x="195566" y="42284"/>
                  </a:cubicBezTo>
                  <a:cubicBezTo>
                    <a:pt x="200851" y="45808"/>
                    <a:pt x="211422" y="46503"/>
                    <a:pt x="211422" y="52855"/>
                  </a:cubicBezTo>
                  <a:cubicBezTo>
                    <a:pt x="211422" y="58426"/>
                    <a:pt x="200549" y="50061"/>
                    <a:pt x="195566" y="47570"/>
                  </a:cubicBezTo>
                  <a:cubicBezTo>
                    <a:pt x="189884" y="44729"/>
                    <a:pt x="185838" y="38670"/>
                    <a:pt x="179709" y="36999"/>
                  </a:cubicBezTo>
                  <a:cubicBezTo>
                    <a:pt x="166005" y="33262"/>
                    <a:pt x="151520" y="33475"/>
                    <a:pt x="137425" y="31713"/>
                  </a:cubicBezTo>
                  <a:cubicBezTo>
                    <a:pt x="121568" y="33475"/>
                    <a:pt x="105499" y="33870"/>
                    <a:pt x="89855" y="36999"/>
                  </a:cubicBezTo>
                  <a:cubicBezTo>
                    <a:pt x="78928" y="39184"/>
                    <a:pt x="58141" y="47570"/>
                    <a:pt x="58141" y="47570"/>
                  </a:cubicBezTo>
                  <a:cubicBezTo>
                    <a:pt x="56379" y="52855"/>
                    <a:pt x="55347" y="58443"/>
                    <a:pt x="52856" y="63426"/>
                  </a:cubicBezTo>
                  <a:cubicBezTo>
                    <a:pt x="50015" y="69108"/>
                    <a:pt x="43329" y="73017"/>
                    <a:pt x="42285" y="79283"/>
                  </a:cubicBezTo>
                  <a:cubicBezTo>
                    <a:pt x="41369" y="84779"/>
                    <a:pt x="44090" y="90789"/>
                    <a:pt x="47570" y="95140"/>
                  </a:cubicBezTo>
                  <a:cubicBezTo>
                    <a:pt x="51538" y="100101"/>
                    <a:pt x="57745" y="102870"/>
                    <a:pt x="63427" y="105711"/>
                  </a:cubicBezTo>
                  <a:cubicBezTo>
                    <a:pt x="65656" y="106825"/>
                    <a:pt x="59903" y="102187"/>
                    <a:pt x="58141" y="10042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7" name="Freeform 226"/>
            <p:cNvSpPr/>
            <p:nvPr/>
          </p:nvSpPr>
          <p:spPr>
            <a:xfrm>
              <a:off x="715992" y="285534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8" name="Freeform 227"/>
            <p:cNvSpPr/>
            <p:nvPr/>
          </p:nvSpPr>
          <p:spPr>
            <a:xfrm>
              <a:off x="730250" y="2831970"/>
              <a:ext cx="51582" cy="19180"/>
            </a:xfrm>
            <a:custGeom>
              <a:avLst/>
              <a:gdLst>
                <a:gd name="connsiteX0" fmla="*/ 0 w 51582"/>
                <a:gd name="connsiteY0" fmla="*/ 19180 h 19180"/>
                <a:gd name="connsiteX1" fmla="*/ 50800 w 51582"/>
                <a:gd name="connsiteY1" fmla="*/ 6480 h 19180"/>
                <a:gd name="connsiteX2" fmla="*/ 50800 w 51582"/>
                <a:gd name="connsiteY2" fmla="*/ 12830 h 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82" h="19180">
                  <a:moveTo>
                    <a:pt x="0" y="19180"/>
                  </a:moveTo>
                  <a:cubicBezTo>
                    <a:pt x="22564" y="5641"/>
                    <a:pt x="28136" y="-8630"/>
                    <a:pt x="50800" y="6480"/>
                  </a:cubicBezTo>
                  <a:cubicBezTo>
                    <a:pt x="52561" y="7654"/>
                    <a:pt x="50800" y="10713"/>
                    <a:pt x="50800" y="1283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876300" y="2832100"/>
              <a:ext cx="19329" cy="35915"/>
            </a:xfrm>
            <a:custGeom>
              <a:avLst/>
              <a:gdLst>
                <a:gd name="connsiteX0" fmla="*/ 0 w 19329"/>
                <a:gd name="connsiteY0" fmla="*/ 0 h 35915"/>
                <a:gd name="connsiteX1" fmla="*/ 19050 w 19329"/>
                <a:gd name="connsiteY1" fmla="*/ 31750 h 35915"/>
                <a:gd name="connsiteX2" fmla="*/ 0 w 19329"/>
                <a:gd name="connsiteY2" fmla="*/ 0 h 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9" h="35915">
                  <a:moveTo>
                    <a:pt x="0" y="0"/>
                  </a:moveTo>
                  <a:cubicBezTo>
                    <a:pt x="0" y="0"/>
                    <a:pt x="22043" y="19776"/>
                    <a:pt x="19050" y="31750"/>
                  </a:cubicBezTo>
                  <a:cubicBezTo>
                    <a:pt x="14369" y="50475"/>
                    <a:pt x="0" y="0"/>
                    <a:pt x="0" y="0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901499" y="5377115"/>
            <a:ext cx="337263" cy="391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7165222" y="4910866"/>
            <a:ext cx="755179" cy="1391570"/>
            <a:chOff x="625642" y="2397970"/>
            <a:chExt cx="848459" cy="1292420"/>
          </a:xfrm>
        </p:grpSpPr>
        <p:grpSp>
          <p:nvGrpSpPr>
            <p:cNvPr id="170" name="Group 169"/>
            <p:cNvGrpSpPr/>
            <p:nvPr/>
          </p:nvGrpSpPr>
          <p:grpSpPr>
            <a:xfrm>
              <a:off x="846511" y="3154785"/>
              <a:ext cx="609599" cy="535605"/>
              <a:chOff x="9486900" y="2951189"/>
              <a:chExt cx="1295400" cy="935011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198" name="Straight Connector 197"/>
              <p:cNvCxnSpPr>
                <a:stCxn id="197" idx="2"/>
                <a:endCxn id="196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97" idx="6"/>
                <a:endCxn id="196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ounded Rectangle 199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01" name="Isosceles Triangle 200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02" name="Isosceles Triangle 201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1034716" y="2466474"/>
              <a:ext cx="156410" cy="733926"/>
            </a:xfrm>
            <a:custGeom>
              <a:avLst/>
              <a:gdLst>
                <a:gd name="connsiteX0" fmla="*/ 84221 w 156410"/>
                <a:gd name="connsiteY0" fmla="*/ 733926 h 733926"/>
                <a:gd name="connsiteX1" fmla="*/ 72189 w 156410"/>
                <a:gd name="connsiteY1" fmla="*/ 589547 h 733926"/>
                <a:gd name="connsiteX2" fmla="*/ 60158 w 156410"/>
                <a:gd name="connsiteY2" fmla="*/ 553452 h 733926"/>
                <a:gd name="connsiteX3" fmla="*/ 48126 w 156410"/>
                <a:gd name="connsiteY3" fmla="*/ 481263 h 733926"/>
                <a:gd name="connsiteX4" fmla="*/ 12031 w 156410"/>
                <a:gd name="connsiteY4" fmla="*/ 372979 h 733926"/>
                <a:gd name="connsiteX5" fmla="*/ 0 w 156410"/>
                <a:gd name="connsiteY5" fmla="*/ 336884 h 733926"/>
                <a:gd name="connsiteX6" fmla="*/ 36095 w 156410"/>
                <a:gd name="connsiteY6" fmla="*/ 180473 h 733926"/>
                <a:gd name="connsiteX7" fmla="*/ 60158 w 156410"/>
                <a:gd name="connsiteY7" fmla="*/ 144379 h 733926"/>
                <a:gd name="connsiteX8" fmla="*/ 84221 w 156410"/>
                <a:gd name="connsiteY8" fmla="*/ 72189 h 733926"/>
                <a:gd name="connsiteX9" fmla="*/ 96252 w 156410"/>
                <a:gd name="connsiteY9" fmla="*/ 36094 h 733926"/>
                <a:gd name="connsiteX10" fmla="*/ 120316 w 156410"/>
                <a:gd name="connsiteY10" fmla="*/ 12031 h 733926"/>
                <a:gd name="connsiteX11" fmla="*/ 156410 w 156410"/>
                <a:gd name="connsiteY11" fmla="*/ 0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410" h="733926">
                  <a:moveTo>
                    <a:pt x="84221" y="733926"/>
                  </a:moveTo>
                  <a:cubicBezTo>
                    <a:pt x="80210" y="685800"/>
                    <a:pt x="78572" y="637417"/>
                    <a:pt x="72189" y="589547"/>
                  </a:cubicBezTo>
                  <a:cubicBezTo>
                    <a:pt x="70513" y="576976"/>
                    <a:pt x="62909" y="565832"/>
                    <a:pt x="60158" y="553452"/>
                  </a:cubicBezTo>
                  <a:cubicBezTo>
                    <a:pt x="54866" y="529638"/>
                    <a:pt x="54043" y="504930"/>
                    <a:pt x="48126" y="481263"/>
                  </a:cubicBezTo>
                  <a:cubicBezTo>
                    <a:pt x="48118" y="481232"/>
                    <a:pt x="18052" y="391042"/>
                    <a:pt x="12031" y="372979"/>
                  </a:cubicBezTo>
                  <a:lnTo>
                    <a:pt x="0" y="336884"/>
                  </a:lnTo>
                  <a:cubicBezTo>
                    <a:pt x="5547" y="298052"/>
                    <a:pt x="12071" y="216509"/>
                    <a:pt x="36095" y="180473"/>
                  </a:cubicBezTo>
                  <a:lnTo>
                    <a:pt x="60158" y="144379"/>
                  </a:lnTo>
                  <a:lnTo>
                    <a:pt x="84221" y="72189"/>
                  </a:lnTo>
                  <a:cubicBezTo>
                    <a:pt x="88231" y="60157"/>
                    <a:pt x="87284" y="45062"/>
                    <a:pt x="96252" y="36094"/>
                  </a:cubicBezTo>
                  <a:cubicBezTo>
                    <a:pt x="104273" y="28073"/>
                    <a:pt x="110589" y="17867"/>
                    <a:pt x="120316" y="12031"/>
                  </a:cubicBezTo>
                  <a:cubicBezTo>
                    <a:pt x="131191" y="5506"/>
                    <a:pt x="156410" y="0"/>
                    <a:pt x="15641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962526" y="2851484"/>
              <a:ext cx="120316" cy="180474"/>
            </a:xfrm>
            <a:custGeom>
              <a:avLst/>
              <a:gdLst>
                <a:gd name="connsiteX0" fmla="*/ 120316 w 120316"/>
                <a:gd name="connsiteY0" fmla="*/ 180474 h 180474"/>
                <a:gd name="connsiteX1" fmla="*/ 96253 w 120316"/>
                <a:gd name="connsiteY1" fmla="*/ 84221 h 180474"/>
                <a:gd name="connsiteX2" fmla="*/ 72190 w 120316"/>
                <a:gd name="connsiteY2" fmla="*/ 48127 h 180474"/>
                <a:gd name="connsiteX3" fmla="*/ 0 w 120316"/>
                <a:gd name="connsiteY3" fmla="*/ 12032 h 180474"/>
                <a:gd name="connsiteX4" fmla="*/ 0 w 120316"/>
                <a:gd name="connsiteY4" fmla="*/ 0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6" h="180474">
                  <a:moveTo>
                    <a:pt x="120316" y="180474"/>
                  </a:moveTo>
                  <a:cubicBezTo>
                    <a:pt x="115739" y="157589"/>
                    <a:pt x="108587" y="108888"/>
                    <a:pt x="96253" y="84221"/>
                  </a:cubicBezTo>
                  <a:cubicBezTo>
                    <a:pt x="89786" y="71288"/>
                    <a:pt x="83481" y="57160"/>
                    <a:pt x="72190" y="48127"/>
                  </a:cubicBezTo>
                  <a:cubicBezTo>
                    <a:pt x="-25658" y="-30151"/>
                    <a:pt x="101415" y="113447"/>
                    <a:pt x="0" y="12032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1046747" y="273116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1034716" y="2683042"/>
              <a:ext cx="72189" cy="108284"/>
            </a:xfrm>
            <a:custGeom>
              <a:avLst/>
              <a:gdLst>
                <a:gd name="connsiteX0" fmla="*/ 0 w 72189"/>
                <a:gd name="connsiteY0" fmla="*/ 108284 h 108284"/>
                <a:gd name="connsiteX1" fmla="*/ 48126 w 72189"/>
                <a:gd name="connsiteY1" fmla="*/ 48126 h 108284"/>
                <a:gd name="connsiteX2" fmla="*/ 72189 w 72189"/>
                <a:gd name="connsiteY2" fmla="*/ 0 h 10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89" h="108284">
                  <a:moveTo>
                    <a:pt x="0" y="108284"/>
                  </a:moveTo>
                  <a:cubicBezTo>
                    <a:pt x="16042" y="88231"/>
                    <a:pt x="34516" y="69902"/>
                    <a:pt x="48126" y="48126"/>
                  </a:cubicBezTo>
                  <a:cubicBezTo>
                    <a:pt x="94213" y="-25613"/>
                    <a:pt x="36763" y="35429"/>
                    <a:pt x="72189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1058779" y="2478505"/>
              <a:ext cx="36095" cy="72190"/>
            </a:xfrm>
            <a:custGeom>
              <a:avLst/>
              <a:gdLst>
                <a:gd name="connsiteX0" fmla="*/ 36095 w 36095"/>
                <a:gd name="connsiteY0" fmla="*/ 72190 h 72190"/>
                <a:gd name="connsiteX1" fmla="*/ 0 w 36095"/>
                <a:gd name="connsiteY1" fmla="*/ 0 h 7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5" h="72190">
                  <a:moveTo>
                    <a:pt x="36095" y="72190"/>
                  </a:moveTo>
                  <a:cubicBezTo>
                    <a:pt x="22304" y="3238"/>
                    <a:pt x="42354" y="21178"/>
                    <a:pt x="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625642" y="2815172"/>
              <a:ext cx="433137" cy="218342"/>
            </a:xfrm>
            <a:custGeom>
              <a:avLst/>
              <a:gdLst>
                <a:gd name="connsiteX0" fmla="*/ 336884 w 433137"/>
                <a:gd name="connsiteY0" fmla="*/ 48344 h 218342"/>
                <a:gd name="connsiteX1" fmla="*/ 216569 w 433137"/>
                <a:gd name="connsiteY1" fmla="*/ 96470 h 218342"/>
                <a:gd name="connsiteX2" fmla="*/ 204537 w 433137"/>
                <a:gd name="connsiteY2" fmla="*/ 132565 h 218342"/>
                <a:gd name="connsiteX3" fmla="*/ 240632 w 433137"/>
                <a:gd name="connsiteY3" fmla="*/ 144596 h 218342"/>
                <a:gd name="connsiteX4" fmla="*/ 288758 w 433137"/>
                <a:gd name="connsiteY4" fmla="*/ 84439 h 218342"/>
                <a:gd name="connsiteX5" fmla="*/ 312821 w 433137"/>
                <a:gd name="connsiteY5" fmla="*/ 60375 h 218342"/>
                <a:gd name="connsiteX6" fmla="*/ 216569 w 433137"/>
                <a:gd name="connsiteY6" fmla="*/ 36312 h 218342"/>
                <a:gd name="connsiteX7" fmla="*/ 144379 w 433137"/>
                <a:gd name="connsiteY7" fmla="*/ 60375 h 218342"/>
                <a:gd name="connsiteX8" fmla="*/ 120316 w 433137"/>
                <a:gd name="connsiteY8" fmla="*/ 84439 h 218342"/>
                <a:gd name="connsiteX9" fmla="*/ 108284 w 433137"/>
                <a:gd name="connsiteY9" fmla="*/ 132565 h 218342"/>
                <a:gd name="connsiteX10" fmla="*/ 144379 w 433137"/>
                <a:gd name="connsiteY10" fmla="*/ 120533 h 218342"/>
                <a:gd name="connsiteX11" fmla="*/ 168442 w 433137"/>
                <a:gd name="connsiteY11" fmla="*/ 84439 h 218342"/>
                <a:gd name="connsiteX12" fmla="*/ 240632 w 433137"/>
                <a:gd name="connsiteY12" fmla="*/ 60375 h 218342"/>
                <a:gd name="connsiteX13" fmla="*/ 276726 w 433137"/>
                <a:gd name="connsiteY13" fmla="*/ 48344 h 218342"/>
                <a:gd name="connsiteX14" fmla="*/ 252663 w 433137"/>
                <a:gd name="connsiteY14" fmla="*/ 12249 h 218342"/>
                <a:gd name="connsiteX15" fmla="*/ 132347 w 433137"/>
                <a:gd name="connsiteY15" fmla="*/ 12249 h 218342"/>
                <a:gd name="connsiteX16" fmla="*/ 72190 w 433137"/>
                <a:gd name="connsiteY16" fmla="*/ 24281 h 218342"/>
                <a:gd name="connsiteX17" fmla="*/ 0 w 433137"/>
                <a:gd name="connsiteY17" fmla="*/ 48344 h 218342"/>
                <a:gd name="connsiteX18" fmla="*/ 36095 w 433137"/>
                <a:gd name="connsiteY18" fmla="*/ 72407 h 218342"/>
                <a:gd name="connsiteX19" fmla="*/ 144379 w 433137"/>
                <a:gd name="connsiteY19" fmla="*/ 36312 h 218342"/>
                <a:gd name="connsiteX20" fmla="*/ 180474 w 433137"/>
                <a:gd name="connsiteY20" fmla="*/ 24281 h 218342"/>
                <a:gd name="connsiteX21" fmla="*/ 216569 w 433137"/>
                <a:gd name="connsiteY21" fmla="*/ 12249 h 218342"/>
                <a:gd name="connsiteX22" fmla="*/ 288758 w 433137"/>
                <a:gd name="connsiteY22" fmla="*/ 24281 h 218342"/>
                <a:gd name="connsiteX23" fmla="*/ 324853 w 433137"/>
                <a:gd name="connsiteY23" fmla="*/ 48344 h 218342"/>
                <a:gd name="connsiteX24" fmla="*/ 360947 w 433137"/>
                <a:gd name="connsiteY24" fmla="*/ 60375 h 218342"/>
                <a:gd name="connsiteX25" fmla="*/ 433137 w 433137"/>
                <a:gd name="connsiteY25" fmla="*/ 108502 h 218342"/>
                <a:gd name="connsiteX26" fmla="*/ 360947 w 433137"/>
                <a:gd name="connsiteY26" fmla="*/ 96470 h 218342"/>
                <a:gd name="connsiteX27" fmla="*/ 312821 w 433137"/>
                <a:gd name="connsiteY27" fmla="*/ 168660 h 218342"/>
                <a:gd name="connsiteX28" fmla="*/ 324853 w 433137"/>
                <a:gd name="connsiteY28" fmla="*/ 216786 h 218342"/>
                <a:gd name="connsiteX29" fmla="*/ 385011 w 433137"/>
                <a:gd name="connsiteY29" fmla="*/ 180691 h 218342"/>
                <a:gd name="connsiteX30" fmla="*/ 385011 w 433137"/>
                <a:gd name="connsiteY30" fmla="*/ 84439 h 2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3137" h="218342">
                  <a:moveTo>
                    <a:pt x="336884" y="48344"/>
                  </a:moveTo>
                  <a:cubicBezTo>
                    <a:pt x="312520" y="55305"/>
                    <a:pt x="240426" y="66648"/>
                    <a:pt x="216569" y="96470"/>
                  </a:cubicBezTo>
                  <a:cubicBezTo>
                    <a:pt x="208646" y="106373"/>
                    <a:pt x="208548" y="120533"/>
                    <a:pt x="204537" y="132565"/>
                  </a:cubicBezTo>
                  <a:cubicBezTo>
                    <a:pt x="216569" y="136575"/>
                    <a:pt x="228122" y="146681"/>
                    <a:pt x="240632" y="144596"/>
                  </a:cubicBezTo>
                  <a:cubicBezTo>
                    <a:pt x="288556" y="136608"/>
                    <a:pt x="271032" y="113982"/>
                    <a:pt x="288758" y="84439"/>
                  </a:cubicBezTo>
                  <a:cubicBezTo>
                    <a:pt x="294594" y="74712"/>
                    <a:pt x="304800" y="68396"/>
                    <a:pt x="312821" y="60375"/>
                  </a:cubicBezTo>
                  <a:cubicBezTo>
                    <a:pt x="277666" y="7644"/>
                    <a:pt x="298904" y="15729"/>
                    <a:pt x="216569" y="36312"/>
                  </a:cubicBezTo>
                  <a:cubicBezTo>
                    <a:pt x="191961" y="42464"/>
                    <a:pt x="144379" y="60375"/>
                    <a:pt x="144379" y="60375"/>
                  </a:cubicBezTo>
                  <a:cubicBezTo>
                    <a:pt x="136358" y="68396"/>
                    <a:pt x="130043" y="78603"/>
                    <a:pt x="120316" y="84439"/>
                  </a:cubicBezTo>
                  <a:cubicBezTo>
                    <a:pt x="76829" y="110532"/>
                    <a:pt x="69973" y="75098"/>
                    <a:pt x="108284" y="132565"/>
                  </a:cubicBezTo>
                  <a:cubicBezTo>
                    <a:pt x="120316" y="128554"/>
                    <a:pt x="134476" y="128456"/>
                    <a:pt x="144379" y="120533"/>
                  </a:cubicBezTo>
                  <a:cubicBezTo>
                    <a:pt x="155670" y="111500"/>
                    <a:pt x="156180" y="92103"/>
                    <a:pt x="168442" y="84439"/>
                  </a:cubicBezTo>
                  <a:cubicBezTo>
                    <a:pt x="189952" y="70996"/>
                    <a:pt x="216569" y="68396"/>
                    <a:pt x="240632" y="60375"/>
                  </a:cubicBezTo>
                  <a:lnTo>
                    <a:pt x="276726" y="48344"/>
                  </a:lnTo>
                  <a:cubicBezTo>
                    <a:pt x="268705" y="36312"/>
                    <a:pt x="263954" y="21282"/>
                    <a:pt x="252663" y="12249"/>
                  </a:cubicBezTo>
                  <a:cubicBezTo>
                    <a:pt x="221143" y="-12967"/>
                    <a:pt x="158735" y="7851"/>
                    <a:pt x="132347" y="12249"/>
                  </a:cubicBezTo>
                  <a:cubicBezTo>
                    <a:pt x="112176" y="15611"/>
                    <a:pt x="91919" y="18900"/>
                    <a:pt x="72190" y="24281"/>
                  </a:cubicBezTo>
                  <a:cubicBezTo>
                    <a:pt x="47719" y="30955"/>
                    <a:pt x="0" y="48344"/>
                    <a:pt x="0" y="48344"/>
                  </a:cubicBezTo>
                  <a:cubicBezTo>
                    <a:pt x="12032" y="56365"/>
                    <a:pt x="21635" y="72407"/>
                    <a:pt x="36095" y="72407"/>
                  </a:cubicBezTo>
                  <a:cubicBezTo>
                    <a:pt x="36099" y="72407"/>
                    <a:pt x="126330" y="42328"/>
                    <a:pt x="144379" y="36312"/>
                  </a:cubicBezTo>
                  <a:lnTo>
                    <a:pt x="180474" y="24281"/>
                  </a:lnTo>
                  <a:lnTo>
                    <a:pt x="216569" y="12249"/>
                  </a:lnTo>
                  <a:cubicBezTo>
                    <a:pt x="240632" y="16260"/>
                    <a:pt x="265615" y="16567"/>
                    <a:pt x="288758" y="24281"/>
                  </a:cubicBezTo>
                  <a:cubicBezTo>
                    <a:pt x="302476" y="28854"/>
                    <a:pt x="311919" y="41877"/>
                    <a:pt x="324853" y="48344"/>
                  </a:cubicBezTo>
                  <a:cubicBezTo>
                    <a:pt x="336196" y="54016"/>
                    <a:pt x="348916" y="56365"/>
                    <a:pt x="360947" y="60375"/>
                  </a:cubicBezTo>
                  <a:lnTo>
                    <a:pt x="433137" y="108502"/>
                  </a:lnTo>
                  <a:cubicBezTo>
                    <a:pt x="409209" y="92550"/>
                    <a:pt x="390834" y="66583"/>
                    <a:pt x="360947" y="96470"/>
                  </a:cubicBezTo>
                  <a:cubicBezTo>
                    <a:pt x="340497" y="116920"/>
                    <a:pt x="312821" y="168660"/>
                    <a:pt x="312821" y="168660"/>
                  </a:cubicBezTo>
                  <a:cubicBezTo>
                    <a:pt x="316832" y="184702"/>
                    <a:pt x="311624" y="206865"/>
                    <a:pt x="324853" y="216786"/>
                  </a:cubicBezTo>
                  <a:cubicBezTo>
                    <a:pt x="337190" y="226039"/>
                    <a:pt x="382854" y="191475"/>
                    <a:pt x="385011" y="180691"/>
                  </a:cubicBezTo>
                  <a:cubicBezTo>
                    <a:pt x="391303" y="149230"/>
                    <a:pt x="385011" y="116523"/>
                    <a:pt x="385011" y="844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1068019" y="2633472"/>
              <a:ext cx="380391" cy="109728"/>
            </a:xfrm>
            <a:custGeom>
              <a:avLst/>
              <a:gdLst>
                <a:gd name="connsiteX0" fmla="*/ 0 w 380391"/>
                <a:gd name="connsiteY0" fmla="*/ 109728 h 109728"/>
                <a:gd name="connsiteX1" fmla="*/ 36576 w 380391"/>
                <a:gd name="connsiteY1" fmla="*/ 102413 h 109728"/>
                <a:gd name="connsiteX2" fmla="*/ 73152 w 380391"/>
                <a:gd name="connsiteY2" fmla="*/ 65837 h 109728"/>
                <a:gd name="connsiteX3" fmla="*/ 95098 w 380391"/>
                <a:gd name="connsiteY3" fmla="*/ 58522 h 109728"/>
                <a:gd name="connsiteX4" fmla="*/ 109728 w 380391"/>
                <a:gd name="connsiteY4" fmla="*/ 43891 h 109728"/>
                <a:gd name="connsiteX5" fmla="*/ 153619 w 380391"/>
                <a:gd name="connsiteY5" fmla="*/ 29261 h 109728"/>
                <a:gd name="connsiteX6" fmla="*/ 197511 w 380391"/>
                <a:gd name="connsiteY6" fmla="*/ 14630 h 109728"/>
                <a:gd name="connsiteX7" fmla="*/ 219456 w 380391"/>
                <a:gd name="connsiteY7" fmla="*/ 7315 h 109728"/>
                <a:gd name="connsiteX8" fmla="*/ 241402 w 380391"/>
                <a:gd name="connsiteY8" fmla="*/ 0 h 109728"/>
                <a:gd name="connsiteX9" fmla="*/ 365760 w 380391"/>
                <a:gd name="connsiteY9" fmla="*/ 14630 h 109728"/>
                <a:gd name="connsiteX10" fmla="*/ 380391 w 380391"/>
                <a:gd name="connsiteY10" fmla="*/ 219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391" h="109728">
                  <a:moveTo>
                    <a:pt x="0" y="109728"/>
                  </a:moveTo>
                  <a:cubicBezTo>
                    <a:pt x="12192" y="107290"/>
                    <a:pt x="25914" y="108810"/>
                    <a:pt x="36576" y="102413"/>
                  </a:cubicBezTo>
                  <a:cubicBezTo>
                    <a:pt x="51361" y="93542"/>
                    <a:pt x="56795" y="71289"/>
                    <a:pt x="73152" y="65837"/>
                  </a:cubicBezTo>
                  <a:lnTo>
                    <a:pt x="95098" y="58522"/>
                  </a:lnTo>
                  <a:cubicBezTo>
                    <a:pt x="99975" y="53645"/>
                    <a:pt x="103559" y="46975"/>
                    <a:pt x="109728" y="43891"/>
                  </a:cubicBezTo>
                  <a:cubicBezTo>
                    <a:pt x="123522" y="36994"/>
                    <a:pt x="138989" y="34138"/>
                    <a:pt x="153619" y="29261"/>
                  </a:cubicBezTo>
                  <a:lnTo>
                    <a:pt x="197511" y="14630"/>
                  </a:lnTo>
                  <a:lnTo>
                    <a:pt x="219456" y="7315"/>
                  </a:lnTo>
                  <a:lnTo>
                    <a:pt x="241402" y="0"/>
                  </a:lnTo>
                  <a:cubicBezTo>
                    <a:pt x="302493" y="4364"/>
                    <a:pt x="322389" y="-2719"/>
                    <a:pt x="365760" y="14630"/>
                  </a:cubicBezTo>
                  <a:cubicBezTo>
                    <a:pt x="370823" y="16655"/>
                    <a:pt x="375514" y="19507"/>
                    <a:pt x="380391" y="21946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1082315" y="2618649"/>
              <a:ext cx="391786" cy="183073"/>
            </a:xfrm>
            <a:custGeom>
              <a:avLst/>
              <a:gdLst>
                <a:gd name="connsiteX0" fmla="*/ 335 w 391786"/>
                <a:gd name="connsiteY0" fmla="*/ 139181 h 183073"/>
                <a:gd name="connsiteX1" fmla="*/ 36911 w 391786"/>
                <a:gd name="connsiteY1" fmla="*/ 131866 h 183073"/>
                <a:gd name="connsiteX2" fmla="*/ 58856 w 391786"/>
                <a:gd name="connsiteY2" fmla="*/ 124551 h 183073"/>
                <a:gd name="connsiteX3" fmla="*/ 117378 w 391786"/>
                <a:gd name="connsiteY3" fmla="*/ 139181 h 183073"/>
                <a:gd name="connsiteX4" fmla="*/ 132008 w 391786"/>
                <a:gd name="connsiteY4" fmla="*/ 183073 h 183073"/>
                <a:gd name="connsiteX5" fmla="*/ 58856 w 391786"/>
                <a:gd name="connsiteY5" fmla="*/ 168442 h 183073"/>
                <a:gd name="connsiteX6" fmla="*/ 14965 w 391786"/>
                <a:gd name="connsiteY6" fmla="*/ 146497 h 183073"/>
                <a:gd name="connsiteX7" fmla="*/ 335 w 391786"/>
                <a:gd name="connsiteY7" fmla="*/ 131866 h 183073"/>
                <a:gd name="connsiteX8" fmla="*/ 22280 w 391786"/>
                <a:gd name="connsiteY8" fmla="*/ 95290 h 183073"/>
                <a:gd name="connsiteX9" fmla="*/ 44226 w 391786"/>
                <a:gd name="connsiteY9" fmla="*/ 80660 h 183073"/>
                <a:gd name="connsiteX10" fmla="*/ 88117 w 391786"/>
                <a:gd name="connsiteY10" fmla="*/ 66029 h 183073"/>
                <a:gd name="connsiteX11" fmla="*/ 110063 w 391786"/>
                <a:gd name="connsiteY11" fmla="*/ 51399 h 183073"/>
                <a:gd name="connsiteX12" fmla="*/ 197845 w 391786"/>
                <a:gd name="connsiteY12" fmla="*/ 58714 h 183073"/>
                <a:gd name="connsiteX13" fmla="*/ 234421 w 391786"/>
                <a:gd name="connsiteY13" fmla="*/ 80660 h 183073"/>
                <a:gd name="connsiteX14" fmla="*/ 256367 w 391786"/>
                <a:gd name="connsiteY14" fmla="*/ 87975 h 183073"/>
                <a:gd name="connsiteX15" fmla="*/ 270997 w 391786"/>
                <a:gd name="connsiteY15" fmla="*/ 109921 h 183073"/>
                <a:gd name="connsiteX16" fmla="*/ 219791 w 391786"/>
                <a:gd name="connsiteY16" fmla="*/ 117236 h 183073"/>
                <a:gd name="connsiteX17" fmla="*/ 205160 w 391786"/>
                <a:gd name="connsiteY17" fmla="*/ 102605 h 183073"/>
                <a:gd name="connsiteX18" fmla="*/ 168584 w 391786"/>
                <a:gd name="connsiteY18" fmla="*/ 95290 h 183073"/>
                <a:gd name="connsiteX19" fmla="*/ 102747 w 391786"/>
                <a:gd name="connsiteY19" fmla="*/ 80660 h 183073"/>
                <a:gd name="connsiteX20" fmla="*/ 88117 w 391786"/>
                <a:gd name="connsiteY20" fmla="*/ 66029 h 183073"/>
                <a:gd name="connsiteX21" fmla="*/ 110063 w 391786"/>
                <a:gd name="connsiteY21" fmla="*/ 58714 h 183073"/>
                <a:gd name="connsiteX22" fmla="*/ 124693 w 391786"/>
                <a:gd name="connsiteY22" fmla="*/ 36769 h 183073"/>
                <a:gd name="connsiteX23" fmla="*/ 168584 w 391786"/>
                <a:gd name="connsiteY23" fmla="*/ 22138 h 183073"/>
                <a:gd name="connsiteX24" fmla="*/ 190530 w 391786"/>
                <a:gd name="connsiteY24" fmla="*/ 14823 h 183073"/>
                <a:gd name="connsiteX25" fmla="*/ 212475 w 391786"/>
                <a:gd name="connsiteY25" fmla="*/ 193 h 183073"/>
                <a:gd name="connsiteX26" fmla="*/ 307573 w 391786"/>
                <a:gd name="connsiteY26" fmla="*/ 14823 h 183073"/>
                <a:gd name="connsiteX27" fmla="*/ 329519 w 391786"/>
                <a:gd name="connsiteY27" fmla="*/ 29453 h 183073"/>
                <a:gd name="connsiteX28" fmla="*/ 344149 w 391786"/>
                <a:gd name="connsiteY28" fmla="*/ 44084 h 183073"/>
                <a:gd name="connsiteX29" fmla="*/ 388040 w 391786"/>
                <a:gd name="connsiteY29" fmla="*/ 73345 h 183073"/>
                <a:gd name="connsiteX30" fmla="*/ 351464 w 391786"/>
                <a:gd name="connsiteY30" fmla="*/ 66029 h 183073"/>
                <a:gd name="connsiteX31" fmla="*/ 329519 w 391786"/>
                <a:gd name="connsiteY31" fmla="*/ 51399 h 183073"/>
                <a:gd name="connsiteX32" fmla="*/ 205160 w 391786"/>
                <a:gd name="connsiteY32" fmla="*/ 29453 h 183073"/>
                <a:gd name="connsiteX33" fmla="*/ 197845 w 391786"/>
                <a:gd name="connsiteY33" fmla="*/ 29453 h 1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1786" h="183073">
                  <a:moveTo>
                    <a:pt x="335" y="139181"/>
                  </a:moveTo>
                  <a:cubicBezTo>
                    <a:pt x="12527" y="136743"/>
                    <a:pt x="24849" y="134882"/>
                    <a:pt x="36911" y="131866"/>
                  </a:cubicBezTo>
                  <a:cubicBezTo>
                    <a:pt x="44391" y="129996"/>
                    <a:pt x="51145" y="124551"/>
                    <a:pt x="58856" y="124551"/>
                  </a:cubicBezTo>
                  <a:cubicBezTo>
                    <a:pt x="76510" y="124551"/>
                    <a:pt x="100061" y="133409"/>
                    <a:pt x="117378" y="139181"/>
                  </a:cubicBezTo>
                  <a:cubicBezTo>
                    <a:pt x="151516" y="173319"/>
                    <a:pt x="156393" y="158688"/>
                    <a:pt x="132008" y="183073"/>
                  </a:cubicBezTo>
                  <a:cubicBezTo>
                    <a:pt x="113141" y="180377"/>
                    <a:pt x="79283" y="178655"/>
                    <a:pt x="58856" y="168442"/>
                  </a:cubicBezTo>
                  <a:cubicBezTo>
                    <a:pt x="2133" y="140081"/>
                    <a:pt x="70128" y="164884"/>
                    <a:pt x="14965" y="146497"/>
                  </a:cubicBezTo>
                  <a:cubicBezTo>
                    <a:pt x="10088" y="141620"/>
                    <a:pt x="1688" y="138629"/>
                    <a:pt x="335" y="131866"/>
                  </a:cubicBezTo>
                  <a:cubicBezTo>
                    <a:pt x="-2492" y="117729"/>
                    <a:pt x="13221" y="102538"/>
                    <a:pt x="22280" y="95290"/>
                  </a:cubicBezTo>
                  <a:cubicBezTo>
                    <a:pt x="29145" y="89798"/>
                    <a:pt x="36192" y="84231"/>
                    <a:pt x="44226" y="80660"/>
                  </a:cubicBezTo>
                  <a:cubicBezTo>
                    <a:pt x="58319" y="74397"/>
                    <a:pt x="75285" y="74583"/>
                    <a:pt x="88117" y="66029"/>
                  </a:cubicBezTo>
                  <a:lnTo>
                    <a:pt x="110063" y="51399"/>
                  </a:lnTo>
                  <a:cubicBezTo>
                    <a:pt x="139324" y="53837"/>
                    <a:pt x="168740" y="54834"/>
                    <a:pt x="197845" y="58714"/>
                  </a:cubicBezTo>
                  <a:cubicBezTo>
                    <a:pt x="233373" y="63451"/>
                    <a:pt x="208043" y="64833"/>
                    <a:pt x="234421" y="80660"/>
                  </a:cubicBezTo>
                  <a:cubicBezTo>
                    <a:pt x="241033" y="84627"/>
                    <a:pt x="249052" y="85537"/>
                    <a:pt x="256367" y="87975"/>
                  </a:cubicBezTo>
                  <a:cubicBezTo>
                    <a:pt x="261244" y="95290"/>
                    <a:pt x="272721" y="101300"/>
                    <a:pt x="270997" y="109921"/>
                  </a:cubicBezTo>
                  <a:cubicBezTo>
                    <a:pt x="265704" y="136382"/>
                    <a:pt x="228972" y="119531"/>
                    <a:pt x="219791" y="117236"/>
                  </a:cubicBezTo>
                  <a:cubicBezTo>
                    <a:pt x="214914" y="112359"/>
                    <a:pt x="211499" y="105322"/>
                    <a:pt x="205160" y="102605"/>
                  </a:cubicBezTo>
                  <a:cubicBezTo>
                    <a:pt x="193732" y="97707"/>
                    <a:pt x="180817" y="97514"/>
                    <a:pt x="168584" y="95290"/>
                  </a:cubicBezTo>
                  <a:cubicBezTo>
                    <a:pt x="111937" y="84991"/>
                    <a:pt x="141441" y="93558"/>
                    <a:pt x="102747" y="80660"/>
                  </a:cubicBezTo>
                  <a:cubicBezTo>
                    <a:pt x="97870" y="75783"/>
                    <a:pt x="85936" y="72572"/>
                    <a:pt x="88117" y="66029"/>
                  </a:cubicBezTo>
                  <a:cubicBezTo>
                    <a:pt x="90556" y="58714"/>
                    <a:pt x="104042" y="63531"/>
                    <a:pt x="110063" y="58714"/>
                  </a:cubicBezTo>
                  <a:cubicBezTo>
                    <a:pt x="116928" y="53222"/>
                    <a:pt x="117238" y="41429"/>
                    <a:pt x="124693" y="36769"/>
                  </a:cubicBezTo>
                  <a:cubicBezTo>
                    <a:pt x="137771" y="28595"/>
                    <a:pt x="153954" y="27015"/>
                    <a:pt x="168584" y="22138"/>
                  </a:cubicBezTo>
                  <a:lnTo>
                    <a:pt x="190530" y="14823"/>
                  </a:lnTo>
                  <a:cubicBezTo>
                    <a:pt x="197845" y="9946"/>
                    <a:pt x="203709" y="867"/>
                    <a:pt x="212475" y="193"/>
                  </a:cubicBezTo>
                  <a:cubicBezTo>
                    <a:pt x="227021" y="-926"/>
                    <a:pt x="283234" y="2654"/>
                    <a:pt x="307573" y="14823"/>
                  </a:cubicBezTo>
                  <a:cubicBezTo>
                    <a:pt x="315437" y="18755"/>
                    <a:pt x="322654" y="23961"/>
                    <a:pt x="329519" y="29453"/>
                  </a:cubicBezTo>
                  <a:cubicBezTo>
                    <a:pt x="334905" y="33761"/>
                    <a:pt x="338632" y="39946"/>
                    <a:pt x="344149" y="44084"/>
                  </a:cubicBezTo>
                  <a:cubicBezTo>
                    <a:pt x="358216" y="54634"/>
                    <a:pt x="405282" y="76794"/>
                    <a:pt x="388040" y="73345"/>
                  </a:cubicBezTo>
                  <a:lnTo>
                    <a:pt x="351464" y="66029"/>
                  </a:lnTo>
                  <a:cubicBezTo>
                    <a:pt x="344149" y="61152"/>
                    <a:pt x="337553" y="54969"/>
                    <a:pt x="329519" y="51399"/>
                  </a:cubicBezTo>
                  <a:cubicBezTo>
                    <a:pt x="282596" y="30545"/>
                    <a:pt x="261657" y="34162"/>
                    <a:pt x="205160" y="29453"/>
                  </a:cubicBezTo>
                  <a:cubicBezTo>
                    <a:pt x="202730" y="29250"/>
                    <a:pt x="200283" y="29453"/>
                    <a:pt x="197845" y="29453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1163117" y="2699309"/>
              <a:ext cx="73364" cy="43891"/>
            </a:xfrm>
            <a:custGeom>
              <a:avLst/>
              <a:gdLst>
                <a:gd name="connsiteX0" fmla="*/ 0 w 73364"/>
                <a:gd name="connsiteY0" fmla="*/ 43891 h 43891"/>
                <a:gd name="connsiteX1" fmla="*/ 73152 w 73364"/>
                <a:gd name="connsiteY1" fmla="*/ 7315 h 43891"/>
                <a:gd name="connsiteX2" fmla="*/ 73152 w 73364"/>
                <a:gd name="connsiteY2" fmla="*/ 0 h 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" h="43891">
                  <a:moveTo>
                    <a:pt x="0" y="43891"/>
                  </a:moveTo>
                  <a:cubicBezTo>
                    <a:pt x="70138" y="36098"/>
                    <a:pt x="63073" y="57710"/>
                    <a:pt x="73152" y="7315"/>
                  </a:cubicBezTo>
                  <a:cubicBezTo>
                    <a:pt x="73630" y="4924"/>
                    <a:pt x="73152" y="2438"/>
                    <a:pt x="73152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1031443" y="2397970"/>
              <a:ext cx="78147" cy="156687"/>
            </a:xfrm>
            <a:custGeom>
              <a:avLst/>
              <a:gdLst>
                <a:gd name="connsiteX0" fmla="*/ 73152 w 78147"/>
                <a:gd name="connsiteY0" fmla="*/ 155035 h 156687"/>
                <a:gd name="connsiteX1" fmla="*/ 36576 w 78147"/>
                <a:gd name="connsiteY1" fmla="*/ 125774 h 156687"/>
                <a:gd name="connsiteX2" fmla="*/ 58522 w 78147"/>
                <a:gd name="connsiteY2" fmla="*/ 140404 h 156687"/>
                <a:gd name="connsiteX3" fmla="*/ 36576 w 78147"/>
                <a:gd name="connsiteY3" fmla="*/ 133089 h 156687"/>
                <a:gd name="connsiteX4" fmla="*/ 14631 w 78147"/>
                <a:gd name="connsiteY4" fmla="*/ 118459 h 156687"/>
                <a:gd name="connsiteX5" fmla="*/ 36576 w 78147"/>
                <a:gd name="connsiteY5" fmla="*/ 103828 h 156687"/>
                <a:gd name="connsiteX6" fmla="*/ 51207 w 78147"/>
                <a:gd name="connsiteY6" fmla="*/ 89198 h 156687"/>
                <a:gd name="connsiteX7" fmla="*/ 14631 w 78147"/>
                <a:gd name="connsiteY7" fmla="*/ 67252 h 156687"/>
                <a:gd name="connsiteX8" fmla="*/ 0 w 78147"/>
                <a:gd name="connsiteY8" fmla="*/ 52622 h 156687"/>
                <a:gd name="connsiteX9" fmla="*/ 7315 w 78147"/>
                <a:gd name="connsiteY9" fmla="*/ 74568 h 156687"/>
                <a:gd name="connsiteX10" fmla="*/ 29261 w 78147"/>
                <a:gd name="connsiteY10" fmla="*/ 81883 h 156687"/>
                <a:gd name="connsiteX11" fmla="*/ 51207 w 78147"/>
                <a:gd name="connsiteY11" fmla="*/ 96513 h 156687"/>
                <a:gd name="connsiteX12" fmla="*/ 43891 w 78147"/>
                <a:gd name="connsiteY12" fmla="*/ 37992 h 156687"/>
                <a:gd name="connsiteX13" fmla="*/ 14631 w 78147"/>
                <a:gd name="connsiteY13" fmla="*/ 1416 h 156687"/>
                <a:gd name="connsiteX14" fmla="*/ 36576 w 78147"/>
                <a:gd name="connsiteY14" fmla="*/ 16046 h 156687"/>
                <a:gd name="connsiteX15" fmla="*/ 58522 w 78147"/>
                <a:gd name="connsiteY15" fmla="*/ 52622 h 156687"/>
                <a:gd name="connsiteX16" fmla="*/ 65837 w 78147"/>
                <a:gd name="connsiteY16" fmla="*/ 74568 h 156687"/>
                <a:gd name="connsiteX17" fmla="*/ 73152 w 78147"/>
                <a:gd name="connsiteY17" fmla="*/ 155035 h 15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147" h="156687">
                  <a:moveTo>
                    <a:pt x="73152" y="155035"/>
                  </a:moveTo>
                  <a:cubicBezTo>
                    <a:pt x="68275" y="163569"/>
                    <a:pt x="47616" y="136815"/>
                    <a:pt x="36576" y="125774"/>
                  </a:cubicBezTo>
                  <a:cubicBezTo>
                    <a:pt x="30359" y="119557"/>
                    <a:pt x="58522" y="131612"/>
                    <a:pt x="58522" y="140404"/>
                  </a:cubicBezTo>
                  <a:cubicBezTo>
                    <a:pt x="58522" y="148115"/>
                    <a:pt x="43891" y="135527"/>
                    <a:pt x="36576" y="133089"/>
                  </a:cubicBezTo>
                  <a:cubicBezTo>
                    <a:pt x="29261" y="128212"/>
                    <a:pt x="14631" y="127251"/>
                    <a:pt x="14631" y="118459"/>
                  </a:cubicBezTo>
                  <a:cubicBezTo>
                    <a:pt x="14631" y="109667"/>
                    <a:pt x="29711" y="109320"/>
                    <a:pt x="36576" y="103828"/>
                  </a:cubicBezTo>
                  <a:cubicBezTo>
                    <a:pt x="41962" y="99520"/>
                    <a:pt x="46330" y="94075"/>
                    <a:pt x="51207" y="89198"/>
                  </a:cubicBezTo>
                  <a:cubicBezTo>
                    <a:pt x="14135" y="52129"/>
                    <a:pt x="62112" y="95741"/>
                    <a:pt x="14631" y="67252"/>
                  </a:cubicBezTo>
                  <a:cubicBezTo>
                    <a:pt x="8717" y="63704"/>
                    <a:pt x="4877" y="57499"/>
                    <a:pt x="0" y="52622"/>
                  </a:cubicBezTo>
                  <a:cubicBezTo>
                    <a:pt x="2438" y="59937"/>
                    <a:pt x="1862" y="69115"/>
                    <a:pt x="7315" y="74568"/>
                  </a:cubicBezTo>
                  <a:cubicBezTo>
                    <a:pt x="12768" y="80021"/>
                    <a:pt x="22364" y="78435"/>
                    <a:pt x="29261" y="81883"/>
                  </a:cubicBezTo>
                  <a:cubicBezTo>
                    <a:pt x="37125" y="85815"/>
                    <a:pt x="43892" y="91636"/>
                    <a:pt x="51207" y="96513"/>
                  </a:cubicBezTo>
                  <a:cubicBezTo>
                    <a:pt x="48768" y="77006"/>
                    <a:pt x="49540" y="56822"/>
                    <a:pt x="43891" y="37992"/>
                  </a:cubicBezTo>
                  <a:cubicBezTo>
                    <a:pt x="42622" y="33763"/>
                    <a:pt x="8131" y="7916"/>
                    <a:pt x="14631" y="1416"/>
                  </a:cubicBezTo>
                  <a:cubicBezTo>
                    <a:pt x="20848" y="-4801"/>
                    <a:pt x="29261" y="11169"/>
                    <a:pt x="36576" y="16046"/>
                  </a:cubicBezTo>
                  <a:cubicBezTo>
                    <a:pt x="57298" y="78216"/>
                    <a:pt x="28397" y="2415"/>
                    <a:pt x="58522" y="52622"/>
                  </a:cubicBezTo>
                  <a:cubicBezTo>
                    <a:pt x="62489" y="59234"/>
                    <a:pt x="63808" y="67129"/>
                    <a:pt x="65837" y="74568"/>
                  </a:cubicBezTo>
                  <a:cubicBezTo>
                    <a:pt x="84015" y="141223"/>
                    <a:pt x="78029" y="146501"/>
                    <a:pt x="73152" y="155035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1119226" y="2866900"/>
              <a:ext cx="248716" cy="227430"/>
            </a:xfrm>
            <a:custGeom>
              <a:avLst/>
              <a:gdLst>
                <a:gd name="connsiteX0" fmla="*/ 0 w 248716"/>
                <a:gd name="connsiteY0" fmla="*/ 227430 h 227430"/>
                <a:gd name="connsiteX1" fmla="*/ 21945 w 248716"/>
                <a:gd name="connsiteY1" fmla="*/ 176223 h 227430"/>
                <a:gd name="connsiteX2" fmla="*/ 43891 w 248716"/>
                <a:gd name="connsiteY2" fmla="*/ 168908 h 227430"/>
                <a:gd name="connsiteX3" fmla="*/ 36576 w 248716"/>
                <a:gd name="connsiteY3" fmla="*/ 190854 h 227430"/>
                <a:gd name="connsiteX4" fmla="*/ 7315 w 248716"/>
                <a:gd name="connsiteY4" fmla="*/ 227430 h 227430"/>
                <a:gd name="connsiteX5" fmla="*/ 21945 w 248716"/>
                <a:gd name="connsiteY5" fmla="*/ 168908 h 227430"/>
                <a:gd name="connsiteX6" fmla="*/ 73152 w 248716"/>
                <a:gd name="connsiteY6" fmla="*/ 125017 h 227430"/>
                <a:gd name="connsiteX7" fmla="*/ 95097 w 248716"/>
                <a:gd name="connsiteY7" fmla="*/ 117702 h 227430"/>
                <a:gd name="connsiteX8" fmla="*/ 109728 w 248716"/>
                <a:gd name="connsiteY8" fmla="*/ 103071 h 227430"/>
                <a:gd name="connsiteX9" fmla="*/ 138988 w 248716"/>
                <a:gd name="connsiteY9" fmla="*/ 95756 h 227430"/>
                <a:gd name="connsiteX10" fmla="*/ 160934 w 248716"/>
                <a:gd name="connsiteY10" fmla="*/ 88441 h 227430"/>
                <a:gd name="connsiteX11" fmla="*/ 197510 w 248716"/>
                <a:gd name="connsiteY11" fmla="*/ 95756 h 227430"/>
                <a:gd name="connsiteX12" fmla="*/ 160934 w 248716"/>
                <a:gd name="connsiteY12" fmla="*/ 132332 h 227430"/>
                <a:gd name="connsiteX13" fmla="*/ 117043 w 248716"/>
                <a:gd name="connsiteY13" fmla="*/ 146962 h 227430"/>
                <a:gd name="connsiteX14" fmla="*/ 95097 w 248716"/>
                <a:gd name="connsiteY14" fmla="*/ 154278 h 227430"/>
                <a:gd name="connsiteX15" fmla="*/ 73152 w 248716"/>
                <a:gd name="connsiteY15" fmla="*/ 161593 h 227430"/>
                <a:gd name="connsiteX16" fmla="*/ 51206 w 248716"/>
                <a:gd name="connsiteY16" fmla="*/ 168908 h 227430"/>
                <a:gd name="connsiteX17" fmla="*/ 43891 w 248716"/>
                <a:gd name="connsiteY17" fmla="*/ 146962 h 227430"/>
                <a:gd name="connsiteX18" fmla="*/ 73152 w 248716"/>
                <a:gd name="connsiteY18" fmla="*/ 110386 h 227430"/>
                <a:gd name="connsiteX19" fmla="*/ 95097 w 248716"/>
                <a:gd name="connsiteY19" fmla="*/ 103071 h 227430"/>
                <a:gd name="connsiteX20" fmla="*/ 131673 w 248716"/>
                <a:gd name="connsiteY20" fmla="*/ 81126 h 227430"/>
                <a:gd name="connsiteX21" fmla="*/ 168249 w 248716"/>
                <a:gd name="connsiteY21" fmla="*/ 59180 h 227430"/>
                <a:gd name="connsiteX22" fmla="*/ 226771 w 248716"/>
                <a:gd name="connsiteY22" fmla="*/ 29919 h 227430"/>
                <a:gd name="connsiteX23" fmla="*/ 248716 w 248716"/>
                <a:gd name="connsiteY23" fmla="*/ 22604 h 227430"/>
                <a:gd name="connsiteX24" fmla="*/ 234086 w 248716"/>
                <a:gd name="connsiteY24" fmla="*/ 658 h 227430"/>
                <a:gd name="connsiteX25" fmla="*/ 168249 w 248716"/>
                <a:gd name="connsiteY25" fmla="*/ 15289 h 227430"/>
                <a:gd name="connsiteX26" fmla="*/ 102412 w 248716"/>
                <a:gd name="connsiteY26" fmla="*/ 51865 h 227430"/>
                <a:gd name="connsiteX27" fmla="*/ 73152 w 248716"/>
                <a:gd name="connsiteY27" fmla="*/ 88441 h 227430"/>
                <a:gd name="connsiteX28" fmla="*/ 65836 w 248716"/>
                <a:gd name="connsiteY28" fmla="*/ 110386 h 227430"/>
                <a:gd name="connsiteX29" fmla="*/ 51206 w 248716"/>
                <a:gd name="connsiteY29" fmla="*/ 125017 h 22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716" h="227430">
                  <a:moveTo>
                    <a:pt x="0" y="227430"/>
                  </a:moveTo>
                  <a:cubicBezTo>
                    <a:pt x="4829" y="203286"/>
                    <a:pt x="653" y="188998"/>
                    <a:pt x="21945" y="176223"/>
                  </a:cubicBezTo>
                  <a:cubicBezTo>
                    <a:pt x="28557" y="172256"/>
                    <a:pt x="36576" y="171346"/>
                    <a:pt x="43891" y="168908"/>
                  </a:cubicBezTo>
                  <a:cubicBezTo>
                    <a:pt x="41453" y="176223"/>
                    <a:pt x="40025" y="183957"/>
                    <a:pt x="36576" y="190854"/>
                  </a:cubicBezTo>
                  <a:cubicBezTo>
                    <a:pt x="27350" y="209306"/>
                    <a:pt x="20920" y="213824"/>
                    <a:pt x="7315" y="227430"/>
                  </a:cubicBezTo>
                  <a:cubicBezTo>
                    <a:pt x="8082" y="223594"/>
                    <a:pt x="15697" y="177655"/>
                    <a:pt x="21945" y="168908"/>
                  </a:cubicBezTo>
                  <a:cubicBezTo>
                    <a:pt x="31945" y="154908"/>
                    <a:pt x="55968" y="133609"/>
                    <a:pt x="73152" y="125017"/>
                  </a:cubicBezTo>
                  <a:cubicBezTo>
                    <a:pt x="80049" y="121569"/>
                    <a:pt x="87782" y="120140"/>
                    <a:pt x="95097" y="117702"/>
                  </a:cubicBezTo>
                  <a:cubicBezTo>
                    <a:pt x="99974" y="112825"/>
                    <a:pt x="103559" y="106156"/>
                    <a:pt x="109728" y="103071"/>
                  </a:cubicBezTo>
                  <a:cubicBezTo>
                    <a:pt x="118720" y="98575"/>
                    <a:pt x="129321" y="98518"/>
                    <a:pt x="138988" y="95756"/>
                  </a:cubicBezTo>
                  <a:cubicBezTo>
                    <a:pt x="146402" y="93638"/>
                    <a:pt x="153619" y="90879"/>
                    <a:pt x="160934" y="88441"/>
                  </a:cubicBezTo>
                  <a:cubicBezTo>
                    <a:pt x="173126" y="90879"/>
                    <a:pt x="190050" y="85809"/>
                    <a:pt x="197510" y="95756"/>
                  </a:cubicBezTo>
                  <a:cubicBezTo>
                    <a:pt x="205436" y="106324"/>
                    <a:pt x="162763" y="131519"/>
                    <a:pt x="160934" y="132332"/>
                  </a:cubicBezTo>
                  <a:cubicBezTo>
                    <a:pt x="146841" y="138595"/>
                    <a:pt x="131673" y="142085"/>
                    <a:pt x="117043" y="146962"/>
                  </a:cubicBezTo>
                  <a:lnTo>
                    <a:pt x="95097" y="154278"/>
                  </a:lnTo>
                  <a:lnTo>
                    <a:pt x="73152" y="161593"/>
                  </a:lnTo>
                  <a:lnTo>
                    <a:pt x="51206" y="168908"/>
                  </a:lnTo>
                  <a:cubicBezTo>
                    <a:pt x="48768" y="161593"/>
                    <a:pt x="42623" y="154568"/>
                    <a:pt x="43891" y="146962"/>
                  </a:cubicBezTo>
                  <a:cubicBezTo>
                    <a:pt x="44999" y="140317"/>
                    <a:pt x="65914" y="114729"/>
                    <a:pt x="73152" y="110386"/>
                  </a:cubicBezTo>
                  <a:cubicBezTo>
                    <a:pt x="79764" y="106419"/>
                    <a:pt x="87782" y="105509"/>
                    <a:pt x="95097" y="103071"/>
                  </a:cubicBezTo>
                  <a:cubicBezTo>
                    <a:pt x="132172" y="65998"/>
                    <a:pt x="84189" y="109617"/>
                    <a:pt x="131673" y="81126"/>
                  </a:cubicBezTo>
                  <a:cubicBezTo>
                    <a:pt x="181879" y="51002"/>
                    <a:pt x="106085" y="79901"/>
                    <a:pt x="168249" y="59180"/>
                  </a:cubicBezTo>
                  <a:cubicBezTo>
                    <a:pt x="193785" y="33646"/>
                    <a:pt x="176337" y="46731"/>
                    <a:pt x="226771" y="29919"/>
                  </a:cubicBezTo>
                  <a:lnTo>
                    <a:pt x="248716" y="22604"/>
                  </a:lnTo>
                  <a:cubicBezTo>
                    <a:pt x="243839" y="15289"/>
                    <a:pt x="242615" y="2790"/>
                    <a:pt x="234086" y="658"/>
                  </a:cubicBezTo>
                  <a:cubicBezTo>
                    <a:pt x="219375" y="-3020"/>
                    <a:pt x="185142" y="9658"/>
                    <a:pt x="168249" y="15289"/>
                  </a:cubicBezTo>
                  <a:cubicBezTo>
                    <a:pt x="117942" y="48827"/>
                    <a:pt x="141039" y="38990"/>
                    <a:pt x="102412" y="51865"/>
                  </a:cubicBezTo>
                  <a:cubicBezTo>
                    <a:pt x="84027" y="107021"/>
                    <a:pt x="110965" y="41175"/>
                    <a:pt x="73152" y="88441"/>
                  </a:cubicBezTo>
                  <a:cubicBezTo>
                    <a:pt x="68335" y="94462"/>
                    <a:pt x="69803" y="103774"/>
                    <a:pt x="65836" y="110386"/>
                  </a:cubicBezTo>
                  <a:cubicBezTo>
                    <a:pt x="62288" y="116300"/>
                    <a:pt x="51206" y="125017"/>
                    <a:pt x="51206" y="12501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1175176" y="2435962"/>
              <a:ext cx="90558" cy="67587"/>
            </a:xfrm>
            <a:custGeom>
              <a:avLst/>
              <a:gdLst>
                <a:gd name="connsiteX0" fmla="*/ 9886 w 90558"/>
                <a:gd name="connsiteY0" fmla="*/ 43891 h 67587"/>
                <a:gd name="connsiteX1" fmla="*/ 46462 w 90558"/>
                <a:gd name="connsiteY1" fmla="*/ 29260 h 67587"/>
                <a:gd name="connsiteX2" fmla="*/ 68408 w 90558"/>
                <a:gd name="connsiteY2" fmla="*/ 29260 h 67587"/>
                <a:gd name="connsiteX3" fmla="*/ 2571 w 90558"/>
                <a:gd name="connsiteY3" fmla="*/ 36576 h 67587"/>
                <a:gd name="connsiteX4" fmla="*/ 9886 w 90558"/>
                <a:gd name="connsiteY4" fmla="*/ 14630 h 67587"/>
                <a:gd name="connsiteX5" fmla="*/ 24517 w 90558"/>
                <a:gd name="connsiteY5" fmla="*/ 0 h 67587"/>
                <a:gd name="connsiteX6" fmla="*/ 46462 w 90558"/>
                <a:gd name="connsiteY6" fmla="*/ 7315 h 67587"/>
                <a:gd name="connsiteX7" fmla="*/ 17202 w 90558"/>
                <a:gd name="connsiteY7" fmla="*/ 36576 h 67587"/>
                <a:gd name="connsiteX8" fmla="*/ 2571 w 90558"/>
                <a:gd name="connsiteY8" fmla="*/ 51206 h 67587"/>
                <a:gd name="connsiteX9" fmla="*/ 17202 w 90558"/>
                <a:gd name="connsiteY9" fmla="*/ 65836 h 67587"/>
                <a:gd name="connsiteX10" fmla="*/ 9886 w 90558"/>
                <a:gd name="connsiteY10" fmla="*/ 438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58" h="67587">
                  <a:moveTo>
                    <a:pt x="9886" y="43891"/>
                  </a:moveTo>
                  <a:cubicBezTo>
                    <a:pt x="14763" y="37795"/>
                    <a:pt x="33385" y="30449"/>
                    <a:pt x="46462" y="29260"/>
                  </a:cubicBezTo>
                  <a:cubicBezTo>
                    <a:pt x="66694" y="27421"/>
                    <a:pt x="120680" y="46686"/>
                    <a:pt x="68408" y="29260"/>
                  </a:cubicBezTo>
                  <a:cubicBezTo>
                    <a:pt x="46462" y="31699"/>
                    <a:pt x="23993" y="41931"/>
                    <a:pt x="2571" y="36576"/>
                  </a:cubicBezTo>
                  <a:cubicBezTo>
                    <a:pt x="-4910" y="34706"/>
                    <a:pt x="5919" y="21242"/>
                    <a:pt x="9886" y="14630"/>
                  </a:cubicBezTo>
                  <a:cubicBezTo>
                    <a:pt x="13434" y="8716"/>
                    <a:pt x="19640" y="4877"/>
                    <a:pt x="24517" y="0"/>
                  </a:cubicBezTo>
                  <a:cubicBezTo>
                    <a:pt x="31832" y="2438"/>
                    <a:pt x="43014" y="418"/>
                    <a:pt x="46462" y="7315"/>
                  </a:cubicBezTo>
                  <a:cubicBezTo>
                    <a:pt x="57608" y="29608"/>
                    <a:pt x="25562" y="33789"/>
                    <a:pt x="17202" y="36576"/>
                  </a:cubicBezTo>
                  <a:cubicBezTo>
                    <a:pt x="12325" y="41453"/>
                    <a:pt x="2571" y="44309"/>
                    <a:pt x="2571" y="51206"/>
                  </a:cubicBezTo>
                  <a:cubicBezTo>
                    <a:pt x="2571" y="58103"/>
                    <a:pt x="22079" y="60959"/>
                    <a:pt x="17202" y="65836"/>
                  </a:cubicBezTo>
                  <a:cubicBezTo>
                    <a:pt x="8796" y="74242"/>
                    <a:pt x="5009" y="49987"/>
                    <a:pt x="9886" y="43891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1104595" y="2414016"/>
              <a:ext cx="29979" cy="117043"/>
            </a:xfrm>
            <a:custGeom>
              <a:avLst/>
              <a:gdLst>
                <a:gd name="connsiteX0" fmla="*/ 0 w 29979"/>
                <a:gd name="connsiteY0" fmla="*/ 117043 h 117043"/>
                <a:gd name="connsiteX1" fmla="*/ 7315 w 29979"/>
                <a:gd name="connsiteY1" fmla="*/ 80467 h 117043"/>
                <a:gd name="connsiteX2" fmla="*/ 29261 w 29979"/>
                <a:gd name="connsiteY2" fmla="*/ 43891 h 117043"/>
                <a:gd name="connsiteX3" fmla="*/ 29261 w 29979"/>
                <a:gd name="connsiteY3" fmla="*/ 0 h 1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9" h="117043">
                  <a:moveTo>
                    <a:pt x="0" y="117043"/>
                  </a:moveTo>
                  <a:cubicBezTo>
                    <a:pt x="2438" y="104851"/>
                    <a:pt x="2417" y="91895"/>
                    <a:pt x="7315" y="80467"/>
                  </a:cubicBezTo>
                  <a:cubicBezTo>
                    <a:pt x="23771" y="42070"/>
                    <a:pt x="23820" y="92857"/>
                    <a:pt x="29261" y="43891"/>
                  </a:cubicBezTo>
                  <a:cubicBezTo>
                    <a:pt x="30877" y="29350"/>
                    <a:pt x="29261" y="14630"/>
                    <a:pt x="29261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924166" y="2928111"/>
              <a:ext cx="76132" cy="116365"/>
            </a:xfrm>
            <a:custGeom>
              <a:avLst/>
              <a:gdLst>
                <a:gd name="connsiteX0" fmla="*/ 74803 w 76132"/>
                <a:gd name="connsiteY0" fmla="*/ 83 h 116365"/>
                <a:gd name="connsiteX1" fmla="*/ 69517 w 76132"/>
                <a:gd name="connsiteY1" fmla="*/ 37082 h 116365"/>
                <a:gd name="connsiteX2" fmla="*/ 48375 w 76132"/>
                <a:gd name="connsiteY2" fmla="*/ 100509 h 116365"/>
                <a:gd name="connsiteX3" fmla="*/ 16662 w 76132"/>
                <a:gd name="connsiteY3" fmla="*/ 116365 h 116365"/>
                <a:gd name="connsiteX4" fmla="*/ 805 w 76132"/>
                <a:gd name="connsiteY4" fmla="*/ 111080 h 116365"/>
                <a:gd name="connsiteX5" fmla="*/ 6091 w 76132"/>
                <a:gd name="connsiteY5" fmla="*/ 79366 h 116365"/>
                <a:gd name="connsiteX6" fmla="*/ 11376 w 76132"/>
                <a:gd name="connsiteY6" fmla="*/ 63510 h 116365"/>
                <a:gd name="connsiteX7" fmla="*/ 58946 w 76132"/>
                <a:gd name="connsiteY7" fmla="*/ 37082 h 116365"/>
                <a:gd name="connsiteX8" fmla="*/ 69517 w 76132"/>
                <a:gd name="connsiteY8" fmla="*/ 21225 h 116365"/>
                <a:gd name="connsiteX9" fmla="*/ 64232 w 76132"/>
                <a:gd name="connsiteY9" fmla="*/ 42368 h 116365"/>
                <a:gd name="connsiteX10" fmla="*/ 53661 w 76132"/>
                <a:gd name="connsiteY10" fmla="*/ 74081 h 116365"/>
                <a:gd name="connsiteX11" fmla="*/ 48375 w 76132"/>
                <a:gd name="connsiteY11" fmla="*/ 89938 h 116365"/>
                <a:gd name="connsiteX12" fmla="*/ 32518 w 76132"/>
                <a:gd name="connsiteY12" fmla="*/ 95223 h 116365"/>
                <a:gd name="connsiteX13" fmla="*/ 21947 w 76132"/>
                <a:gd name="connsiteY13" fmla="*/ 74081 h 116365"/>
                <a:gd name="connsiteX14" fmla="*/ 37804 w 76132"/>
                <a:gd name="connsiteY14" fmla="*/ 31797 h 116365"/>
                <a:gd name="connsiteX15" fmla="*/ 48375 w 76132"/>
                <a:gd name="connsiteY15" fmla="*/ 21225 h 116365"/>
                <a:gd name="connsiteX16" fmla="*/ 64232 w 76132"/>
                <a:gd name="connsiteY16" fmla="*/ 15940 h 116365"/>
                <a:gd name="connsiteX17" fmla="*/ 58946 w 76132"/>
                <a:gd name="connsiteY17" fmla="*/ 74081 h 116365"/>
                <a:gd name="connsiteX18" fmla="*/ 53661 w 76132"/>
                <a:gd name="connsiteY18" fmla="*/ 89938 h 116365"/>
                <a:gd name="connsiteX19" fmla="*/ 37804 w 76132"/>
                <a:gd name="connsiteY19" fmla="*/ 95223 h 116365"/>
                <a:gd name="connsiteX20" fmla="*/ 43089 w 76132"/>
                <a:gd name="connsiteY20" fmla="*/ 47653 h 116365"/>
                <a:gd name="connsiteX21" fmla="*/ 74803 w 76132"/>
                <a:gd name="connsiteY21" fmla="*/ 83 h 11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32" h="116365">
                  <a:moveTo>
                    <a:pt x="74803" y="83"/>
                  </a:moveTo>
                  <a:cubicBezTo>
                    <a:pt x="79208" y="-1679"/>
                    <a:pt x="71411" y="24769"/>
                    <a:pt x="69517" y="37082"/>
                  </a:cubicBezTo>
                  <a:cubicBezTo>
                    <a:pt x="66323" y="57845"/>
                    <a:pt x="64550" y="84334"/>
                    <a:pt x="48375" y="100509"/>
                  </a:cubicBezTo>
                  <a:cubicBezTo>
                    <a:pt x="38129" y="110755"/>
                    <a:pt x="29558" y="112067"/>
                    <a:pt x="16662" y="116365"/>
                  </a:cubicBezTo>
                  <a:cubicBezTo>
                    <a:pt x="11376" y="114603"/>
                    <a:pt x="2336" y="116437"/>
                    <a:pt x="805" y="111080"/>
                  </a:cubicBezTo>
                  <a:cubicBezTo>
                    <a:pt x="-2139" y="100775"/>
                    <a:pt x="3766" y="89828"/>
                    <a:pt x="6091" y="79366"/>
                  </a:cubicBezTo>
                  <a:cubicBezTo>
                    <a:pt x="7300" y="73927"/>
                    <a:pt x="7437" y="67449"/>
                    <a:pt x="11376" y="63510"/>
                  </a:cubicBezTo>
                  <a:cubicBezTo>
                    <a:pt x="29550" y="45336"/>
                    <a:pt x="39007" y="43729"/>
                    <a:pt x="58946" y="37082"/>
                  </a:cubicBezTo>
                  <a:cubicBezTo>
                    <a:pt x="62470" y="31796"/>
                    <a:pt x="65025" y="16733"/>
                    <a:pt x="69517" y="21225"/>
                  </a:cubicBezTo>
                  <a:cubicBezTo>
                    <a:pt x="74654" y="26362"/>
                    <a:pt x="66319" y="35410"/>
                    <a:pt x="64232" y="42368"/>
                  </a:cubicBezTo>
                  <a:cubicBezTo>
                    <a:pt x="61030" y="53041"/>
                    <a:pt x="57185" y="63510"/>
                    <a:pt x="53661" y="74081"/>
                  </a:cubicBezTo>
                  <a:cubicBezTo>
                    <a:pt x="51899" y="79367"/>
                    <a:pt x="53661" y="88176"/>
                    <a:pt x="48375" y="89938"/>
                  </a:cubicBezTo>
                  <a:lnTo>
                    <a:pt x="32518" y="95223"/>
                  </a:lnTo>
                  <a:cubicBezTo>
                    <a:pt x="28994" y="88176"/>
                    <a:pt x="22817" y="81912"/>
                    <a:pt x="21947" y="74081"/>
                  </a:cubicBezTo>
                  <a:cubicBezTo>
                    <a:pt x="20094" y="57403"/>
                    <a:pt x="28178" y="43829"/>
                    <a:pt x="37804" y="31797"/>
                  </a:cubicBezTo>
                  <a:cubicBezTo>
                    <a:pt x="40917" y="27906"/>
                    <a:pt x="44102" y="23789"/>
                    <a:pt x="48375" y="21225"/>
                  </a:cubicBezTo>
                  <a:cubicBezTo>
                    <a:pt x="53153" y="18358"/>
                    <a:pt x="58946" y="17702"/>
                    <a:pt x="64232" y="15940"/>
                  </a:cubicBezTo>
                  <a:cubicBezTo>
                    <a:pt x="62470" y="35320"/>
                    <a:pt x="61698" y="54816"/>
                    <a:pt x="58946" y="74081"/>
                  </a:cubicBezTo>
                  <a:cubicBezTo>
                    <a:pt x="58158" y="79597"/>
                    <a:pt x="57601" y="85998"/>
                    <a:pt x="53661" y="89938"/>
                  </a:cubicBezTo>
                  <a:cubicBezTo>
                    <a:pt x="49721" y="93878"/>
                    <a:pt x="43090" y="93461"/>
                    <a:pt x="37804" y="95223"/>
                  </a:cubicBezTo>
                  <a:cubicBezTo>
                    <a:pt x="39566" y="79366"/>
                    <a:pt x="40466" y="63390"/>
                    <a:pt x="43089" y="47653"/>
                  </a:cubicBezTo>
                  <a:cubicBezTo>
                    <a:pt x="48932" y="12593"/>
                    <a:pt x="70398" y="1845"/>
                    <a:pt x="74803" y="83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829310" y="2908615"/>
              <a:ext cx="66263" cy="35436"/>
            </a:xfrm>
            <a:custGeom>
              <a:avLst/>
              <a:gdLst>
                <a:gd name="connsiteX0" fmla="*/ 21663 w 66263"/>
                <a:gd name="connsiteY0" fmla="*/ 14294 h 35436"/>
                <a:gd name="connsiteX1" fmla="*/ 48091 w 66263"/>
                <a:gd name="connsiteY1" fmla="*/ 3723 h 35436"/>
                <a:gd name="connsiteX2" fmla="*/ 58662 w 66263"/>
                <a:gd name="connsiteY2" fmla="*/ 24865 h 35436"/>
                <a:gd name="connsiteX3" fmla="*/ 63948 w 66263"/>
                <a:gd name="connsiteY3" fmla="*/ 9008 h 35436"/>
                <a:gd name="connsiteX4" fmla="*/ 48091 w 66263"/>
                <a:gd name="connsiteY4" fmla="*/ 24865 h 35436"/>
                <a:gd name="connsiteX5" fmla="*/ 32235 w 66263"/>
                <a:gd name="connsiteY5" fmla="*/ 35436 h 35436"/>
                <a:gd name="connsiteX6" fmla="*/ 11092 w 66263"/>
                <a:gd name="connsiteY6" fmla="*/ 9008 h 35436"/>
                <a:gd name="connsiteX7" fmla="*/ 26949 w 66263"/>
                <a:gd name="connsiteY7" fmla="*/ 3723 h 35436"/>
                <a:gd name="connsiteX8" fmla="*/ 21663 w 66263"/>
                <a:gd name="connsiteY8" fmla="*/ 14294 h 3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263" h="35436">
                  <a:moveTo>
                    <a:pt x="21663" y="14294"/>
                  </a:moveTo>
                  <a:cubicBezTo>
                    <a:pt x="25187" y="14294"/>
                    <a:pt x="38968" y="1117"/>
                    <a:pt x="48091" y="3723"/>
                  </a:cubicBezTo>
                  <a:cubicBezTo>
                    <a:pt x="55667" y="5888"/>
                    <a:pt x="51187" y="22374"/>
                    <a:pt x="58662" y="24865"/>
                  </a:cubicBezTo>
                  <a:cubicBezTo>
                    <a:pt x="63948" y="26627"/>
                    <a:pt x="69520" y="9008"/>
                    <a:pt x="63948" y="9008"/>
                  </a:cubicBezTo>
                  <a:cubicBezTo>
                    <a:pt x="56473" y="9008"/>
                    <a:pt x="53833" y="20080"/>
                    <a:pt x="48091" y="24865"/>
                  </a:cubicBezTo>
                  <a:cubicBezTo>
                    <a:pt x="43211" y="28932"/>
                    <a:pt x="37520" y="31912"/>
                    <a:pt x="32235" y="35436"/>
                  </a:cubicBezTo>
                  <a:cubicBezTo>
                    <a:pt x="12646" y="28907"/>
                    <a:pt x="-16008" y="30688"/>
                    <a:pt x="11092" y="9008"/>
                  </a:cubicBezTo>
                  <a:cubicBezTo>
                    <a:pt x="15443" y="5528"/>
                    <a:pt x="21663" y="5485"/>
                    <a:pt x="26949" y="3723"/>
                  </a:cubicBezTo>
                  <a:cubicBezTo>
                    <a:pt x="45738" y="-8804"/>
                    <a:pt x="18139" y="14294"/>
                    <a:pt x="21663" y="14294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708264" y="2859482"/>
              <a:ext cx="158566" cy="85761"/>
            </a:xfrm>
            <a:custGeom>
              <a:avLst/>
              <a:gdLst>
                <a:gd name="connsiteX0" fmla="*/ 42284 w 158566"/>
                <a:gd name="connsiteY0" fmla="*/ 73998 h 85761"/>
                <a:gd name="connsiteX1" fmla="*/ 84568 w 158566"/>
                <a:gd name="connsiteY1" fmla="*/ 26428 h 85761"/>
                <a:gd name="connsiteX2" fmla="*/ 68712 w 158566"/>
                <a:gd name="connsiteY2" fmla="*/ 21142 h 85761"/>
                <a:gd name="connsiteX3" fmla="*/ 36998 w 158566"/>
                <a:gd name="connsiteY3" fmla="*/ 31713 h 85761"/>
                <a:gd name="connsiteX4" fmla="*/ 21142 w 158566"/>
                <a:gd name="connsiteY4" fmla="*/ 42284 h 85761"/>
                <a:gd name="connsiteX5" fmla="*/ 0 w 158566"/>
                <a:gd name="connsiteY5" fmla="*/ 68712 h 85761"/>
                <a:gd name="connsiteX6" fmla="*/ 10571 w 158566"/>
                <a:gd name="connsiteY6" fmla="*/ 84569 h 85761"/>
                <a:gd name="connsiteX7" fmla="*/ 36998 w 158566"/>
                <a:gd name="connsiteY7" fmla="*/ 47570 h 85761"/>
                <a:gd name="connsiteX8" fmla="*/ 68712 w 158566"/>
                <a:gd name="connsiteY8" fmla="*/ 36999 h 85761"/>
                <a:gd name="connsiteX9" fmla="*/ 84568 w 158566"/>
                <a:gd name="connsiteY9" fmla="*/ 26428 h 85761"/>
                <a:gd name="connsiteX10" fmla="*/ 116282 w 158566"/>
                <a:gd name="connsiteY10" fmla="*/ 15857 h 85761"/>
                <a:gd name="connsiteX11" fmla="*/ 132138 w 158566"/>
                <a:gd name="connsiteY11" fmla="*/ 10571 h 85761"/>
                <a:gd name="connsiteX12" fmla="*/ 147995 w 158566"/>
                <a:gd name="connsiteY12" fmla="*/ 5286 h 85761"/>
                <a:gd name="connsiteX13" fmla="*/ 158566 w 158566"/>
                <a:gd name="connsiteY13" fmla="*/ 0 h 8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566" h="85761">
                  <a:moveTo>
                    <a:pt x="42284" y="73998"/>
                  </a:moveTo>
                  <a:cubicBezTo>
                    <a:pt x="71665" y="26989"/>
                    <a:pt x="52943" y="36969"/>
                    <a:pt x="84568" y="26428"/>
                  </a:cubicBezTo>
                  <a:cubicBezTo>
                    <a:pt x="79283" y="24666"/>
                    <a:pt x="74249" y="20527"/>
                    <a:pt x="68712" y="21142"/>
                  </a:cubicBezTo>
                  <a:cubicBezTo>
                    <a:pt x="57637" y="22372"/>
                    <a:pt x="36998" y="31713"/>
                    <a:pt x="36998" y="31713"/>
                  </a:cubicBezTo>
                  <a:cubicBezTo>
                    <a:pt x="31713" y="35237"/>
                    <a:pt x="26102" y="38316"/>
                    <a:pt x="21142" y="42284"/>
                  </a:cubicBezTo>
                  <a:cubicBezTo>
                    <a:pt x="10385" y="50891"/>
                    <a:pt x="7848" y="56941"/>
                    <a:pt x="0" y="68712"/>
                  </a:cubicBezTo>
                  <a:cubicBezTo>
                    <a:pt x="3524" y="73998"/>
                    <a:pt x="4673" y="82210"/>
                    <a:pt x="10571" y="84569"/>
                  </a:cubicBezTo>
                  <a:cubicBezTo>
                    <a:pt x="32992" y="93538"/>
                    <a:pt x="32677" y="49010"/>
                    <a:pt x="36998" y="47570"/>
                  </a:cubicBezTo>
                  <a:lnTo>
                    <a:pt x="68712" y="36999"/>
                  </a:lnTo>
                  <a:cubicBezTo>
                    <a:pt x="73997" y="33475"/>
                    <a:pt x="78763" y="29008"/>
                    <a:pt x="84568" y="26428"/>
                  </a:cubicBezTo>
                  <a:cubicBezTo>
                    <a:pt x="94751" y="21902"/>
                    <a:pt x="105711" y="19381"/>
                    <a:pt x="116282" y="15857"/>
                  </a:cubicBezTo>
                  <a:lnTo>
                    <a:pt x="132138" y="10571"/>
                  </a:lnTo>
                  <a:cubicBezTo>
                    <a:pt x="137424" y="8809"/>
                    <a:pt x="143012" y="7778"/>
                    <a:pt x="147995" y="5286"/>
                  </a:cubicBezTo>
                  <a:lnTo>
                    <a:pt x="158566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655054" y="2854197"/>
              <a:ext cx="79637" cy="29086"/>
            </a:xfrm>
            <a:custGeom>
              <a:avLst/>
              <a:gdLst>
                <a:gd name="connsiteX0" fmla="*/ 16211 w 79637"/>
                <a:gd name="connsiteY0" fmla="*/ 0 h 29086"/>
                <a:gd name="connsiteX1" fmla="*/ 21496 w 79637"/>
                <a:gd name="connsiteY1" fmla="*/ 26427 h 29086"/>
                <a:gd name="connsiteX2" fmla="*/ 354 w 79637"/>
                <a:gd name="connsiteY2" fmla="*/ 21142 h 29086"/>
                <a:gd name="connsiteX3" fmla="*/ 26782 w 79637"/>
                <a:gd name="connsiteY3" fmla="*/ 15856 h 29086"/>
                <a:gd name="connsiteX4" fmla="*/ 79637 w 79637"/>
                <a:gd name="connsiteY4" fmla="*/ 5285 h 2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29086">
                  <a:moveTo>
                    <a:pt x="16211" y="0"/>
                  </a:moveTo>
                  <a:cubicBezTo>
                    <a:pt x="17973" y="8809"/>
                    <a:pt x="26886" y="19240"/>
                    <a:pt x="21496" y="26427"/>
                  </a:cubicBezTo>
                  <a:cubicBezTo>
                    <a:pt x="17137" y="32238"/>
                    <a:pt x="-2895" y="27639"/>
                    <a:pt x="354" y="21142"/>
                  </a:cubicBezTo>
                  <a:cubicBezTo>
                    <a:pt x="4372" y="13107"/>
                    <a:pt x="18115" y="18220"/>
                    <a:pt x="26782" y="15856"/>
                  </a:cubicBezTo>
                  <a:cubicBezTo>
                    <a:pt x="73713" y="3056"/>
                    <a:pt x="41956" y="5285"/>
                    <a:pt x="79637" y="528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1115251" y="2753771"/>
              <a:ext cx="95140" cy="31713"/>
            </a:xfrm>
            <a:custGeom>
              <a:avLst/>
              <a:gdLst>
                <a:gd name="connsiteX0" fmla="*/ 0 w 95140"/>
                <a:gd name="connsiteY0" fmla="*/ 0 h 31713"/>
                <a:gd name="connsiteX1" fmla="*/ 26428 w 95140"/>
                <a:gd name="connsiteY1" fmla="*/ 5286 h 31713"/>
                <a:gd name="connsiteX2" fmla="*/ 58141 w 95140"/>
                <a:gd name="connsiteY2" fmla="*/ 26428 h 31713"/>
                <a:gd name="connsiteX3" fmla="*/ 95140 w 95140"/>
                <a:gd name="connsiteY3" fmla="*/ 31713 h 31713"/>
                <a:gd name="connsiteX4" fmla="*/ 84569 w 95140"/>
                <a:gd name="connsiteY4" fmla="*/ 15857 h 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40" h="31713">
                  <a:moveTo>
                    <a:pt x="0" y="0"/>
                  </a:moveTo>
                  <a:cubicBezTo>
                    <a:pt x="8809" y="1762"/>
                    <a:pt x="18249" y="1568"/>
                    <a:pt x="26428" y="5286"/>
                  </a:cubicBezTo>
                  <a:cubicBezTo>
                    <a:pt x="37994" y="10543"/>
                    <a:pt x="45564" y="24631"/>
                    <a:pt x="58141" y="26428"/>
                  </a:cubicBezTo>
                  <a:lnTo>
                    <a:pt x="95140" y="31713"/>
                  </a:lnTo>
                  <a:cubicBezTo>
                    <a:pt x="89297" y="14186"/>
                    <a:pt x="95425" y="15857"/>
                    <a:pt x="84569" y="1585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1168106" y="2969980"/>
              <a:ext cx="122020" cy="58640"/>
            </a:xfrm>
            <a:custGeom>
              <a:avLst/>
              <a:gdLst>
                <a:gd name="connsiteX0" fmla="*/ 10571 w 122020"/>
                <a:gd name="connsiteY0" fmla="*/ 58640 h 58640"/>
                <a:gd name="connsiteX1" fmla="*/ 68712 w 122020"/>
                <a:gd name="connsiteY1" fmla="*/ 42783 h 58640"/>
                <a:gd name="connsiteX2" fmla="*/ 100426 w 122020"/>
                <a:gd name="connsiteY2" fmla="*/ 32212 h 58640"/>
                <a:gd name="connsiteX3" fmla="*/ 116282 w 122020"/>
                <a:gd name="connsiteY3" fmla="*/ 26926 h 58640"/>
                <a:gd name="connsiteX4" fmla="*/ 121568 w 122020"/>
                <a:gd name="connsiteY4" fmla="*/ 11070 h 58640"/>
                <a:gd name="connsiteX5" fmla="*/ 63427 w 122020"/>
                <a:gd name="connsiteY5" fmla="*/ 5784 h 58640"/>
                <a:gd name="connsiteX6" fmla="*/ 31714 w 122020"/>
                <a:gd name="connsiteY6" fmla="*/ 16355 h 58640"/>
                <a:gd name="connsiteX7" fmla="*/ 0 w 122020"/>
                <a:gd name="connsiteY7" fmla="*/ 37497 h 58640"/>
                <a:gd name="connsiteX8" fmla="*/ 15857 w 122020"/>
                <a:gd name="connsiteY8" fmla="*/ 48069 h 58640"/>
                <a:gd name="connsiteX9" fmla="*/ 73998 w 122020"/>
                <a:gd name="connsiteY9" fmla="*/ 21641 h 58640"/>
                <a:gd name="connsiteX10" fmla="*/ 89855 w 122020"/>
                <a:gd name="connsiteY10" fmla="*/ 16355 h 58640"/>
                <a:gd name="connsiteX11" fmla="*/ 68712 w 122020"/>
                <a:gd name="connsiteY11" fmla="*/ 21641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20" h="58640">
                  <a:moveTo>
                    <a:pt x="10571" y="58640"/>
                  </a:moveTo>
                  <a:cubicBezTo>
                    <a:pt x="102217" y="47183"/>
                    <a:pt x="21782" y="63641"/>
                    <a:pt x="68712" y="42783"/>
                  </a:cubicBezTo>
                  <a:cubicBezTo>
                    <a:pt x="78895" y="38257"/>
                    <a:pt x="89855" y="35736"/>
                    <a:pt x="100426" y="32212"/>
                  </a:cubicBezTo>
                  <a:lnTo>
                    <a:pt x="116282" y="26926"/>
                  </a:lnTo>
                  <a:cubicBezTo>
                    <a:pt x="118044" y="21641"/>
                    <a:pt x="123637" y="16243"/>
                    <a:pt x="121568" y="11070"/>
                  </a:cubicBezTo>
                  <a:cubicBezTo>
                    <a:pt x="113221" y="-9796"/>
                    <a:pt x="68794" y="5113"/>
                    <a:pt x="63427" y="5784"/>
                  </a:cubicBezTo>
                  <a:cubicBezTo>
                    <a:pt x="52856" y="9308"/>
                    <a:pt x="40985" y="10174"/>
                    <a:pt x="31714" y="16355"/>
                  </a:cubicBezTo>
                  <a:lnTo>
                    <a:pt x="0" y="37497"/>
                  </a:lnTo>
                  <a:cubicBezTo>
                    <a:pt x="5286" y="41021"/>
                    <a:pt x="9553" y="47281"/>
                    <a:pt x="15857" y="48069"/>
                  </a:cubicBezTo>
                  <a:cubicBezTo>
                    <a:pt x="47320" y="52002"/>
                    <a:pt x="45308" y="31205"/>
                    <a:pt x="73998" y="21641"/>
                  </a:cubicBezTo>
                  <a:cubicBezTo>
                    <a:pt x="79284" y="19879"/>
                    <a:pt x="95427" y="16355"/>
                    <a:pt x="89855" y="16355"/>
                  </a:cubicBezTo>
                  <a:cubicBezTo>
                    <a:pt x="82590" y="16355"/>
                    <a:pt x="68712" y="21641"/>
                    <a:pt x="68712" y="21641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1236818" y="2870053"/>
              <a:ext cx="128213" cy="68712"/>
            </a:xfrm>
            <a:custGeom>
              <a:avLst/>
              <a:gdLst>
                <a:gd name="connsiteX0" fmla="*/ 0 w 128213"/>
                <a:gd name="connsiteY0" fmla="*/ 68712 h 68712"/>
                <a:gd name="connsiteX1" fmla="*/ 36999 w 128213"/>
                <a:gd name="connsiteY1" fmla="*/ 63427 h 68712"/>
                <a:gd name="connsiteX2" fmla="*/ 68713 w 128213"/>
                <a:gd name="connsiteY2" fmla="*/ 42285 h 68712"/>
                <a:gd name="connsiteX3" fmla="*/ 84569 w 128213"/>
                <a:gd name="connsiteY3" fmla="*/ 31713 h 68712"/>
                <a:gd name="connsiteX4" fmla="*/ 100426 w 128213"/>
                <a:gd name="connsiteY4" fmla="*/ 26428 h 68712"/>
                <a:gd name="connsiteX5" fmla="*/ 110997 w 128213"/>
                <a:gd name="connsiteY5" fmla="*/ 10571 h 68712"/>
                <a:gd name="connsiteX6" fmla="*/ 126854 w 128213"/>
                <a:gd name="connsiteY6" fmla="*/ 0 h 68712"/>
                <a:gd name="connsiteX7" fmla="*/ 84569 w 128213"/>
                <a:gd name="connsiteY7" fmla="*/ 21142 h 68712"/>
                <a:gd name="connsiteX8" fmla="*/ 68713 w 128213"/>
                <a:gd name="connsiteY8" fmla="*/ 26428 h 68712"/>
                <a:gd name="connsiteX9" fmla="*/ 52856 w 128213"/>
                <a:gd name="connsiteY9" fmla="*/ 36999 h 68712"/>
                <a:gd name="connsiteX10" fmla="*/ 21143 w 128213"/>
                <a:gd name="connsiteY10" fmla="*/ 52856 h 68712"/>
                <a:gd name="connsiteX11" fmla="*/ 0 w 128213"/>
                <a:gd name="connsiteY11" fmla="*/ 68712 h 6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13" h="68712">
                  <a:moveTo>
                    <a:pt x="0" y="68712"/>
                  </a:moveTo>
                  <a:cubicBezTo>
                    <a:pt x="12333" y="66950"/>
                    <a:pt x="25371" y="67899"/>
                    <a:pt x="36999" y="63427"/>
                  </a:cubicBezTo>
                  <a:cubicBezTo>
                    <a:pt x="48857" y="58866"/>
                    <a:pt x="58142" y="49333"/>
                    <a:pt x="68713" y="42285"/>
                  </a:cubicBezTo>
                  <a:cubicBezTo>
                    <a:pt x="73999" y="38761"/>
                    <a:pt x="78542" y="33722"/>
                    <a:pt x="84569" y="31713"/>
                  </a:cubicBezTo>
                  <a:lnTo>
                    <a:pt x="100426" y="26428"/>
                  </a:lnTo>
                  <a:cubicBezTo>
                    <a:pt x="103950" y="21142"/>
                    <a:pt x="106505" y="15063"/>
                    <a:pt x="110997" y="10571"/>
                  </a:cubicBezTo>
                  <a:cubicBezTo>
                    <a:pt x="115489" y="6079"/>
                    <a:pt x="133207" y="0"/>
                    <a:pt x="126854" y="0"/>
                  </a:cubicBezTo>
                  <a:cubicBezTo>
                    <a:pt x="108566" y="0"/>
                    <a:pt x="98922" y="13965"/>
                    <a:pt x="84569" y="21142"/>
                  </a:cubicBezTo>
                  <a:cubicBezTo>
                    <a:pt x="79586" y="23634"/>
                    <a:pt x="73696" y="23936"/>
                    <a:pt x="68713" y="26428"/>
                  </a:cubicBezTo>
                  <a:cubicBezTo>
                    <a:pt x="63031" y="29269"/>
                    <a:pt x="58538" y="34158"/>
                    <a:pt x="52856" y="36999"/>
                  </a:cubicBezTo>
                  <a:cubicBezTo>
                    <a:pt x="9095" y="58879"/>
                    <a:pt x="66578" y="22565"/>
                    <a:pt x="21143" y="52856"/>
                  </a:cubicBezTo>
                  <a:lnTo>
                    <a:pt x="0" y="68712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871945" y="2896481"/>
              <a:ext cx="26598" cy="11804"/>
            </a:xfrm>
            <a:custGeom>
              <a:avLst/>
              <a:gdLst>
                <a:gd name="connsiteX0" fmla="*/ 26598 w 26598"/>
                <a:gd name="connsiteY0" fmla="*/ 0 h 11804"/>
                <a:gd name="connsiteX1" fmla="*/ 5456 w 26598"/>
                <a:gd name="connsiteY1" fmla="*/ 0 h 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98" h="11804">
                  <a:moveTo>
                    <a:pt x="26598" y="0"/>
                  </a:moveTo>
                  <a:cubicBezTo>
                    <a:pt x="-3487" y="12034"/>
                    <a:pt x="-4072" y="19057"/>
                    <a:pt x="5456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1120536" y="2663917"/>
              <a:ext cx="211422" cy="105881"/>
            </a:xfrm>
            <a:custGeom>
              <a:avLst/>
              <a:gdLst>
                <a:gd name="connsiteX0" fmla="*/ 0 w 211422"/>
                <a:gd name="connsiteY0" fmla="*/ 63426 h 105881"/>
                <a:gd name="connsiteX1" fmla="*/ 121568 w 211422"/>
                <a:gd name="connsiteY1" fmla="*/ 58141 h 105881"/>
                <a:gd name="connsiteX2" fmla="*/ 110997 w 211422"/>
                <a:gd name="connsiteY2" fmla="*/ 42284 h 105881"/>
                <a:gd name="connsiteX3" fmla="*/ 95140 w 211422"/>
                <a:gd name="connsiteY3" fmla="*/ 36999 h 105881"/>
                <a:gd name="connsiteX4" fmla="*/ 73998 w 211422"/>
                <a:gd name="connsiteY4" fmla="*/ 26428 h 105881"/>
                <a:gd name="connsiteX5" fmla="*/ 21143 w 211422"/>
                <a:gd name="connsiteY5" fmla="*/ 47570 h 105881"/>
                <a:gd name="connsiteX6" fmla="*/ 26428 w 211422"/>
                <a:gd name="connsiteY6" fmla="*/ 63426 h 105881"/>
                <a:gd name="connsiteX7" fmla="*/ 58141 w 211422"/>
                <a:gd name="connsiteY7" fmla="*/ 52855 h 105881"/>
                <a:gd name="connsiteX8" fmla="*/ 73998 w 211422"/>
                <a:gd name="connsiteY8" fmla="*/ 47570 h 105881"/>
                <a:gd name="connsiteX9" fmla="*/ 79284 w 211422"/>
                <a:gd name="connsiteY9" fmla="*/ 31713 h 105881"/>
                <a:gd name="connsiteX10" fmla="*/ 100426 w 211422"/>
                <a:gd name="connsiteY10" fmla="*/ 21142 h 105881"/>
                <a:gd name="connsiteX11" fmla="*/ 116282 w 211422"/>
                <a:gd name="connsiteY11" fmla="*/ 10571 h 105881"/>
                <a:gd name="connsiteX12" fmla="*/ 137425 w 211422"/>
                <a:gd name="connsiteY12" fmla="*/ 5285 h 105881"/>
                <a:gd name="connsiteX13" fmla="*/ 153281 w 211422"/>
                <a:gd name="connsiteY13" fmla="*/ 0 h 105881"/>
                <a:gd name="connsiteX14" fmla="*/ 169138 w 211422"/>
                <a:gd name="connsiteY14" fmla="*/ 10571 h 105881"/>
                <a:gd name="connsiteX15" fmla="*/ 190280 w 211422"/>
                <a:gd name="connsiteY15" fmla="*/ 47570 h 105881"/>
                <a:gd name="connsiteX16" fmla="*/ 142710 w 211422"/>
                <a:gd name="connsiteY16" fmla="*/ 42284 h 105881"/>
                <a:gd name="connsiteX17" fmla="*/ 126854 w 211422"/>
                <a:gd name="connsiteY17" fmla="*/ 31713 h 105881"/>
                <a:gd name="connsiteX18" fmla="*/ 142710 w 211422"/>
                <a:gd name="connsiteY18" fmla="*/ 36999 h 105881"/>
                <a:gd name="connsiteX19" fmla="*/ 195566 w 211422"/>
                <a:gd name="connsiteY19" fmla="*/ 42284 h 105881"/>
                <a:gd name="connsiteX20" fmla="*/ 211422 w 211422"/>
                <a:gd name="connsiteY20" fmla="*/ 52855 h 105881"/>
                <a:gd name="connsiteX21" fmla="*/ 195566 w 211422"/>
                <a:gd name="connsiteY21" fmla="*/ 47570 h 105881"/>
                <a:gd name="connsiteX22" fmla="*/ 179709 w 211422"/>
                <a:gd name="connsiteY22" fmla="*/ 36999 h 105881"/>
                <a:gd name="connsiteX23" fmla="*/ 137425 w 211422"/>
                <a:gd name="connsiteY23" fmla="*/ 31713 h 105881"/>
                <a:gd name="connsiteX24" fmla="*/ 89855 w 211422"/>
                <a:gd name="connsiteY24" fmla="*/ 36999 h 105881"/>
                <a:gd name="connsiteX25" fmla="*/ 58141 w 211422"/>
                <a:gd name="connsiteY25" fmla="*/ 47570 h 105881"/>
                <a:gd name="connsiteX26" fmla="*/ 52856 w 211422"/>
                <a:gd name="connsiteY26" fmla="*/ 63426 h 105881"/>
                <a:gd name="connsiteX27" fmla="*/ 42285 w 211422"/>
                <a:gd name="connsiteY27" fmla="*/ 79283 h 105881"/>
                <a:gd name="connsiteX28" fmla="*/ 47570 w 211422"/>
                <a:gd name="connsiteY28" fmla="*/ 95140 h 105881"/>
                <a:gd name="connsiteX29" fmla="*/ 63427 w 211422"/>
                <a:gd name="connsiteY29" fmla="*/ 105711 h 105881"/>
                <a:gd name="connsiteX30" fmla="*/ 58141 w 211422"/>
                <a:gd name="connsiteY30" fmla="*/ 100425 h 1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1422" h="105881">
                  <a:moveTo>
                    <a:pt x="0" y="63426"/>
                  </a:moveTo>
                  <a:cubicBezTo>
                    <a:pt x="40523" y="61664"/>
                    <a:pt x="81723" y="65730"/>
                    <a:pt x="121568" y="58141"/>
                  </a:cubicBezTo>
                  <a:cubicBezTo>
                    <a:pt x="127808" y="56952"/>
                    <a:pt x="115958" y="46252"/>
                    <a:pt x="110997" y="42284"/>
                  </a:cubicBezTo>
                  <a:cubicBezTo>
                    <a:pt x="106646" y="38804"/>
                    <a:pt x="100261" y="39194"/>
                    <a:pt x="95140" y="36999"/>
                  </a:cubicBezTo>
                  <a:cubicBezTo>
                    <a:pt x="87898" y="33895"/>
                    <a:pt x="81045" y="29952"/>
                    <a:pt x="73998" y="26428"/>
                  </a:cubicBezTo>
                  <a:cubicBezTo>
                    <a:pt x="50470" y="29042"/>
                    <a:pt x="21143" y="17725"/>
                    <a:pt x="21143" y="47570"/>
                  </a:cubicBezTo>
                  <a:cubicBezTo>
                    <a:pt x="21143" y="53141"/>
                    <a:pt x="24666" y="58141"/>
                    <a:pt x="26428" y="63426"/>
                  </a:cubicBezTo>
                  <a:lnTo>
                    <a:pt x="58141" y="52855"/>
                  </a:lnTo>
                  <a:lnTo>
                    <a:pt x="73998" y="47570"/>
                  </a:lnTo>
                  <a:cubicBezTo>
                    <a:pt x="75760" y="42284"/>
                    <a:pt x="75344" y="35653"/>
                    <a:pt x="79284" y="31713"/>
                  </a:cubicBezTo>
                  <a:cubicBezTo>
                    <a:pt x="84855" y="26142"/>
                    <a:pt x="93585" y="25051"/>
                    <a:pt x="100426" y="21142"/>
                  </a:cubicBezTo>
                  <a:cubicBezTo>
                    <a:pt x="105941" y="17990"/>
                    <a:pt x="110443" y="13073"/>
                    <a:pt x="116282" y="10571"/>
                  </a:cubicBezTo>
                  <a:cubicBezTo>
                    <a:pt x="122959" y="7709"/>
                    <a:pt x="130440" y="7281"/>
                    <a:pt x="137425" y="5285"/>
                  </a:cubicBezTo>
                  <a:cubicBezTo>
                    <a:pt x="142782" y="3754"/>
                    <a:pt x="147996" y="1762"/>
                    <a:pt x="153281" y="0"/>
                  </a:cubicBezTo>
                  <a:cubicBezTo>
                    <a:pt x="158567" y="3524"/>
                    <a:pt x="164646" y="6079"/>
                    <a:pt x="169138" y="10571"/>
                  </a:cubicBezTo>
                  <a:cubicBezTo>
                    <a:pt x="176608" y="18041"/>
                    <a:pt x="186135" y="39280"/>
                    <a:pt x="190280" y="47570"/>
                  </a:cubicBezTo>
                  <a:cubicBezTo>
                    <a:pt x="170019" y="54323"/>
                    <a:pt x="167375" y="58728"/>
                    <a:pt x="142710" y="42284"/>
                  </a:cubicBezTo>
                  <a:cubicBezTo>
                    <a:pt x="137425" y="38760"/>
                    <a:pt x="126854" y="38065"/>
                    <a:pt x="126854" y="31713"/>
                  </a:cubicBezTo>
                  <a:cubicBezTo>
                    <a:pt x="126854" y="26142"/>
                    <a:pt x="137203" y="36152"/>
                    <a:pt x="142710" y="36999"/>
                  </a:cubicBezTo>
                  <a:cubicBezTo>
                    <a:pt x="160211" y="39691"/>
                    <a:pt x="177947" y="40522"/>
                    <a:pt x="195566" y="42284"/>
                  </a:cubicBezTo>
                  <a:cubicBezTo>
                    <a:pt x="200851" y="45808"/>
                    <a:pt x="211422" y="46503"/>
                    <a:pt x="211422" y="52855"/>
                  </a:cubicBezTo>
                  <a:cubicBezTo>
                    <a:pt x="211422" y="58426"/>
                    <a:pt x="200549" y="50061"/>
                    <a:pt x="195566" y="47570"/>
                  </a:cubicBezTo>
                  <a:cubicBezTo>
                    <a:pt x="189884" y="44729"/>
                    <a:pt x="185838" y="38670"/>
                    <a:pt x="179709" y="36999"/>
                  </a:cubicBezTo>
                  <a:cubicBezTo>
                    <a:pt x="166005" y="33262"/>
                    <a:pt x="151520" y="33475"/>
                    <a:pt x="137425" y="31713"/>
                  </a:cubicBezTo>
                  <a:cubicBezTo>
                    <a:pt x="121568" y="33475"/>
                    <a:pt x="105499" y="33870"/>
                    <a:pt x="89855" y="36999"/>
                  </a:cubicBezTo>
                  <a:cubicBezTo>
                    <a:pt x="78928" y="39184"/>
                    <a:pt x="58141" y="47570"/>
                    <a:pt x="58141" y="47570"/>
                  </a:cubicBezTo>
                  <a:cubicBezTo>
                    <a:pt x="56379" y="52855"/>
                    <a:pt x="55347" y="58443"/>
                    <a:pt x="52856" y="63426"/>
                  </a:cubicBezTo>
                  <a:cubicBezTo>
                    <a:pt x="50015" y="69108"/>
                    <a:pt x="43329" y="73017"/>
                    <a:pt x="42285" y="79283"/>
                  </a:cubicBezTo>
                  <a:cubicBezTo>
                    <a:pt x="41369" y="84779"/>
                    <a:pt x="44090" y="90789"/>
                    <a:pt x="47570" y="95140"/>
                  </a:cubicBezTo>
                  <a:cubicBezTo>
                    <a:pt x="51538" y="100101"/>
                    <a:pt x="57745" y="102870"/>
                    <a:pt x="63427" y="105711"/>
                  </a:cubicBezTo>
                  <a:cubicBezTo>
                    <a:pt x="65656" y="106825"/>
                    <a:pt x="59903" y="102187"/>
                    <a:pt x="58141" y="10042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715992" y="285534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730250" y="2831970"/>
              <a:ext cx="51582" cy="19180"/>
            </a:xfrm>
            <a:custGeom>
              <a:avLst/>
              <a:gdLst>
                <a:gd name="connsiteX0" fmla="*/ 0 w 51582"/>
                <a:gd name="connsiteY0" fmla="*/ 19180 h 19180"/>
                <a:gd name="connsiteX1" fmla="*/ 50800 w 51582"/>
                <a:gd name="connsiteY1" fmla="*/ 6480 h 19180"/>
                <a:gd name="connsiteX2" fmla="*/ 50800 w 51582"/>
                <a:gd name="connsiteY2" fmla="*/ 12830 h 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82" h="19180">
                  <a:moveTo>
                    <a:pt x="0" y="19180"/>
                  </a:moveTo>
                  <a:cubicBezTo>
                    <a:pt x="22564" y="5641"/>
                    <a:pt x="28136" y="-8630"/>
                    <a:pt x="50800" y="6480"/>
                  </a:cubicBezTo>
                  <a:cubicBezTo>
                    <a:pt x="52561" y="7654"/>
                    <a:pt x="50800" y="10713"/>
                    <a:pt x="50800" y="1283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876300" y="2832100"/>
              <a:ext cx="19329" cy="35915"/>
            </a:xfrm>
            <a:custGeom>
              <a:avLst/>
              <a:gdLst>
                <a:gd name="connsiteX0" fmla="*/ 0 w 19329"/>
                <a:gd name="connsiteY0" fmla="*/ 0 h 35915"/>
                <a:gd name="connsiteX1" fmla="*/ 19050 w 19329"/>
                <a:gd name="connsiteY1" fmla="*/ 31750 h 35915"/>
                <a:gd name="connsiteX2" fmla="*/ 0 w 19329"/>
                <a:gd name="connsiteY2" fmla="*/ 0 h 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9" h="35915">
                  <a:moveTo>
                    <a:pt x="0" y="0"/>
                  </a:moveTo>
                  <a:cubicBezTo>
                    <a:pt x="0" y="0"/>
                    <a:pt x="22043" y="19776"/>
                    <a:pt x="19050" y="31750"/>
                  </a:cubicBezTo>
                  <a:cubicBezTo>
                    <a:pt x="14369" y="50475"/>
                    <a:pt x="0" y="0"/>
                    <a:pt x="0" y="0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5873795" y="5358865"/>
            <a:ext cx="337263" cy="3912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94169" y="5968229"/>
            <a:ext cx="862150" cy="34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/>
              <a:t>…</a:t>
            </a:r>
          </a:p>
        </p:txBody>
      </p:sp>
      <p:cxnSp>
        <p:nvCxnSpPr>
          <p:cNvPr id="795" name="Straight Arrow Connector 794"/>
          <p:cNvCxnSpPr/>
          <p:nvPr/>
        </p:nvCxnSpPr>
        <p:spPr>
          <a:xfrm flipV="1">
            <a:off x="1582944" y="2656817"/>
            <a:ext cx="1518420" cy="2272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4" name="Group 1233"/>
          <p:cNvGrpSpPr/>
          <p:nvPr/>
        </p:nvGrpSpPr>
        <p:grpSpPr>
          <a:xfrm>
            <a:off x="3134124" y="2412616"/>
            <a:ext cx="5092892" cy="2391342"/>
            <a:chOff x="3132352" y="6319069"/>
            <a:chExt cx="5092892" cy="2391342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632030" y="8376469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679492" y="8376469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562600" y="8376469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477000" y="8376469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67600" y="8376469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9" name="Oval 1178"/>
            <p:cNvSpPr/>
            <p:nvPr/>
          </p:nvSpPr>
          <p:spPr>
            <a:xfrm>
              <a:off x="3880248" y="8134460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180" name="Oval 1179"/>
            <p:cNvSpPr/>
            <p:nvPr/>
          </p:nvSpPr>
          <p:spPr>
            <a:xfrm>
              <a:off x="4877134" y="8115426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181" name="Oval 1180"/>
            <p:cNvSpPr/>
            <p:nvPr/>
          </p:nvSpPr>
          <p:spPr>
            <a:xfrm>
              <a:off x="5784723" y="8122648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182" name="Oval 1181"/>
            <p:cNvSpPr/>
            <p:nvPr/>
          </p:nvSpPr>
          <p:spPr>
            <a:xfrm>
              <a:off x="6722557" y="8132695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183" name="Oval 1182"/>
            <p:cNvSpPr/>
            <p:nvPr/>
          </p:nvSpPr>
          <p:spPr>
            <a:xfrm>
              <a:off x="7847512" y="8068560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184" name="Oval 1183"/>
            <p:cNvSpPr/>
            <p:nvPr/>
          </p:nvSpPr>
          <p:spPr>
            <a:xfrm>
              <a:off x="7186513" y="7752951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185" name="Oval 1184"/>
            <p:cNvSpPr/>
            <p:nvPr/>
          </p:nvSpPr>
          <p:spPr>
            <a:xfrm>
              <a:off x="6162700" y="7851875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186" name="Oval 1185"/>
            <p:cNvSpPr/>
            <p:nvPr/>
          </p:nvSpPr>
          <p:spPr>
            <a:xfrm>
              <a:off x="5185405" y="7828701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187" name="Oval 1186"/>
            <p:cNvSpPr/>
            <p:nvPr/>
          </p:nvSpPr>
          <p:spPr>
            <a:xfrm>
              <a:off x="4292148" y="7824459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188" name="Oval 1187"/>
            <p:cNvSpPr/>
            <p:nvPr/>
          </p:nvSpPr>
          <p:spPr>
            <a:xfrm>
              <a:off x="3299005" y="7785884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grpSp>
          <p:nvGrpSpPr>
            <p:cNvPr id="1209" name="Group 1208"/>
            <p:cNvGrpSpPr/>
            <p:nvPr/>
          </p:nvGrpSpPr>
          <p:grpSpPr>
            <a:xfrm>
              <a:off x="3302696" y="6461286"/>
              <a:ext cx="4545904" cy="1082514"/>
              <a:chOff x="3451405" y="7478055"/>
              <a:chExt cx="4721860" cy="1124414"/>
            </a:xfrm>
          </p:grpSpPr>
          <p:pic>
            <p:nvPicPr>
              <p:cNvPr id="1194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3476918" y="7478055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5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4486377" y="7503422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6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5409016" y="7496619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7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6372655" y="7490021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7424318" y="7481513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9" name="Oval 1198"/>
              <p:cNvSpPr/>
              <p:nvPr/>
            </p:nvSpPr>
            <p:spPr>
              <a:xfrm>
                <a:off x="4032648" y="8286860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00" name="Oval 1199"/>
              <p:cNvSpPr/>
              <p:nvPr/>
            </p:nvSpPr>
            <p:spPr>
              <a:xfrm>
                <a:off x="5029534" y="8267826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01" name="Oval 1200"/>
              <p:cNvSpPr/>
              <p:nvPr/>
            </p:nvSpPr>
            <p:spPr>
              <a:xfrm>
                <a:off x="5937123" y="8275048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02" name="Oval 1201"/>
              <p:cNvSpPr/>
              <p:nvPr/>
            </p:nvSpPr>
            <p:spPr>
              <a:xfrm>
                <a:off x="6874957" y="8285095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03" name="Oval 1202"/>
              <p:cNvSpPr/>
              <p:nvPr/>
            </p:nvSpPr>
            <p:spPr>
              <a:xfrm>
                <a:off x="7999912" y="8220960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04" name="Oval 1203"/>
              <p:cNvSpPr/>
              <p:nvPr/>
            </p:nvSpPr>
            <p:spPr>
              <a:xfrm>
                <a:off x="7338913" y="7905351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05" name="Oval 1204"/>
              <p:cNvSpPr/>
              <p:nvPr/>
            </p:nvSpPr>
            <p:spPr>
              <a:xfrm>
                <a:off x="6315100" y="8004275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06" name="Oval 1205"/>
              <p:cNvSpPr/>
              <p:nvPr/>
            </p:nvSpPr>
            <p:spPr>
              <a:xfrm>
                <a:off x="5337805" y="7981101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07" name="Oval 1206"/>
              <p:cNvSpPr/>
              <p:nvPr/>
            </p:nvSpPr>
            <p:spPr>
              <a:xfrm>
                <a:off x="4444548" y="7976859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08" name="Oval 1207"/>
              <p:cNvSpPr/>
              <p:nvPr/>
            </p:nvSpPr>
            <p:spPr>
              <a:xfrm>
                <a:off x="3451405" y="7938284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grpSp>
          <p:nvGrpSpPr>
            <p:cNvPr id="1210" name="Group 1209"/>
            <p:cNvGrpSpPr/>
            <p:nvPr/>
          </p:nvGrpSpPr>
          <p:grpSpPr>
            <a:xfrm>
              <a:off x="3302696" y="7391400"/>
              <a:ext cx="4545904" cy="1082514"/>
              <a:chOff x="3451405" y="7478055"/>
              <a:chExt cx="4721860" cy="1124414"/>
            </a:xfrm>
          </p:grpSpPr>
          <p:pic>
            <p:nvPicPr>
              <p:cNvPr id="121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3476918" y="7478055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2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4486377" y="7503422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3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5409016" y="7496619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4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6372655" y="7490021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5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7424318" y="7481513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6" name="Oval 1215"/>
              <p:cNvSpPr/>
              <p:nvPr/>
            </p:nvSpPr>
            <p:spPr>
              <a:xfrm>
                <a:off x="4032648" y="8286860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17" name="Oval 1216"/>
              <p:cNvSpPr/>
              <p:nvPr/>
            </p:nvSpPr>
            <p:spPr>
              <a:xfrm>
                <a:off x="5029534" y="8267826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18" name="Oval 1217"/>
              <p:cNvSpPr/>
              <p:nvPr/>
            </p:nvSpPr>
            <p:spPr>
              <a:xfrm>
                <a:off x="5937123" y="8275048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19" name="Oval 1218"/>
              <p:cNvSpPr/>
              <p:nvPr/>
            </p:nvSpPr>
            <p:spPr>
              <a:xfrm>
                <a:off x="6874957" y="8285095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20" name="Oval 1219"/>
              <p:cNvSpPr/>
              <p:nvPr/>
            </p:nvSpPr>
            <p:spPr>
              <a:xfrm>
                <a:off x="7999912" y="8220960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21" name="Oval 1220"/>
              <p:cNvSpPr/>
              <p:nvPr/>
            </p:nvSpPr>
            <p:spPr>
              <a:xfrm>
                <a:off x="7338913" y="7905351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22" name="Oval 1221"/>
              <p:cNvSpPr/>
              <p:nvPr/>
            </p:nvSpPr>
            <p:spPr>
              <a:xfrm>
                <a:off x="6315100" y="8004275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23" name="Oval 1222"/>
              <p:cNvSpPr/>
              <p:nvPr/>
            </p:nvSpPr>
            <p:spPr>
              <a:xfrm>
                <a:off x="5337805" y="7981101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24" name="Oval 1223"/>
              <p:cNvSpPr/>
              <p:nvPr/>
            </p:nvSpPr>
            <p:spPr>
              <a:xfrm>
                <a:off x="4444548" y="7976859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25" name="Oval 1224"/>
              <p:cNvSpPr/>
              <p:nvPr/>
            </p:nvSpPr>
            <p:spPr>
              <a:xfrm>
                <a:off x="3451405" y="7938284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1226" name="Rectangle 1225"/>
            <p:cNvSpPr/>
            <p:nvPr/>
          </p:nvSpPr>
          <p:spPr>
            <a:xfrm>
              <a:off x="3132352" y="6472806"/>
              <a:ext cx="5092892" cy="1900938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628534" y="6324600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Arrow Connector 1229"/>
            <p:cNvCxnSpPr/>
            <p:nvPr/>
          </p:nvCxnSpPr>
          <p:spPr>
            <a:xfrm flipH="1">
              <a:off x="4490534" y="6321404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/>
            <p:cNvCxnSpPr/>
            <p:nvPr/>
          </p:nvCxnSpPr>
          <p:spPr>
            <a:xfrm flipH="1">
              <a:off x="5484628" y="6319069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/>
            <p:cNvCxnSpPr/>
            <p:nvPr/>
          </p:nvCxnSpPr>
          <p:spPr>
            <a:xfrm flipH="1">
              <a:off x="6500584" y="6325003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Arrow Connector 1232"/>
            <p:cNvCxnSpPr/>
            <p:nvPr/>
          </p:nvCxnSpPr>
          <p:spPr>
            <a:xfrm flipH="1">
              <a:off x="7415890" y="6323048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5" name="Group 1234"/>
          <p:cNvGrpSpPr/>
          <p:nvPr/>
        </p:nvGrpSpPr>
        <p:grpSpPr>
          <a:xfrm>
            <a:off x="3284752" y="6471469"/>
            <a:ext cx="5092892" cy="2367731"/>
            <a:chOff x="3132352" y="6319069"/>
            <a:chExt cx="5092892" cy="2367731"/>
          </a:xfrm>
        </p:grpSpPr>
        <p:cxnSp>
          <p:nvCxnSpPr>
            <p:cNvPr id="1236" name="Straight Arrow Connector 1235"/>
            <p:cNvCxnSpPr/>
            <p:nvPr/>
          </p:nvCxnSpPr>
          <p:spPr>
            <a:xfrm flipV="1">
              <a:off x="3632030" y="8352858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Arrow Connector 1236"/>
            <p:cNvCxnSpPr/>
            <p:nvPr/>
          </p:nvCxnSpPr>
          <p:spPr>
            <a:xfrm flipV="1">
              <a:off x="4679492" y="8352858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Arrow Connector 1237"/>
            <p:cNvCxnSpPr/>
            <p:nvPr/>
          </p:nvCxnSpPr>
          <p:spPr>
            <a:xfrm flipV="1">
              <a:off x="5562600" y="8352858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Arrow Connector 1238"/>
            <p:cNvCxnSpPr/>
            <p:nvPr/>
          </p:nvCxnSpPr>
          <p:spPr>
            <a:xfrm flipV="1">
              <a:off x="6477000" y="8352858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Arrow Connector 1239"/>
            <p:cNvCxnSpPr/>
            <p:nvPr/>
          </p:nvCxnSpPr>
          <p:spPr>
            <a:xfrm flipV="1">
              <a:off x="7543800" y="8352858"/>
              <a:ext cx="0" cy="33394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1" name="Oval 1240"/>
            <p:cNvSpPr/>
            <p:nvPr/>
          </p:nvSpPr>
          <p:spPr>
            <a:xfrm>
              <a:off x="3880248" y="8134460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242" name="Oval 1241"/>
            <p:cNvSpPr/>
            <p:nvPr/>
          </p:nvSpPr>
          <p:spPr>
            <a:xfrm>
              <a:off x="4877134" y="8115426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243" name="Oval 1242"/>
            <p:cNvSpPr/>
            <p:nvPr/>
          </p:nvSpPr>
          <p:spPr>
            <a:xfrm>
              <a:off x="5784723" y="8122648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244" name="Oval 1243"/>
            <p:cNvSpPr/>
            <p:nvPr/>
          </p:nvSpPr>
          <p:spPr>
            <a:xfrm>
              <a:off x="6722557" y="8132695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245" name="Oval 1244"/>
            <p:cNvSpPr/>
            <p:nvPr/>
          </p:nvSpPr>
          <p:spPr>
            <a:xfrm>
              <a:off x="7847512" y="8068560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246" name="Oval 1245"/>
            <p:cNvSpPr/>
            <p:nvPr/>
          </p:nvSpPr>
          <p:spPr>
            <a:xfrm>
              <a:off x="7186513" y="7752951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247" name="Oval 1246"/>
            <p:cNvSpPr/>
            <p:nvPr/>
          </p:nvSpPr>
          <p:spPr>
            <a:xfrm>
              <a:off x="6162700" y="7851875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248" name="Oval 1247"/>
            <p:cNvSpPr/>
            <p:nvPr/>
          </p:nvSpPr>
          <p:spPr>
            <a:xfrm>
              <a:off x="5185405" y="7828701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249" name="Oval 1248"/>
            <p:cNvSpPr/>
            <p:nvPr/>
          </p:nvSpPr>
          <p:spPr>
            <a:xfrm>
              <a:off x="4292148" y="7824459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1250" name="Oval 1249"/>
            <p:cNvSpPr/>
            <p:nvPr/>
          </p:nvSpPr>
          <p:spPr>
            <a:xfrm>
              <a:off x="3299005" y="7785884"/>
              <a:ext cx="173353" cy="31560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grpSp>
          <p:nvGrpSpPr>
            <p:cNvPr id="1251" name="Group 1250"/>
            <p:cNvGrpSpPr/>
            <p:nvPr/>
          </p:nvGrpSpPr>
          <p:grpSpPr>
            <a:xfrm>
              <a:off x="3302696" y="6461286"/>
              <a:ext cx="4545904" cy="1082514"/>
              <a:chOff x="3451405" y="7478055"/>
              <a:chExt cx="4721860" cy="1124414"/>
            </a:xfrm>
          </p:grpSpPr>
          <p:pic>
            <p:nvPicPr>
              <p:cNvPr id="1274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3476918" y="7478055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5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4486377" y="7503422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6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5409016" y="7496619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7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6372655" y="7490021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8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7424318" y="7481513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79" name="Oval 1278"/>
              <p:cNvSpPr/>
              <p:nvPr/>
            </p:nvSpPr>
            <p:spPr>
              <a:xfrm>
                <a:off x="4032648" y="8286860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80" name="Oval 1279"/>
              <p:cNvSpPr/>
              <p:nvPr/>
            </p:nvSpPr>
            <p:spPr>
              <a:xfrm>
                <a:off x="5029534" y="8267826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81" name="Oval 1280"/>
              <p:cNvSpPr/>
              <p:nvPr/>
            </p:nvSpPr>
            <p:spPr>
              <a:xfrm>
                <a:off x="5937123" y="8275048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82" name="Oval 1281"/>
              <p:cNvSpPr/>
              <p:nvPr/>
            </p:nvSpPr>
            <p:spPr>
              <a:xfrm>
                <a:off x="6874957" y="8285095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83" name="Oval 1282"/>
              <p:cNvSpPr/>
              <p:nvPr/>
            </p:nvSpPr>
            <p:spPr>
              <a:xfrm>
                <a:off x="7999912" y="8220960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84" name="Oval 1283"/>
              <p:cNvSpPr/>
              <p:nvPr/>
            </p:nvSpPr>
            <p:spPr>
              <a:xfrm>
                <a:off x="7338913" y="7905351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85" name="Oval 1284"/>
              <p:cNvSpPr/>
              <p:nvPr/>
            </p:nvSpPr>
            <p:spPr>
              <a:xfrm>
                <a:off x="6315100" y="8004275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86" name="Oval 1285"/>
              <p:cNvSpPr/>
              <p:nvPr/>
            </p:nvSpPr>
            <p:spPr>
              <a:xfrm>
                <a:off x="5337805" y="7981101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87" name="Oval 1286"/>
              <p:cNvSpPr/>
              <p:nvPr/>
            </p:nvSpPr>
            <p:spPr>
              <a:xfrm>
                <a:off x="4444548" y="7976859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88" name="Oval 1287"/>
              <p:cNvSpPr/>
              <p:nvPr/>
            </p:nvSpPr>
            <p:spPr>
              <a:xfrm>
                <a:off x="3451405" y="7938284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grpSp>
          <p:nvGrpSpPr>
            <p:cNvPr id="1252" name="Group 1251"/>
            <p:cNvGrpSpPr/>
            <p:nvPr/>
          </p:nvGrpSpPr>
          <p:grpSpPr>
            <a:xfrm>
              <a:off x="3302696" y="7391400"/>
              <a:ext cx="4545904" cy="1082514"/>
              <a:chOff x="3451405" y="7478055"/>
              <a:chExt cx="4721860" cy="1124414"/>
            </a:xfrm>
          </p:grpSpPr>
          <p:pic>
            <p:nvPicPr>
              <p:cNvPr id="1259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3476918" y="7478055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0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4486377" y="7503422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1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5409016" y="7496619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2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6372655" y="7490021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63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711" t="29416" r="26681" b="44459"/>
              <a:stretch/>
            </p:blipFill>
            <p:spPr bwMode="auto">
              <a:xfrm>
                <a:off x="7424318" y="7481513"/>
                <a:ext cx="719419" cy="98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4" name="Oval 1263"/>
              <p:cNvSpPr/>
              <p:nvPr/>
            </p:nvSpPr>
            <p:spPr>
              <a:xfrm>
                <a:off x="4032648" y="8286860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65" name="Oval 1264"/>
              <p:cNvSpPr/>
              <p:nvPr/>
            </p:nvSpPr>
            <p:spPr>
              <a:xfrm>
                <a:off x="5029534" y="8267826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66" name="Oval 1265"/>
              <p:cNvSpPr/>
              <p:nvPr/>
            </p:nvSpPr>
            <p:spPr>
              <a:xfrm>
                <a:off x="5937123" y="8275048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67" name="Oval 1266"/>
              <p:cNvSpPr/>
              <p:nvPr/>
            </p:nvSpPr>
            <p:spPr>
              <a:xfrm>
                <a:off x="6874957" y="8285095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68" name="Oval 1267"/>
              <p:cNvSpPr/>
              <p:nvPr/>
            </p:nvSpPr>
            <p:spPr>
              <a:xfrm>
                <a:off x="7999912" y="8220960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69" name="Oval 1268"/>
              <p:cNvSpPr/>
              <p:nvPr/>
            </p:nvSpPr>
            <p:spPr>
              <a:xfrm>
                <a:off x="7338913" y="7905351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70" name="Oval 1269"/>
              <p:cNvSpPr/>
              <p:nvPr/>
            </p:nvSpPr>
            <p:spPr>
              <a:xfrm>
                <a:off x="6315100" y="8004275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71" name="Oval 1270"/>
              <p:cNvSpPr/>
              <p:nvPr/>
            </p:nvSpPr>
            <p:spPr>
              <a:xfrm>
                <a:off x="5337805" y="7981101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72" name="Oval 1271"/>
              <p:cNvSpPr/>
              <p:nvPr/>
            </p:nvSpPr>
            <p:spPr>
              <a:xfrm>
                <a:off x="4444548" y="7976859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273" name="Oval 1272"/>
              <p:cNvSpPr/>
              <p:nvPr/>
            </p:nvSpPr>
            <p:spPr>
              <a:xfrm>
                <a:off x="3451405" y="7938284"/>
                <a:ext cx="173353" cy="315609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1253" name="Rectangle 1252"/>
            <p:cNvSpPr/>
            <p:nvPr/>
          </p:nvSpPr>
          <p:spPr>
            <a:xfrm>
              <a:off x="3132352" y="6472806"/>
              <a:ext cx="5092892" cy="18568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4" name="Straight Arrow Connector 1253"/>
            <p:cNvCxnSpPr/>
            <p:nvPr/>
          </p:nvCxnSpPr>
          <p:spPr>
            <a:xfrm flipH="1">
              <a:off x="3628534" y="6324600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Arrow Connector 1254"/>
            <p:cNvCxnSpPr/>
            <p:nvPr/>
          </p:nvCxnSpPr>
          <p:spPr>
            <a:xfrm flipH="1">
              <a:off x="4572678" y="6321404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Straight Arrow Connector 1255"/>
            <p:cNvCxnSpPr/>
            <p:nvPr/>
          </p:nvCxnSpPr>
          <p:spPr>
            <a:xfrm flipH="1">
              <a:off x="5542029" y="6319069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Arrow Connector 1256"/>
            <p:cNvCxnSpPr/>
            <p:nvPr/>
          </p:nvCxnSpPr>
          <p:spPr>
            <a:xfrm flipH="1">
              <a:off x="6569656" y="6356916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Arrow Connector 1257"/>
            <p:cNvCxnSpPr/>
            <p:nvPr/>
          </p:nvCxnSpPr>
          <p:spPr>
            <a:xfrm flipH="1">
              <a:off x="7604581" y="6379652"/>
              <a:ext cx="3494" cy="1603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2" name="Straight Arrow Connector 791"/>
          <p:cNvCxnSpPr/>
          <p:nvPr/>
        </p:nvCxnSpPr>
        <p:spPr>
          <a:xfrm>
            <a:off x="4724400" y="1306316"/>
            <a:ext cx="271817" cy="379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Arrow Connector 792"/>
          <p:cNvCxnSpPr/>
          <p:nvPr/>
        </p:nvCxnSpPr>
        <p:spPr>
          <a:xfrm>
            <a:off x="5720740" y="1340483"/>
            <a:ext cx="271817" cy="379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/>
          <p:nvPr/>
        </p:nvCxnSpPr>
        <p:spPr>
          <a:xfrm>
            <a:off x="6705600" y="1372091"/>
            <a:ext cx="271817" cy="3797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200400" y="997454"/>
            <a:ext cx="4367088" cy="1405945"/>
            <a:chOff x="3405312" y="997454"/>
            <a:chExt cx="4367088" cy="1405945"/>
          </a:xfrm>
        </p:grpSpPr>
        <p:grpSp>
          <p:nvGrpSpPr>
            <p:cNvPr id="25" name="Group 24"/>
            <p:cNvGrpSpPr/>
            <p:nvPr/>
          </p:nvGrpSpPr>
          <p:grpSpPr>
            <a:xfrm>
              <a:off x="3405312" y="1004107"/>
              <a:ext cx="828905" cy="1399292"/>
              <a:chOff x="3405312" y="1004107"/>
              <a:chExt cx="828905" cy="1399292"/>
            </a:xfrm>
          </p:grpSpPr>
          <p:grpSp>
            <p:nvGrpSpPr>
              <p:cNvPr id="884" name="Group 883"/>
              <p:cNvGrpSpPr/>
              <p:nvPr/>
            </p:nvGrpSpPr>
            <p:grpSpPr>
              <a:xfrm>
                <a:off x="3405312" y="1868790"/>
                <a:ext cx="583076" cy="534609"/>
                <a:chOff x="9486900" y="2951189"/>
                <a:chExt cx="1295400" cy="935011"/>
              </a:xfrm>
            </p:grpSpPr>
            <p:sp>
              <p:nvSpPr>
                <p:cNvPr id="917" name="Oval 916"/>
                <p:cNvSpPr/>
                <p:nvPr/>
              </p:nvSpPr>
              <p:spPr>
                <a:xfrm>
                  <a:off x="9753600" y="3733800"/>
                  <a:ext cx="762000" cy="1524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918" name="Oval 917"/>
                <p:cNvSpPr/>
                <p:nvPr/>
              </p:nvSpPr>
              <p:spPr>
                <a:xfrm>
                  <a:off x="9486900" y="2951189"/>
                  <a:ext cx="1295400" cy="2286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cxnSp>
              <p:nvCxnSpPr>
                <p:cNvPr id="919" name="Straight Connector 918"/>
                <p:cNvCxnSpPr>
                  <a:stCxn id="918" idx="2"/>
                  <a:endCxn id="917" idx="2"/>
                </p:cNvCxnSpPr>
                <p:nvPr/>
              </p:nvCxnSpPr>
              <p:spPr>
                <a:xfrm>
                  <a:off x="94869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Straight Connector 919"/>
                <p:cNvCxnSpPr>
                  <a:stCxn id="918" idx="6"/>
                  <a:endCxn id="917" idx="6"/>
                </p:cNvCxnSpPr>
                <p:nvPr/>
              </p:nvCxnSpPr>
              <p:spPr>
                <a:xfrm flipH="1">
                  <a:off x="105156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1" name="Rounded Rectangle 920"/>
                <p:cNvSpPr/>
                <p:nvPr/>
              </p:nvSpPr>
              <p:spPr>
                <a:xfrm>
                  <a:off x="9753600" y="3179789"/>
                  <a:ext cx="762000" cy="554011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922" name="Isosceles Triangle 921"/>
                <p:cNvSpPr/>
                <p:nvPr/>
              </p:nvSpPr>
              <p:spPr>
                <a:xfrm rot="21061555" flipV="1">
                  <a:off x="9563099" y="3084538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923" name="Isosceles Triangle 922"/>
                <p:cNvSpPr/>
                <p:nvPr/>
              </p:nvSpPr>
              <p:spPr>
                <a:xfrm rot="409208" flipV="1">
                  <a:off x="10415389" y="3048894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924" name="Rectangle 923"/>
                <p:cNvSpPr/>
                <p:nvPr/>
              </p:nvSpPr>
              <p:spPr>
                <a:xfrm>
                  <a:off x="9753600" y="3657600"/>
                  <a:ext cx="762000" cy="1524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</p:grpSp>
          <p:sp>
            <p:nvSpPr>
              <p:cNvPr id="889" name="Freeform 888"/>
              <p:cNvSpPr/>
              <p:nvPr/>
            </p:nvSpPr>
            <p:spPr>
              <a:xfrm>
                <a:off x="3559069" y="1621697"/>
                <a:ext cx="136660" cy="295431"/>
              </a:xfrm>
              <a:custGeom>
                <a:avLst/>
                <a:gdLst>
                  <a:gd name="connsiteX0" fmla="*/ 105949 w 105949"/>
                  <a:gd name="connsiteY0" fmla="*/ 257175 h 257175"/>
                  <a:gd name="connsiteX1" fmla="*/ 86899 w 105949"/>
                  <a:gd name="connsiteY1" fmla="*/ 133350 h 257175"/>
                  <a:gd name="connsiteX2" fmla="*/ 67849 w 105949"/>
                  <a:gd name="connsiteY2" fmla="*/ 76200 h 257175"/>
                  <a:gd name="connsiteX3" fmla="*/ 58324 w 105949"/>
                  <a:gd name="connsiteY3" fmla="*/ 47625 h 257175"/>
                  <a:gd name="connsiteX4" fmla="*/ 1174 w 105949"/>
                  <a:gd name="connsiteY4" fmla="*/ 9525 h 257175"/>
                  <a:gd name="connsiteX5" fmla="*/ 1174 w 105949"/>
                  <a:gd name="connsiteY5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949" h="257175">
                    <a:moveTo>
                      <a:pt x="105949" y="257175"/>
                    </a:moveTo>
                    <a:cubicBezTo>
                      <a:pt x="103935" y="243076"/>
                      <a:pt x="91304" y="150971"/>
                      <a:pt x="86899" y="133350"/>
                    </a:cubicBezTo>
                    <a:cubicBezTo>
                      <a:pt x="82029" y="113869"/>
                      <a:pt x="74199" y="95250"/>
                      <a:pt x="67849" y="76200"/>
                    </a:cubicBezTo>
                    <a:cubicBezTo>
                      <a:pt x="64674" y="66675"/>
                      <a:pt x="65424" y="54725"/>
                      <a:pt x="58324" y="47625"/>
                    </a:cubicBezTo>
                    <a:cubicBezTo>
                      <a:pt x="-32833" y="-43532"/>
                      <a:pt x="83882" y="64664"/>
                      <a:pt x="1174" y="9525"/>
                    </a:cubicBezTo>
                    <a:cubicBezTo>
                      <a:pt x="-1468" y="7764"/>
                      <a:pt x="1174" y="3175"/>
                      <a:pt x="1174" y="0"/>
                    </a:cubicBezTo>
                  </a:path>
                </a:pathLst>
              </a:cu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791" name="Straight Arrow Connector 790"/>
              <p:cNvCxnSpPr/>
              <p:nvPr/>
            </p:nvCxnSpPr>
            <p:spPr>
              <a:xfrm>
                <a:off x="3962400" y="1296671"/>
                <a:ext cx="271817" cy="3797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Freeform 2"/>
              <p:cNvSpPr/>
              <p:nvPr/>
            </p:nvSpPr>
            <p:spPr>
              <a:xfrm>
                <a:off x="3658611" y="1047750"/>
                <a:ext cx="49849" cy="860425"/>
              </a:xfrm>
              <a:custGeom>
                <a:avLst/>
                <a:gdLst>
                  <a:gd name="connsiteX0" fmla="*/ 33914 w 49849"/>
                  <a:gd name="connsiteY0" fmla="*/ 860425 h 860425"/>
                  <a:gd name="connsiteX1" fmla="*/ 33914 w 49849"/>
                  <a:gd name="connsiteY1" fmla="*/ 762000 h 860425"/>
                  <a:gd name="connsiteX2" fmla="*/ 37089 w 49849"/>
                  <a:gd name="connsiteY2" fmla="*/ 752475 h 860425"/>
                  <a:gd name="connsiteX3" fmla="*/ 43439 w 49849"/>
                  <a:gd name="connsiteY3" fmla="*/ 711200 h 860425"/>
                  <a:gd name="connsiteX4" fmla="*/ 46614 w 49849"/>
                  <a:gd name="connsiteY4" fmla="*/ 695325 h 860425"/>
                  <a:gd name="connsiteX5" fmla="*/ 46614 w 49849"/>
                  <a:gd name="connsiteY5" fmla="*/ 558800 h 860425"/>
                  <a:gd name="connsiteX6" fmla="*/ 40264 w 49849"/>
                  <a:gd name="connsiteY6" fmla="*/ 539750 h 860425"/>
                  <a:gd name="connsiteX7" fmla="*/ 33914 w 49849"/>
                  <a:gd name="connsiteY7" fmla="*/ 520700 h 860425"/>
                  <a:gd name="connsiteX8" fmla="*/ 30739 w 49849"/>
                  <a:gd name="connsiteY8" fmla="*/ 511175 h 860425"/>
                  <a:gd name="connsiteX9" fmla="*/ 27564 w 49849"/>
                  <a:gd name="connsiteY9" fmla="*/ 501650 h 860425"/>
                  <a:gd name="connsiteX10" fmla="*/ 18039 w 49849"/>
                  <a:gd name="connsiteY10" fmla="*/ 463550 h 860425"/>
                  <a:gd name="connsiteX11" fmla="*/ 11689 w 49849"/>
                  <a:gd name="connsiteY11" fmla="*/ 454025 h 860425"/>
                  <a:gd name="connsiteX12" fmla="*/ 5339 w 49849"/>
                  <a:gd name="connsiteY12" fmla="*/ 434975 h 860425"/>
                  <a:gd name="connsiteX13" fmla="*/ 5339 w 49849"/>
                  <a:gd name="connsiteY13" fmla="*/ 254000 h 860425"/>
                  <a:gd name="connsiteX14" fmla="*/ 14864 w 49849"/>
                  <a:gd name="connsiteY14" fmla="*/ 219075 h 860425"/>
                  <a:gd name="connsiteX15" fmla="*/ 21214 w 49849"/>
                  <a:gd name="connsiteY15" fmla="*/ 206375 h 860425"/>
                  <a:gd name="connsiteX16" fmla="*/ 27564 w 49849"/>
                  <a:gd name="connsiteY16" fmla="*/ 180975 h 860425"/>
                  <a:gd name="connsiteX17" fmla="*/ 37089 w 49849"/>
                  <a:gd name="connsiteY17" fmla="*/ 130175 h 860425"/>
                  <a:gd name="connsiteX18" fmla="*/ 40264 w 49849"/>
                  <a:gd name="connsiteY18" fmla="*/ 120650 h 860425"/>
                  <a:gd name="connsiteX19" fmla="*/ 43439 w 49849"/>
                  <a:gd name="connsiteY19" fmla="*/ 92075 h 860425"/>
                  <a:gd name="connsiteX20" fmla="*/ 40264 w 49849"/>
                  <a:gd name="connsiteY20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849" h="860425">
                    <a:moveTo>
                      <a:pt x="33914" y="860425"/>
                    </a:moveTo>
                    <a:cubicBezTo>
                      <a:pt x="30647" y="811424"/>
                      <a:pt x="28641" y="812094"/>
                      <a:pt x="33914" y="762000"/>
                    </a:cubicBezTo>
                    <a:cubicBezTo>
                      <a:pt x="34264" y="758672"/>
                      <a:pt x="36363" y="755742"/>
                      <a:pt x="37089" y="752475"/>
                    </a:cubicBezTo>
                    <a:cubicBezTo>
                      <a:pt x="39432" y="741932"/>
                      <a:pt x="41751" y="721328"/>
                      <a:pt x="43439" y="711200"/>
                    </a:cubicBezTo>
                    <a:cubicBezTo>
                      <a:pt x="44326" y="705877"/>
                      <a:pt x="45556" y="700617"/>
                      <a:pt x="46614" y="695325"/>
                    </a:cubicBezTo>
                    <a:cubicBezTo>
                      <a:pt x="48903" y="642688"/>
                      <a:pt x="52577" y="610484"/>
                      <a:pt x="46614" y="558800"/>
                    </a:cubicBezTo>
                    <a:cubicBezTo>
                      <a:pt x="45847" y="552151"/>
                      <a:pt x="42381" y="546100"/>
                      <a:pt x="40264" y="539750"/>
                    </a:cubicBezTo>
                    <a:lnTo>
                      <a:pt x="33914" y="520700"/>
                    </a:lnTo>
                    <a:lnTo>
                      <a:pt x="30739" y="511175"/>
                    </a:lnTo>
                    <a:cubicBezTo>
                      <a:pt x="29681" y="508000"/>
                      <a:pt x="28114" y="504951"/>
                      <a:pt x="27564" y="501650"/>
                    </a:cubicBezTo>
                    <a:cubicBezTo>
                      <a:pt x="25977" y="492128"/>
                      <a:pt x="23629" y="471936"/>
                      <a:pt x="18039" y="463550"/>
                    </a:cubicBezTo>
                    <a:cubicBezTo>
                      <a:pt x="15922" y="460375"/>
                      <a:pt x="13239" y="457512"/>
                      <a:pt x="11689" y="454025"/>
                    </a:cubicBezTo>
                    <a:cubicBezTo>
                      <a:pt x="8971" y="447908"/>
                      <a:pt x="5339" y="434975"/>
                      <a:pt x="5339" y="434975"/>
                    </a:cubicBezTo>
                    <a:cubicBezTo>
                      <a:pt x="-2051" y="361076"/>
                      <a:pt x="-1504" y="379446"/>
                      <a:pt x="5339" y="254000"/>
                    </a:cubicBezTo>
                    <a:cubicBezTo>
                      <a:pt x="5440" y="252145"/>
                      <a:pt x="11637" y="226605"/>
                      <a:pt x="14864" y="219075"/>
                    </a:cubicBezTo>
                    <a:cubicBezTo>
                      <a:pt x="16728" y="214725"/>
                      <a:pt x="19717" y="210865"/>
                      <a:pt x="21214" y="206375"/>
                    </a:cubicBezTo>
                    <a:cubicBezTo>
                      <a:pt x="23974" y="198096"/>
                      <a:pt x="25602" y="189479"/>
                      <a:pt x="27564" y="180975"/>
                    </a:cubicBezTo>
                    <a:cubicBezTo>
                      <a:pt x="31441" y="164175"/>
                      <a:pt x="32907" y="146901"/>
                      <a:pt x="37089" y="130175"/>
                    </a:cubicBezTo>
                    <a:cubicBezTo>
                      <a:pt x="37901" y="126928"/>
                      <a:pt x="39206" y="123825"/>
                      <a:pt x="40264" y="120650"/>
                    </a:cubicBezTo>
                    <a:cubicBezTo>
                      <a:pt x="41322" y="111125"/>
                      <a:pt x="43439" y="101659"/>
                      <a:pt x="43439" y="92075"/>
                    </a:cubicBezTo>
                    <a:cubicBezTo>
                      <a:pt x="43439" y="61365"/>
                      <a:pt x="40264" y="30710"/>
                      <a:pt x="40264" y="0"/>
                    </a:cubicBez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 3"/>
              <p:cNvSpPr/>
              <p:nvPr/>
            </p:nvSpPr>
            <p:spPr>
              <a:xfrm>
                <a:off x="3703661" y="1473563"/>
                <a:ext cx="98425" cy="133350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3662909" y="1173241"/>
                <a:ext cx="80494" cy="122407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628841" y="1301750"/>
                <a:ext cx="28759" cy="107950"/>
              </a:xfrm>
              <a:custGeom>
                <a:avLst/>
                <a:gdLst>
                  <a:gd name="connsiteX0" fmla="*/ 28759 w 28759"/>
                  <a:gd name="connsiteY0" fmla="*/ 107950 h 107950"/>
                  <a:gd name="connsiteX1" fmla="*/ 25584 w 28759"/>
                  <a:gd name="connsiteY1" fmla="*/ 53975 h 107950"/>
                  <a:gd name="connsiteX2" fmla="*/ 19234 w 28759"/>
                  <a:gd name="connsiteY2" fmla="*/ 44450 h 107950"/>
                  <a:gd name="connsiteX3" fmla="*/ 16059 w 28759"/>
                  <a:gd name="connsiteY3" fmla="*/ 34925 h 107950"/>
                  <a:gd name="connsiteX4" fmla="*/ 184 w 28759"/>
                  <a:gd name="connsiteY4" fmla="*/ 6350 h 107950"/>
                  <a:gd name="connsiteX5" fmla="*/ 184 w 28759"/>
                  <a:gd name="connsiteY5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9" h="107950">
                    <a:moveTo>
                      <a:pt x="28759" y="107950"/>
                    </a:moveTo>
                    <a:cubicBezTo>
                      <a:pt x="27701" y="89958"/>
                      <a:pt x="28258" y="71798"/>
                      <a:pt x="25584" y="53975"/>
                    </a:cubicBezTo>
                    <a:cubicBezTo>
                      <a:pt x="25018" y="50201"/>
                      <a:pt x="20941" y="47863"/>
                      <a:pt x="19234" y="44450"/>
                    </a:cubicBezTo>
                    <a:cubicBezTo>
                      <a:pt x="17737" y="41457"/>
                      <a:pt x="17684" y="37851"/>
                      <a:pt x="16059" y="34925"/>
                    </a:cubicBezTo>
                    <a:cubicBezTo>
                      <a:pt x="8103" y="20603"/>
                      <a:pt x="2878" y="19820"/>
                      <a:pt x="184" y="6350"/>
                    </a:cubicBezTo>
                    <a:cubicBezTo>
                      <a:pt x="-231" y="4274"/>
                      <a:pt x="184" y="2117"/>
                      <a:pt x="184" y="0"/>
                    </a:cubicBezTo>
                  </a:path>
                </a:pathLst>
              </a:cu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45669" y="1635573"/>
                <a:ext cx="147686" cy="88613"/>
              </a:xfrm>
              <a:custGeom>
                <a:avLst/>
                <a:gdLst>
                  <a:gd name="connsiteX0" fmla="*/ 147637 w 147686"/>
                  <a:gd name="connsiteY0" fmla="*/ 346 h 88613"/>
                  <a:gd name="connsiteX1" fmla="*/ 135731 w 147686"/>
                  <a:gd name="connsiteY1" fmla="*/ 5108 h 88613"/>
                  <a:gd name="connsiteX2" fmla="*/ 119062 w 147686"/>
                  <a:gd name="connsiteY2" fmla="*/ 14633 h 88613"/>
                  <a:gd name="connsiteX3" fmla="*/ 102394 w 147686"/>
                  <a:gd name="connsiteY3" fmla="*/ 24158 h 88613"/>
                  <a:gd name="connsiteX4" fmla="*/ 85725 w 147686"/>
                  <a:gd name="connsiteY4" fmla="*/ 33683 h 88613"/>
                  <a:gd name="connsiteX5" fmla="*/ 76200 w 147686"/>
                  <a:gd name="connsiteY5" fmla="*/ 38446 h 88613"/>
                  <a:gd name="connsiteX6" fmla="*/ 69056 w 147686"/>
                  <a:gd name="connsiteY6" fmla="*/ 40827 h 88613"/>
                  <a:gd name="connsiteX7" fmla="*/ 52387 w 147686"/>
                  <a:gd name="connsiteY7" fmla="*/ 47971 h 88613"/>
                  <a:gd name="connsiteX8" fmla="*/ 38100 w 147686"/>
                  <a:gd name="connsiteY8" fmla="*/ 59877 h 88613"/>
                  <a:gd name="connsiteX9" fmla="*/ 30956 w 147686"/>
                  <a:gd name="connsiteY9" fmla="*/ 62258 h 88613"/>
                  <a:gd name="connsiteX10" fmla="*/ 14287 w 147686"/>
                  <a:gd name="connsiteY10" fmla="*/ 74165 h 88613"/>
                  <a:gd name="connsiteX11" fmla="*/ 0 w 147686"/>
                  <a:gd name="connsiteY11" fmla="*/ 83690 h 88613"/>
                  <a:gd name="connsiteX12" fmla="*/ 7144 w 147686"/>
                  <a:gd name="connsiteY12" fmla="*/ 88452 h 88613"/>
                  <a:gd name="connsiteX13" fmla="*/ 30956 w 147686"/>
                  <a:gd name="connsiteY13" fmla="*/ 86071 h 88613"/>
                  <a:gd name="connsiteX14" fmla="*/ 38100 w 147686"/>
                  <a:gd name="connsiteY14" fmla="*/ 81308 h 88613"/>
                  <a:gd name="connsiteX15" fmla="*/ 45244 w 147686"/>
                  <a:gd name="connsiteY15" fmla="*/ 78927 h 88613"/>
                  <a:gd name="connsiteX16" fmla="*/ 52387 w 147686"/>
                  <a:gd name="connsiteY16" fmla="*/ 71783 h 88613"/>
                  <a:gd name="connsiteX17" fmla="*/ 66675 w 147686"/>
                  <a:gd name="connsiteY17" fmla="*/ 64640 h 88613"/>
                  <a:gd name="connsiteX18" fmla="*/ 73819 w 147686"/>
                  <a:gd name="connsiteY18" fmla="*/ 57496 h 88613"/>
                  <a:gd name="connsiteX19" fmla="*/ 80962 w 147686"/>
                  <a:gd name="connsiteY19" fmla="*/ 52733 h 88613"/>
                  <a:gd name="connsiteX20" fmla="*/ 88106 w 147686"/>
                  <a:gd name="connsiteY20" fmla="*/ 45590 h 88613"/>
                  <a:gd name="connsiteX21" fmla="*/ 97631 w 147686"/>
                  <a:gd name="connsiteY21" fmla="*/ 38446 h 88613"/>
                  <a:gd name="connsiteX22" fmla="*/ 111919 w 147686"/>
                  <a:gd name="connsiteY22" fmla="*/ 28921 h 88613"/>
                  <a:gd name="connsiteX23" fmla="*/ 116681 w 147686"/>
                  <a:gd name="connsiteY23" fmla="*/ 21777 h 88613"/>
                  <a:gd name="connsiteX24" fmla="*/ 123825 w 147686"/>
                  <a:gd name="connsiteY24" fmla="*/ 19396 h 88613"/>
                  <a:gd name="connsiteX25" fmla="*/ 130969 w 147686"/>
                  <a:gd name="connsiteY25" fmla="*/ 14633 h 88613"/>
                  <a:gd name="connsiteX26" fmla="*/ 147637 w 147686"/>
                  <a:gd name="connsiteY26" fmla="*/ 346 h 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7686" h="88613">
                    <a:moveTo>
                      <a:pt x="147637" y="346"/>
                    </a:moveTo>
                    <a:cubicBezTo>
                      <a:pt x="148431" y="-1242"/>
                      <a:pt x="139467" y="3032"/>
                      <a:pt x="135731" y="5108"/>
                    </a:cubicBezTo>
                    <a:cubicBezTo>
                      <a:pt x="114107" y="17121"/>
                      <a:pt x="136353" y="8870"/>
                      <a:pt x="119062" y="14633"/>
                    </a:cubicBezTo>
                    <a:cubicBezTo>
                      <a:pt x="99736" y="33962"/>
                      <a:pt x="124777" y="11368"/>
                      <a:pt x="102394" y="24158"/>
                    </a:cubicBezTo>
                    <a:cubicBezTo>
                      <a:pt x="80325" y="36768"/>
                      <a:pt x="110772" y="27422"/>
                      <a:pt x="85725" y="33683"/>
                    </a:cubicBezTo>
                    <a:cubicBezTo>
                      <a:pt x="82550" y="35271"/>
                      <a:pt x="79463" y="37048"/>
                      <a:pt x="76200" y="38446"/>
                    </a:cubicBezTo>
                    <a:cubicBezTo>
                      <a:pt x="73893" y="39435"/>
                      <a:pt x="71363" y="39838"/>
                      <a:pt x="69056" y="40827"/>
                    </a:cubicBezTo>
                    <a:cubicBezTo>
                      <a:pt x="48458" y="49655"/>
                      <a:pt x="69141" y="42387"/>
                      <a:pt x="52387" y="47971"/>
                    </a:cubicBezTo>
                    <a:cubicBezTo>
                      <a:pt x="47119" y="53239"/>
                      <a:pt x="44733" y="56561"/>
                      <a:pt x="38100" y="59877"/>
                    </a:cubicBezTo>
                    <a:cubicBezTo>
                      <a:pt x="35855" y="60999"/>
                      <a:pt x="33337" y="61464"/>
                      <a:pt x="30956" y="62258"/>
                    </a:cubicBezTo>
                    <a:cubicBezTo>
                      <a:pt x="7721" y="77749"/>
                      <a:pt x="43835" y="53480"/>
                      <a:pt x="14287" y="74165"/>
                    </a:cubicBezTo>
                    <a:cubicBezTo>
                      <a:pt x="9598" y="77447"/>
                      <a:pt x="0" y="83690"/>
                      <a:pt x="0" y="83690"/>
                    </a:cubicBezTo>
                    <a:cubicBezTo>
                      <a:pt x="2381" y="85277"/>
                      <a:pt x="4291" y="88233"/>
                      <a:pt x="7144" y="88452"/>
                    </a:cubicBezTo>
                    <a:cubicBezTo>
                      <a:pt x="15097" y="89064"/>
                      <a:pt x="23183" y="87865"/>
                      <a:pt x="30956" y="86071"/>
                    </a:cubicBezTo>
                    <a:cubicBezTo>
                      <a:pt x="33745" y="85427"/>
                      <a:pt x="35540" y="82588"/>
                      <a:pt x="38100" y="81308"/>
                    </a:cubicBezTo>
                    <a:cubicBezTo>
                      <a:pt x="40345" y="80185"/>
                      <a:pt x="42863" y="79721"/>
                      <a:pt x="45244" y="78927"/>
                    </a:cubicBezTo>
                    <a:cubicBezTo>
                      <a:pt x="47625" y="76546"/>
                      <a:pt x="49585" y="73651"/>
                      <a:pt x="52387" y="71783"/>
                    </a:cubicBezTo>
                    <a:cubicBezTo>
                      <a:pt x="73873" y="57458"/>
                      <a:pt x="44186" y="83380"/>
                      <a:pt x="66675" y="64640"/>
                    </a:cubicBezTo>
                    <a:cubicBezTo>
                      <a:pt x="69262" y="62484"/>
                      <a:pt x="71232" y="59652"/>
                      <a:pt x="73819" y="57496"/>
                    </a:cubicBezTo>
                    <a:cubicBezTo>
                      <a:pt x="76017" y="55664"/>
                      <a:pt x="78764" y="54565"/>
                      <a:pt x="80962" y="52733"/>
                    </a:cubicBezTo>
                    <a:cubicBezTo>
                      <a:pt x="83549" y="50577"/>
                      <a:pt x="85549" y="47781"/>
                      <a:pt x="88106" y="45590"/>
                    </a:cubicBezTo>
                    <a:cubicBezTo>
                      <a:pt x="91119" y="43007"/>
                      <a:pt x="94618" y="41029"/>
                      <a:pt x="97631" y="38446"/>
                    </a:cubicBezTo>
                    <a:cubicBezTo>
                      <a:pt x="108982" y="28717"/>
                      <a:pt x="99767" y="32971"/>
                      <a:pt x="111919" y="28921"/>
                    </a:cubicBezTo>
                    <a:cubicBezTo>
                      <a:pt x="113506" y="26540"/>
                      <a:pt x="114446" y="23565"/>
                      <a:pt x="116681" y="21777"/>
                    </a:cubicBezTo>
                    <a:cubicBezTo>
                      <a:pt x="118641" y="20209"/>
                      <a:pt x="121580" y="20519"/>
                      <a:pt x="123825" y="19396"/>
                    </a:cubicBezTo>
                    <a:cubicBezTo>
                      <a:pt x="126385" y="18116"/>
                      <a:pt x="128770" y="16465"/>
                      <a:pt x="130969" y="14633"/>
                    </a:cubicBezTo>
                    <a:cubicBezTo>
                      <a:pt x="140214" y="6929"/>
                      <a:pt x="146843" y="1934"/>
                      <a:pt x="147637" y="34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3535727" y="1630799"/>
                <a:ext cx="38160" cy="123904"/>
              </a:xfrm>
              <a:custGeom>
                <a:avLst/>
                <a:gdLst>
                  <a:gd name="connsiteX0" fmla="*/ 38100 w 38160"/>
                  <a:gd name="connsiteY0" fmla="*/ 2040 h 123904"/>
                  <a:gd name="connsiteX1" fmla="*/ 35719 w 38160"/>
                  <a:gd name="connsiteY1" fmla="*/ 25853 h 123904"/>
                  <a:gd name="connsiteX2" fmla="*/ 28575 w 38160"/>
                  <a:gd name="connsiteY2" fmla="*/ 49665 h 123904"/>
                  <a:gd name="connsiteX3" fmla="*/ 21431 w 38160"/>
                  <a:gd name="connsiteY3" fmla="*/ 66334 h 123904"/>
                  <a:gd name="connsiteX4" fmla="*/ 14288 w 38160"/>
                  <a:gd name="connsiteY4" fmla="*/ 83003 h 123904"/>
                  <a:gd name="connsiteX5" fmla="*/ 11906 w 38160"/>
                  <a:gd name="connsiteY5" fmla="*/ 90147 h 123904"/>
                  <a:gd name="connsiteX6" fmla="*/ 7144 w 38160"/>
                  <a:gd name="connsiteY6" fmla="*/ 99672 h 123904"/>
                  <a:gd name="connsiteX7" fmla="*/ 2381 w 38160"/>
                  <a:gd name="connsiteY7" fmla="*/ 113959 h 123904"/>
                  <a:gd name="connsiteX8" fmla="*/ 0 w 38160"/>
                  <a:gd name="connsiteY8" fmla="*/ 121103 h 123904"/>
                  <a:gd name="connsiteX9" fmla="*/ 7144 w 38160"/>
                  <a:gd name="connsiteY9" fmla="*/ 123484 h 123904"/>
                  <a:gd name="connsiteX10" fmla="*/ 26194 w 38160"/>
                  <a:gd name="connsiteY10" fmla="*/ 121103 h 123904"/>
                  <a:gd name="connsiteX11" fmla="*/ 30956 w 38160"/>
                  <a:gd name="connsiteY11" fmla="*/ 102053 h 123904"/>
                  <a:gd name="connsiteX12" fmla="*/ 33338 w 38160"/>
                  <a:gd name="connsiteY12" fmla="*/ 94909 h 123904"/>
                  <a:gd name="connsiteX13" fmla="*/ 33338 w 38160"/>
                  <a:gd name="connsiteY13" fmla="*/ 2040 h 123904"/>
                  <a:gd name="connsiteX14" fmla="*/ 38100 w 38160"/>
                  <a:gd name="connsiteY14" fmla="*/ 2040 h 12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160" h="123904">
                    <a:moveTo>
                      <a:pt x="38100" y="2040"/>
                    </a:moveTo>
                    <a:cubicBezTo>
                      <a:pt x="38497" y="6009"/>
                      <a:pt x="36847" y="17956"/>
                      <a:pt x="35719" y="25853"/>
                    </a:cubicBezTo>
                    <a:cubicBezTo>
                      <a:pt x="34458" y="34680"/>
                      <a:pt x="30787" y="40814"/>
                      <a:pt x="28575" y="49665"/>
                    </a:cubicBezTo>
                    <a:cubicBezTo>
                      <a:pt x="25500" y="61967"/>
                      <a:pt x="28009" y="56467"/>
                      <a:pt x="21431" y="66334"/>
                    </a:cubicBezTo>
                    <a:cubicBezTo>
                      <a:pt x="15850" y="83079"/>
                      <a:pt x="23110" y="62418"/>
                      <a:pt x="14288" y="83003"/>
                    </a:cubicBezTo>
                    <a:cubicBezTo>
                      <a:pt x="13299" y="85310"/>
                      <a:pt x="12895" y="87840"/>
                      <a:pt x="11906" y="90147"/>
                    </a:cubicBezTo>
                    <a:cubicBezTo>
                      <a:pt x="10508" y="93410"/>
                      <a:pt x="8462" y="96376"/>
                      <a:pt x="7144" y="99672"/>
                    </a:cubicBezTo>
                    <a:cubicBezTo>
                      <a:pt x="5280" y="104333"/>
                      <a:pt x="3969" y="109197"/>
                      <a:pt x="2381" y="113959"/>
                    </a:cubicBezTo>
                    <a:lnTo>
                      <a:pt x="0" y="121103"/>
                    </a:lnTo>
                    <a:cubicBezTo>
                      <a:pt x="2381" y="121897"/>
                      <a:pt x="4634" y="123484"/>
                      <a:pt x="7144" y="123484"/>
                    </a:cubicBezTo>
                    <a:cubicBezTo>
                      <a:pt x="13543" y="123484"/>
                      <a:pt x="21437" y="125384"/>
                      <a:pt x="26194" y="121103"/>
                    </a:cubicBezTo>
                    <a:cubicBezTo>
                      <a:pt x="31059" y="116724"/>
                      <a:pt x="28886" y="108262"/>
                      <a:pt x="30956" y="102053"/>
                    </a:cubicBezTo>
                    <a:lnTo>
                      <a:pt x="33338" y="94909"/>
                    </a:lnTo>
                    <a:cubicBezTo>
                      <a:pt x="36646" y="51903"/>
                      <a:pt x="37428" y="57248"/>
                      <a:pt x="33338" y="2040"/>
                    </a:cubicBezTo>
                    <a:cubicBezTo>
                      <a:pt x="33255" y="920"/>
                      <a:pt x="37703" y="-1929"/>
                      <a:pt x="38100" y="2040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457575" y="1627180"/>
                <a:ext cx="112210" cy="25946"/>
              </a:xfrm>
              <a:custGeom>
                <a:avLst/>
                <a:gdLst>
                  <a:gd name="connsiteX0" fmla="*/ 111919 w 112210"/>
                  <a:gd name="connsiteY0" fmla="*/ 25408 h 25946"/>
                  <a:gd name="connsiteX1" fmla="*/ 76200 w 112210"/>
                  <a:gd name="connsiteY1" fmla="*/ 23026 h 25946"/>
                  <a:gd name="connsiteX2" fmla="*/ 52388 w 112210"/>
                  <a:gd name="connsiteY2" fmla="*/ 20645 h 25946"/>
                  <a:gd name="connsiteX3" fmla="*/ 23813 w 112210"/>
                  <a:gd name="connsiteY3" fmla="*/ 18264 h 25946"/>
                  <a:gd name="connsiteX4" fmla="*/ 14288 w 112210"/>
                  <a:gd name="connsiteY4" fmla="*/ 15883 h 25946"/>
                  <a:gd name="connsiteX5" fmla="*/ 0 w 112210"/>
                  <a:gd name="connsiteY5" fmla="*/ 11120 h 25946"/>
                  <a:gd name="connsiteX6" fmla="*/ 38100 w 112210"/>
                  <a:gd name="connsiteY6" fmla="*/ 6358 h 25946"/>
                  <a:gd name="connsiteX7" fmla="*/ 52388 w 112210"/>
                  <a:gd name="connsiteY7" fmla="*/ 11120 h 25946"/>
                  <a:gd name="connsiteX8" fmla="*/ 71438 w 112210"/>
                  <a:gd name="connsiteY8" fmla="*/ 20645 h 25946"/>
                  <a:gd name="connsiteX9" fmla="*/ 85725 w 112210"/>
                  <a:gd name="connsiteY9" fmla="*/ 23026 h 25946"/>
                  <a:gd name="connsiteX10" fmla="*/ 92869 w 112210"/>
                  <a:gd name="connsiteY10" fmla="*/ 25408 h 25946"/>
                  <a:gd name="connsiteX11" fmla="*/ 111919 w 112210"/>
                  <a:gd name="connsiteY11" fmla="*/ 25408 h 25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210" h="25946">
                    <a:moveTo>
                      <a:pt x="111919" y="25408"/>
                    </a:moveTo>
                    <a:cubicBezTo>
                      <a:pt x="109141" y="25011"/>
                      <a:pt x="88095" y="23978"/>
                      <a:pt x="76200" y="23026"/>
                    </a:cubicBezTo>
                    <a:cubicBezTo>
                      <a:pt x="68248" y="22390"/>
                      <a:pt x="60332" y="21367"/>
                      <a:pt x="52388" y="20645"/>
                    </a:cubicBezTo>
                    <a:lnTo>
                      <a:pt x="23813" y="18264"/>
                    </a:lnTo>
                    <a:cubicBezTo>
                      <a:pt x="20638" y="17470"/>
                      <a:pt x="17423" y="16823"/>
                      <a:pt x="14288" y="15883"/>
                    </a:cubicBezTo>
                    <a:cubicBezTo>
                      <a:pt x="9479" y="14440"/>
                      <a:pt x="0" y="11120"/>
                      <a:pt x="0" y="11120"/>
                    </a:cubicBezTo>
                    <a:cubicBezTo>
                      <a:pt x="5959" y="-6760"/>
                      <a:pt x="803" y="1030"/>
                      <a:pt x="38100" y="6358"/>
                    </a:cubicBezTo>
                    <a:cubicBezTo>
                      <a:pt x="43070" y="7068"/>
                      <a:pt x="47898" y="8875"/>
                      <a:pt x="52388" y="11120"/>
                    </a:cubicBezTo>
                    <a:cubicBezTo>
                      <a:pt x="58738" y="14295"/>
                      <a:pt x="64435" y="19478"/>
                      <a:pt x="71438" y="20645"/>
                    </a:cubicBezTo>
                    <a:lnTo>
                      <a:pt x="85725" y="23026"/>
                    </a:lnTo>
                    <a:cubicBezTo>
                      <a:pt x="88106" y="23820"/>
                      <a:pt x="90434" y="24799"/>
                      <a:pt x="92869" y="25408"/>
                    </a:cubicBezTo>
                    <a:cubicBezTo>
                      <a:pt x="96795" y="26390"/>
                      <a:pt x="114697" y="25805"/>
                      <a:pt x="111919" y="25408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597903" y="1605581"/>
                <a:ext cx="59806" cy="68438"/>
              </a:xfrm>
              <a:custGeom>
                <a:avLst/>
                <a:gdLst>
                  <a:gd name="connsiteX0" fmla="*/ 19216 w 59806"/>
                  <a:gd name="connsiteY0" fmla="*/ 51769 h 68438"/>
                  <a:gd name="connsiteX1" fmla="*/ 21597 w 59806"/>
                  <a:gd name="connsiteY1" fmla="*/ 35100 h 68438"/>
                  <a:gd name="connsiteX2" fmla="*/ 23978 w 59806"/>
                  <a:gd name="connsiteY2" fmla="*/ 1763 h 68438"/>
                  <a:gd name="connsiteX3" fmla="*/ 40647 w 59806"/>
                  <a:gd name="connsiteY3" fmla="*/ 4144 h 68438"/>
                  <a:gd name="connsiteX4" fmla="*/ 45410 w 59806"/>
                  <a:gd name="connsiteY4" fmla="*/ 11288 h 68438"/>
                  <a:gd name="connsiteX5" fmla="*/ 40647 w 59806"/>
                  <a:gd name="connsiteY5" fmla="*/ 37482 h 68438"/>
                  <a:gd name="connsiteX6" fmla="*/ 35885 w 59806"/>
                  <a:gd name="connsiteY6" fmla="*/ 44625 h 68438"/>
                  <a:gd name="connsiteX7" fmla="*/ 33503 w 59806"/>
                  <a:gd name="connsiteY7" fmla="*/ 54150 h 68438"/>
                  <a:gd name="connsiteX8" fmla="*/ 19216 w 59806"/>
                  <a:gd name="connsiteY8" fmla="*/ 54150 h 68438"/>
                  <a:gd name="connsiteX9" fmla="*/ 9691 w 59806"/>
                  <a:gd name="connsiteY9" fmla="*/ 39863 h 68438"/>
                  <a:gd name="connsiteX10" fmla="*/ 4928 w 59806"/>
                  <a:gd name="connsiteY10" fmla="*/ 32719 h 68438"/>
                  <a:gd name="connsiteX11" fmla="*/ 9691 w 59806"/>
                  <a:gd name="connsiteY11" fmla="*/ 30338 h 68438"/>
                  <a:gd name="connsiteX12" fmla="*/ 26360 w 59806"/>
                  <a:gd name="connsiteY12" fmla="*/ 42244 h 68438"/>
                  <a:gd name="connsiteX13" fmla="*/ 33503 w 59806"/>
                  <a:gd name="connsiteY13" fmla="*/ 56532 h 68438"/>
                  <a:gd name="connsiteX14" fmla="*/ 35885 w 59806"/>
                  <a:gd name="connsiteY14" fmla="*/ 63675 h 68438"/>
                  <a:gd name="connsiteX15" fmla="*/ 43028 w 59806"/>
                  <a:gd name="connsiteY15" fmla="*/ 68438 h 68438"/>
                  <a:gd name="connsiteX16" fmla="*/ 59697 w 59806"/>
                  <a:gd name="connsiteY16" fmla="*/ 63675 h 68438"/>
                  <a:gd name="connsiteX17" fmla="*/ 19216 w 59806"/>
                  <a:gd name="connsiteY17" fmla="*/ 51769 h 6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806" h="68438">
                    <a:moveTo>
                      <a:pt x="19216" y="51769"/>
                    </a:moveTo>
                    <a:cubicBezTo>
                      <a:pt x="12866" y="47007"/>
                      <a:pt x="21065" y="40687"/>
                      <a:pt x="21597" y="35100"/>
                    </a:cubicBezTo>
                    <a:cubicBezTo>
                      <a:pt x="22653" y="24010"/>
                      <a:pt x="18139" y="11251"/>
                      <a:pt x="23978" y="1763"/>
                    </a:cubicBezTo>
                    <a:cubicBezTo>
                      <a:pt x="26920" y="-3017"/>
                      <a:pt x="35091" y="3350"/>
                      <a:pt x="40647" y="4144"/>
                    </a:cubicBezTo>
                    <a:cubicBezTo>
                      <a:pt x="42235" y="6525"/>
                      <a:pt x="45125" y="8440"/>
                      <a:pt x="45410" y="11288"/>
                    </a:cubicBezTo>
                    <a:cubicBezTo>
                      <a:pt x="45618" y="13373"/>
                      <a:pt x="42609" y="32904"/>
                      <a:pt x="40647" y="37482"/>
                    </a:cubicBezTo>
                    <a:cubicBezTo>
                      <a:pt x="39520" y="40112"/>
                      <a:pt x="37472" y="42244"/>
                      <a:pt x="35885" y="44625"/>
                    </a:cubicBezTo>
                    <a:cubicBezTo>
                      <a:pt x="35091" y="47800"/>
                      <a:pt x="35547" y="51594"/>
                      <a:pt x="33503" y="54150"/>
                    </a:cubicBezTo>
                    <a:cubicBezTo>
                      <a:pt x="29492" y="59164"/>
                      <a:pt x="23227" y="55487"/>
                      <a:pt x="19216" y="54150"/>
                    </a:cubicBezTo>
                    <a:lnTo>
                      <a:pt x="9691" y="39863"/>
                    </a:lnTo>
                    <a:lnTo>
                      <a:pt x="4928" y="32719"/>
                    </a:lnTo>
                    <a:cubicBezTo>
                      <a:pt x="853" y="26606"/>
                      <a:pt x="-5687" y="19353"/>
                      <a:pt x="9691" y="30338"/>
                    </a:cubicBezTo>
                    <a:cubicBezTo>
                      <a:pt x="32210" y="46424"/>
                      <a:pt x="262" y="29197"/>
                      <a:pt x="26360" y="42244"/>
                    </a:cubicBezTo>
                    <a:cubicBezTo>
                      <a:pt x="32341" y="60191"/>
                      <a:pt x="24276" y="38078"/>
                      <a:pt x="33503" y="56532"/>
                    </a:cubicBezTo>
                    <a:cubicBezTo>
                      <a:pt x="34626" y="58777"/>
                      <a:pt x="34317" y="61715"/>
                      <a:pt x="35885" y="63675"/>
                    </a:cubicBezTo>
                    <a:cubicBezTo>
                      <a:pt x="37673" y="65910"/>
                      <a:pt x="40647" y="66850"/>
                      <a:pt x="43028" y="68438"/>
                    </a:cubicBezTo>
                    <a:cubicBezTo>
                      <a:pt x="48113" y="66743"/>
                      <a:pt x="54470" y="64422"/>
                      <a:pt x="59697" y="63675"/>
                    </a:cubicBezTo>
                    <a:cubicBezTo>
                      <a:pt x="62054" y="63338"/>
                      <a:pt x="25566" y="56531"/>
                      <a:pt x="19216" y="51769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707239" y="1506808"/>
                <a:ext cx="37392" cy="44189"/>
              </a:xfrm>
              <a:custGeom>
                <a:avLst/>
                <a:gdLst>
                  <a:gd name="connsiteX0" fmla="*/ 14655 w 37392"/>
                  <a:gd name="connsiteY0" fmla="*/ 43386 h 44189"/>
                  <a:gd name="connsiteX1" fmla="*/ 5130 w 37392"/>
                  <a:gd name="connsiteY1" fmla="*/ 31480 h 44189"/>
                  <a:gd name="connsiteX2" fmla="*/ 367 w 37392"/>
                  <a:gd name="connsiteY2" fmla="*/ 24336 h 44189"/>
                  <a:gd name="connsiteX3" fmla="*/ 12274 w 37392"/>
                  <a:gd name="connsiteY3" fmla="*/ 21955 h 44189"/>
                  <a:gd name="connsiteX4" fmla="*/ 36086 w 37392"/>
                  <a:gd name="connsiteY4" fmla="*/ 24336 h 44189"/>
                  <a:gd name="connsiteX5" fmla="*/ 33705 w 37392"/>
                  <a:gd name="connsiteY5" fmla="*/ 33861 h 44189"/>
                  <a:gd name="connsiteX6" fmla="*/ 26561 w 37392"/>
                  <a:gd name="connsiteY6" fmla="*/ 29098 h 44189"/>
                  <a:gd name="connsiteX7" fmla="*/ 24180 w 37392"/>
                  <a:gd name="connsiteY7" fmla="*/ 12430 h 44189"/>
                  <a:gd name="connsiteX8" fmla="*/ 21799 w 37392"/>
                  <a:gd name="connsiteY8" fmla="*/ 523 h 44189"/>
                  <a:gd name="connsiteX9" fmla="*/ 24180 w 37392"/>
                  <a:gd name="connsiteY9" fmla="*/ 7667 h 44189"/>
                  <a:gd name="connsiteX10" fmla="*/ 14655 w 37392"/>
                  <a:gd name="connsiteY10" fmla="*/ 43386 h 44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92" h="44189">
                    <a:moveTo>
                      <a:pt x="14655" y="43386"/>
                    </a:moveTo>
                    <a:cubicBezTo>
                      <a:pt x="11480" y="47355"/>
                      <a:pt x="8180" y="35546"/>
                      <a:pt x="5130" y="31480"/>
                    </a:cubicBezTo>
                    <a:cubicBezTo>
                      <a:pt x="3413" y="29190"/>
                      <a:pt x="-1350" y="26626"/>
                      <a:pt x="367" y="24336"/>
                    </a:cubicBezTo>
                    <a:cubicBezTo>
                      <a:pt x="2796" y="21098"/>
                      <a:pt x="8305" y="22749"/>
                      <a:pt x="12274" y="21955"/>
                    </a:cubicBezTo>
                    <a:cubicBezTo>
                      <a:pt x="20211" y="22749"/>
                      <a:pt x="29113" y="20462"/>
                      <a:pt x="36086" y="24336"/>
                    </a:cubicBezTo>
                    <a:cubicBezTo>
                      <a:pt x="38947" y="25925"/>
                      <a:pt x="36632" y="32398"/>
                      <a:pt x="33705" y="33861"/>
                    </a:cubicBezTo>
                    <a:cubicBezTo>
                      <a:pt x="31145" y="35141"/>
                      <a:pt x="28942" y="30686"/>
                      <a:pt x="26561" y="29098"/>
                    </a:cubicBezTo>
                    <a:cubicBezTo>
                      <a:pt x="25767" y="23542"/>
                      <a:pt x="25103" y="17966"/>
                      <a:pt x="24180" y="12430"/>
                    </a:cubicBezTo>
                    <a:cubicBezTo>
                      <a:pt x="23515" y="8437"/>
                      <a:pt x="21799" y="4571"/>
                      <a:pt x="21799" y="523"/>
                    </a:cubicBezTo>
                    <a:cubicBezTo>
                      <a:pt x="21799" y="-1987"/>
                      <a:pt x="23636" y="5217"/>
                      <a:pt x="24180" y="7667"/>
                    </a:cubicBezTo>
                    <a:cubicBezTo>
                      <a:pt x="27344" y="21906"/>
                      <a:pt x="17830" y="39417"/>
                      <a:pt x="14655" y="4338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774219" y="1430498"/>
                <a:ext cx="95312" cy="79215"/>
              </a:xfrm>
              <a:custGeom>
                <a:avLst/>
                <a:gdLst>
                  <a:gd name="connsiteX0" fmla="*/ 2444 w 95312"/>
                  <a:gd name="connsiteY0" fmla="*/ 55402 h 79215"/>
                  <a:gd name="connsiteX1" fmla="*/ 4825 w 95312"/>
                  <a:gd name="connsiteY1" fmla="*/ 633 h 79215"/>
                  <a:gd name="connsiteX2" fmla="*/ 9587 w 95312"/>
                  <a:gd name="connsiteY2" fmla="*/ 7777 h 79215"/>
                  <a:gd name="connsiteX3" fmla="*/ 14350 w 95312"/>
                  <a:gd name="connsiteY3" fmla="*/ 24446 h 79215"/>
                  <a:gd name="connsiteX4" fmla="*/ 9587 w 95312"/>
                  <a:gd name="connsiteY4" fmla="*/ 48258 h 79215"/>
                  <a:gd name="connsiteX5" fmla="*/ 26256 w 95312"/>
                  <a:gd name="connsiteY5" fmla="*/ 33971 h 79215"/>
                  <a:gd name="connsiteX6" fmla="*/ 35781 w 95312"/>
                  <a:gd name="connsiteY6" fmla="*/ 29208 h 79215"/>
                  <a:gd name="connsiteX7" fmla="*/ 50069 w 95312"/>
                  <a:gd name="connsiteY7" fmla="*/ 22065 h 79215"/>
                  <a:gd name="connsiteX8" fmla="*/ 66737 w 95312"/>
                  <a:gd name="connsiteY8" fmla="*/ 12540 h 79215"/>
                  <a:gd name="connsiteX9" fmla="*/ 73881 w 95312"/>
                  <a:gd name="connsiteY9" fmla="*/ 7777 h 79215"/>
                  <a:gd name="connsiteX10" fmla="*/ 88169 w 95312"/>
                  <a:gd name="connsiteY10" fmla="*/ 5396 h 79215"/>
                  <a:gd name="connsiteX11" fmla="*/ 95312 w 95312"/>
                  <a:gd name="connsiteY11" fmla="*/ 3015 h 79215"/>
                  <a:gd name="connsiteX12" fmla="*/ 88169 w 95312"/>
                  <a:gd name="connsiteY12" fmla="*/ 7777 h 79215"/>
                  <a:gd name="connsiteX13" fmla="*/ 73881 w 95312"/>
                  <a:gd name="connsiteY13" fmla="*/ 12540 h 79215"/>
                  <a:gd name="connsiteX14" fmla="*/ 59594 w 95312"/>
                  <a:gd name="connsiteY14" fmla="*/ 17302 h 79215"/>
                  <a:gd name="connsiteX15" fmla="*/ 52450 w 95312"/>
                  <a:gd name="connsiteY15" fmla="*/ 19683 h 79215"/>
                  <a:gd name="connsiteX16" fmla="*/ 33400 w 95312"/>
                  <a:gd name="connsiteY16" fmla="*/ 29208 h 79215"/>
                  <a:gd name="connsiteX17" fmla="*/ 19112 w 95312"/>
                  <a:gd name="connsiteY17" fmla="*/ 36352 h 79215"/>
                  <a:gd name="connsiteX18" fmla="*/ 11969 w 95312"/>
                  <a:gd name="connsiteY18" fmla="*/ 41115 h 79215"/>
                  <a:gd name="connsiteX19" fmla="*/ 7206 w 95312"/>
                  <a:gd name="connsiteY19" fmla="*/ 48258 h 79215"/>
                  <a:gd name="connsiteX20" fmla="*/ 69119 w 95312"/>
                  <a:gd name="connsiteY20" fmla="*/ 48258 h 79215"/>
                  <a:gd name="connsiteX21" fmla="*/ 61975 w 95312"/>
                  <a:gd name="connsiteY21" fmla="*/ 50640 h 79215"/>
                  <a:gd name="connsiteX22" fmla="*/ 14350 w 95312"/>
                  <a:gd name="connsiteY22" fmla="*/ 60165 h 79215"/>
                  <a:gd name="connsiteX23" fmla="*/ 11969 w 95312"/>
                  <a:gd name="connsiteY23" fmla="*/ 79215 h 79215"/>
                  <a:gd name="connsiteX24" fmla="*/ 4825 w 95312"/>
                  <a:gd name="connsiteY24" fmla="*/ 74452 h 79215"/>
                  <a:gd name="connsiteX25" fmla="*/ 2444 w 95312"/>
                  <a:gd name="connsiteY25" fmla="*/ 55402 h 79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5312" h="79215">
                    <a:moveTo>
                      <a:pt x="2444" y="55402"/>
                    </a:moveTo>
                    <a:cubicBezTo>
                      <a:pt x="2444" y="43099"/>
                      <a:pt x="2115" y="18704"/>
                      <a:pt x="4825" y="633"/>
                    </a:cubicBezTo>
                    <a:cubicBezTo>
                      <a:pt x="5249" y="-2197"/>
                      <a:pt x="8307" y="5217"/>
                      <a:pt x="9587" y="7777"/>
                    </a:cubicBezTo>
                    <a:cubicBezTo>
                      <a:pt x="11297" y="11198"/>
                      <a:pt x="13585" y="21388"/>
                      <a:pt x="14350" y="24446"/>
                    </a:cubicBezTo>
                    <a:cubicBezTo>
                      <a:pt x="12762" y="32383"/>
                      <a:pt x="7363" y="40475"/>
                      <a:pt x="9587" y="48258"/>
                    </a:cubicBezTo>
                    <a:cubicBezTo>
                      <a:pt x="10279" y="50679"/>
                      <a:pt x="26088" y="34091"/>
                      <a:pt x="26256" y="33971"/>
                    </a:cubicBezTo>
                    <a:cubicBezTo>
                      <a:pt x="29145" y="31908"/>
                      <a:pt x="32699" y="30969"/>
                      <a:pt x="35781" y="29208"/>
                    </a:cubicBezTo>
                    <a:cubicBezTo>
                      <a:pt x="48703" y="21824"/>
                      <a:pt x="36974" y="26429"/>
                      <a:pt x="50069" y="22065"/>
                    </a:cubicBezTo>
                    <a:cubicBezTo>
                      <a:pt x="67466" y="10465"/>
                      <a:pt x="45597" y="24620"/>
                      <a:pt x="66737" y="12540"/>
                    </a:cubicBezTo>
                    <a:cubicBezTo>
                      <a:pt x="69222" y="11120"/>
                      <a:pt x="71166" y="8682"/>
                      <a:pt x="73881" y="7777"/>
                    </a:cubicBezTo>
                    <a:cubicBezTo>
                      <a:pt x="78462" y="6250"/>
                      <a:pt x="83406" y="6190"/>
                      <a:pt x="88169" y="5396"/>
                    </a:cubicBezTo>
                    <a:cubicBezTo>
                      <a:pt x="90550" y="4602"/>
                      <a:pt x="95312" y="505"/>
                      <a:pt x="95312" y="3015"/>
                    </a:cubicBezTo>
                    <a:cubicBezTo>
                      <a:pt x="95312" y="5877"/>
                      <a:pt x="90784" y="6615"/>
                      <a:pt x="88169" y="7777"/>
                    </a:cubicBezTo>
                    <a:cubicBezTo>
                      <a:pt x="83581" y="9816"/>
                      <a:pt x="78644" y="10952"/>
                      <a:pt x="73881" y="12540"/>
                    </a:cubicBezTo>
                    <a:lnTo>
                      <a:pt x="59594" y="17302"/>
                    </a:lnTo>
                    <a:cubicBezTo>
                      <a:pt x="57213" y="18096"/>
                      <a:pt x="54695" y="18560"/>
                      <a:pt x="52450" y="19683"/>
                    </a:cubicBezTo>
                    <a:cubicBezTo>
                      <a:pt x="46100" y="22858"/>
                      <a:pt x="39307" y="25270"/>
                      <a:pt x="33400" y="29208"/>
                    </a:cubicBezTo>
                    <a:cubicBezTo>
                      <a:pt x="24168" y="35363"/>
                      <a:pt x="28971" y="33066"/>
                      <a:pt x="19112" y="36352"/>
                    </a:cubicBezTo>
                    <a:cubicBezTo>
                      <a:pt x="16731" y="37940"/>
                      <a:pt x="14529" y="39835"/>
                      <a:pt x="11969" y="41115"/>
                    </a:cubicBezTo>
                    <a:cubicBezTo>
                      <a:pt x="-559" y="47379"/>
                      <a:pt x="-4997" y="44191"/>
                      <a:pt x="7206" y="48258"/>
                    </a:cubicBezTo>
                    <a:cubicBezTo>
                      <a:pt x="30659" y="40441"/>
                      <a:pt x="19316" y="43277"/>
                      <a:pt x="69119" y="48258"/>
                    </a:cubicBezTo>
                    <a:cubicBezTo>
                      <a:pt x="71617" y="48508"/>
                      <a:pt x="64356" y="49846"/>
                      <a:pt x="61975" y="50640"/>
                    </a:cubicBezTo>
                    <a:cubicBezTo>
                      <a:pt x="-15381" y="46955"/>
                      <a:pt x="14350" y="32164"/>
                      <a:pt x="14350" y="60165"/>
                    </a:cubicBezTo>
                    <a:cubicBezTo>
                      <a:pt x="14350" y="66564"/>
                      <a:pt x="12763" y="72865"/>
                      <a:pt x="11969" y="79215"/>
                    </a:cubicBezTo>
                    <a:cubicBezTo>
                      <a:pt x="9588" y="77627"/>
                      <a:pt x="6849" y="76476"/>
                      <a:pt x="4825" y="74452"/>
                    </a:cubicBezTo>
                    <a:cubicBezTo>
                      <a:pt x="1951" y="71578"/>
                      <a:pt x="2444" y="67705"/>
                      <a:pt x="2444" y="5540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752873" y="1490221"/>
                <a:ext cx="91639" cy="100012"/>
              </a:xfrm>
              <a:custGeom>
                <a:avLst/>
                <a:gdLst>
                  <a:gd name="connsiteX0" fmla="*/ 3236 w 91639"/>
                  <a:gd name="connsiteY0" fmla="*/ 16668 h 100012"/>
                  <a:gd name="connsiteX1" fmla="*/ 5617 w 91639"/>
                  <a:gd name="connsiteY1" fmla="*/ 50006 h 100012"/>
                  <a:gd name="connsiteX2" fmla="*/ 3236 w 91639"/>
                  <a:gd name="connsiteY2" fmla="*/ 28575 h 100012"/>
                  <a:gd name="connsiteX3" fmla="*/ 855 w 91639"/>
                  <a:gd name="connsiteY3" fmla="*/ 19050 h 100012"/>
                  <a:gd name="connsiteX4" fmla="*/ 10380 w 91639"/>
                  <a:gd name="connsiteY4" fmla="*/ 23812 h 100012"/>
                  <a:gd name="connsiteX5" fmla="*/ 17524 w 91639"/>
                  <a:gd name="connsiteY5" fmla="*/ 26193 h 100012"/>
                  <a:gd name="connsiteX6" fmla="*/ 24667 w 91639"/>
                  <a:gd name="connsiteY6" fmla="*/ 30956 h 100012"/>
                  <a:gd name="connsiteX7" fmla="*/ 34192 w 91639"/>
                  <a:gd name="connsiteY7" fmla="*/ 54768 h 100012"/>
                  <a:gd name="connsiteX8" fmla="*/ 38955 w 91639"/>
                  <a:gd name="connsiteY8" fmla="*/ 69056 h 100012"/>
                  <a:gd name="connsiteX9" fmla="*/ 41336 w 91639"/>
                  <a:gd name="connsiteY9" fmla="*/ 83343 h 100012"/>
                  <a:gd name="connsiteX10" fmla="*/ 46099 w 91639"/>
                  <a:gd name="connsiteY10" fmla="*/ 100012 h 100012"/>
                  <a:gd name="connsiteX11" fmla="*/ 50861 w 91639"/>
                  <a:gd name="connsiteY11" fmla="*/ 61912 h 100012"/>
                  <a:gd name="connsiteX12" fmla="*/ 48480 w 91639"/>
                  <a:gd name="connsiteY12" fmla="*/ 42862 h 100012"/>
                  <a:gd name="connsiteX13" fmla="*/ 24667 w 91639"/>
                  <a:gd name="connsiteY13" fmla="*/ 19050 h 100012"/>
                  <a:gd name="connsiteX14" fmla="*/ 17524 w 91639"/>
                  <a:gd name="connsiteY14" fmla="*/ 16668 h 100012"/>
                  <a:gd name="connsiteX15" fmla="*/ 24667 w 91639"/>
                  <a:gd name="connsiteY15" fmla="*/ 11906 h 100012"/>
                  <a:gd name="connsiteX16" fmla="*/ 77055 w 91639"/>
                  <a:gd name="connsiteY16" fmla="*/ 7143 h 100012"/>
                  <a:gd name="connsiteX17" fmla="*/ 84199 w 91639"/>
                  <a:gd name="connsiteY17" fmla="*/ 0 h 100012"/>
                  <a:gd name="connsiteX18" fmla="*/ 46099 w 91639"/>
                  <a:gd name="connsiteY18" fmla="*/ 2381 h 100012"/>
                  <a:gd name="connsiteX19" fmla="*/ 29430 w 91639"/>
                  <a:gd name="connsiteY19" fmla="*/ 7143 h 100012"/>
                  <a:gd name="connsiteX20" fmla="*/ 19905 w 91639"/>
                  <a:gd name="connsiteY20" fmla="*/ 9525 h 100012"/>
                  <a:gd name="connsiteX21" fmla="*/ 3236 w 91639"/>
                  <a:gd name="connsiteY21" fmla="*/ 16668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639" h="100012">
                    <a:moveTo>
                      <a:pt x="3236" y="16668"/>
                    </a:moveTo>
                    <a:cubicBezTo>
                      <a:pt x="4030" y="27781"/>
                      <a:pt x="5617" y="38865"/>
                      <a:pt x="5617" y="50006"/>
                    </a:cubicBezTo>
                    <a:cubicBezTo>
                      <a:pt x="5617" y="57194"/>
                      <a:pt x="4329" y="35679"/>
                      <a:pt x="3236" y="28575"/>
                    </a:cubicBezTo>
                    <a:cubicBezTo>
                      <a:pt x="2738" y="25340"/>
                      <a:pt x="-1868" y="20865"/>
                      <a:pt x="855" y="19050"/>
                    </a:cubicBezTo>
                    <a:cubicBezTo>
                      <a:pt x="3808" y="17081"/>
                      <a:pt x="7117" y="22414"/>
                      <a:pt x="10380" y="23812"/>
                    </a:cubicBezTo>
                    <a:cubicBezTo>
                      <a:pt x="12687" y="24801"/>
                      <a:pt x="15143" y="25399"/>
                      <a:pt x="17524" y="26193"/>
                    </a:cubicBezTo>
                    <a:cubicBezTo>
                      <a:pt x="19905" y="27781"/>
                      <a:pt x="22835" y="28757"/>
                      <a:pt x="24667" y="30956"/>
                    </a:cubicBezTo>
                    <a:cubicBezTo>
                      <a:pt x="28562" y="35630"/>
                      <a:pt x="32710" y="50322"/>
                      <a:pt x="34192" y="54768"/>
                    </a:cubicBezTo>
                    <a:cubicBezTo>
                      <a:pt x="34194" y="54775"/>
                      <a:pt x="38954" y="69048"/>
                      <a:pt x="38955" y="69056"/>
                    </a:cubicBezTo>
                    <a:cubicBezTo>
                      <a:pt x="39749" y="73818"/>
                      <a:pt x="40389" y="78609"/>
                      <a:pt x="41336" y="83343"/>
                    </a:cubicBezTo>
                    <a:cubicBezTo>
                      <a:pt x="42832" y="90823"/>
                      <a:pt x="43828" y="93200"/>
                      <a:pt x="46099" y="100012"/>
                    </a:cubicBezTo>
                    <a:cubicBezTo>
                      <a:pt x="62341" y="89184"/>
                      <a:pt x="54111" y="97661"/>
                      <a:pt x="50861" y="61912"/>
                    </a:cubicBezTo>
                    <a:cubicBezTo>
                      <a:pt x="50282" y="55539"/>
                      <a:pt x="50632" y="48889"/>
                      <a:pt x="48480" y="42862"/>
                    </a:cubicBezTo>
                    <a:cubicBezTo>
                      <a:pt x="45047" y="33250"/>
                      <a:pt x="34450" y="22312"/>
                      <a:pt x="24667" y="19050"/>
                    </a:cubicBezTo>
                    <a:lnTo>
                      <a:pt x="17524" y="16668"/>
                    </a:lnTo>
                    <a:cubicBezTo>
                      <a:pt x="19905" y="15081"/>
                      <a:pt x="21891" y="12600"/>
                      <a:pt x="24667" y="11906"/>
                    </a:cubicBezTo>
                    <a:cubicBezTo>
                      <a:pt x="30927" y="10341"/>
                      <a:pt x="75587" y="7256"/>
                      <a:pt x="77055" y="7143"/>
                    </a:cubicBezTo>
                    <a:cubicBezTo>
                      <a:pt x="93723" y="1587"/>
                      <a:pt x="96104" y="3968"/>
                      <a:pt x="84199" y="0"/>
                    </a:cubicBezTo>
                    <a:cubicBezTo>
                      <a:pt x="71499" y="794"/>
                      <a:pt x="58761" y="1115"/>
                      <a:pt x="46099" y="2381"/>
                    </a:cubicBezTo>
                    <a:cubicBezTo>
                      <a:pt x="40376" y="2953"/>
                      <a:pt x="34895" y="5581"/>
                      <a:pt x="29430" y="7143"/>
                    </a:cubicBezTo>
                    <a:cubicBezTo>
                      <a:pt x="26283" y="8042"/>
                      <a:pt x="23080" y="8731"/>
                      <a:pt x="19905" y="9525"/>
                    </a:cubicBezTo>
                    <a:lnTo>
                      <a:pt x="3236" y="16668"/>
                    </a:ln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623701" y="1335881"/>
                <a:ext cx="22158" cy="26442"/>
              </a:xfrm>
              <a:custGeom>
                <a:avLst/>
                <a:gdLst>
                  <a:gd name="connsiteX0" fmla="*/ 19612 w 22158"/>
                  <a:gd name="connsiteY0" fmla="*/ 2382 h 26442"/>
                  <a:gd name="connsiteX1" fmla="*/ 562 w 22158"/>
                  <a:gd name="connsiteY1" fmla="*/ 4763 h 26442"/>
                  <a:gd name="connsiteX2" fmla="*/ 14849 w 22158"/>
                  <a:gd name="connsiteY2" fmla="*/ 7144 h 26442"/>
                  <a:gd name="connsiteX3" fmla="*/ 17230 w 22158"/>
                  <a:gd name="connsiteY3" fmla="*/ 0 h 26442"/>
                  <a:gd name="connsiteX4" fmla="*/ 14849 w 22158"/>
                  <a:gd name="connsiteY4" fmla="*/ 21432 h 26442"/>
                  <a:gd name="connsiteX5" fmla="*/ 7705 w 22158"/>
                  <a:gd name="connsiteY5" fmla="*/ 26194 h 26442"/>
                  <a:gd name="connsiteX6" fmla="*/ 19612 w 22158"/>
                  <a:gd name="connsiteY6" fmla="*/ 2382 h 26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58" h="26442">
                    <a:moveTo>
                      <a:pt x="19612" y="2382"/>
                    </a:moveTo>
                    <a:cubicBezTo>
                      <a:pt x="18421" y="-1190"/>
                      <a:pt x="5088" y="238"/>
                      <a:pt x="562" y="4763"/>
                    </a:cubicBezTo>
                    <a:cubicBezTo>
                      <a:pt x="-2852" y="8177"/>
                      <a:pt x="10207" y="8471"/>
                      <a:pt x="14849" y="7144"/>
                    </a:cubicBezTo>
                    <a:cubicBezTo>
                      <a:pt x="17263" y="6454"/>
                      <a:pt x="16436" y="2381"/>
                      <a:pt x="17230" y="0"/>
                    </a:cubicBezTo>
                    <a:cubicBezTo>
                      <a:pt x="22365" y="15403"/>
                      <a:pt x="26008" y="12133"/>
                      <a:pt x="14849" y="21432"/>
                    </a:cubicBezTo>
                    <a:cubicBezTo>
                      <a:pt x="12650" y="23264"/>
                      <a:pt x="10086" y="24607"/>
                      <a:pt x="7705" y="26194"/>
                    </a:cubicBezTo>
                    <a:cubicBezTo>
                      <a:pt x="16355" y="29077"/>
                      <a:pt x="20803" y="5954"/>
                      <a:pt x="19612" y="238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3588026" y="1252474"/>
                <a:ext cx="49599" cy="71368"/>
              </a:xfrm>
              <a:custGeom>
                <a:avLst/>
                <a:gdLst>
                  <a:gd name="connsiteX0" fmla="*/ 40999 w 49599"/>
                  <a:gd name="connsiteY0" fmla="*/ 57214 h 71368"/>
                  <a:gd name="connsiteX1" fmla="*/ 518 w 49599"/>
                  <a:gd name="connsiteY1" fmla="*/ 54832 h 71368"/>
                  <a:gd name="connsiteX2" fmla="*/ 7662 w 49599"/>
                  <a:gd name="connsiteY2" fmla="*/ 52451 h 71368"/>
                  <a:gd name="connsiteX3" fmla="*/ 33855 w 49599"/>
                  <a:gd name="connsiteY3" fmla="*/ 54832 h 71368"/>
                  <a:gd name="connsiteX4" fmla="*/ 31474 w 49599"/>
                  <a:gd name="connsiteY4" fmla="*/ 40545 h 71368"/>
                  <a:gd name="connsiteX5" fmla="*/ 24330 w 49599"/>
                  <a:gd name="connsiteY5" fmla="*/ 23876 h 71368"/>
                  <a:gd name="connsiteX6" fmla="*/ 21949 w 49599"/>
                  <a:gd name="connsiteY6" fmla="*/ 14351 h 71368"/>
                  <a:gd name="connsiteX7" fmla="*/ 21949 w 49599"/>
                  <a:gd name="connsiteY7" fmla="*/ 7207 h 71368"/>
                  <a:gd name="connsiteX8" fmla="*/ 24330 w 49599"/>
                  <a:gd name="connsiteY8" fmla="*/ 21495 h 71368"/>
                  <a:gd name="connsiteX9" fmla="*/ 26712 w 49599"/>
                  <a:gd name="connsiteY9" fmla="*/ 28639 h 71368"/>
                  <a:gd name="connsiteX10" fmla="*/ 29093 w 49599"/>
                  <a:gd name="connsiteY10" fmla="*/ 47689 h 71368"/>
                  <a:gd name="connsiteX11" fmla="*/ 33855 w 49599"/>
                  <a:gd name="connsiteY11" fmla="*/ 40545 h 71368"/>
                  <a:gd name="connsiteX12" fmla="*/ 45762 w 49599"/>
                  <a:gd name="connsiteY12" fmla="*/ 26257 h 71368"/>
                  <a:gd name="connsiteX13" fmla="*/ 45762 w 49599"/>
                  <a:gd name="connsiteY13" fmla="*/ 57214 h 71368"/>
                  <a:gd name="connsiteX14" fmla="*/ 36237 w 49599"/>
                  <a:gd name="connsiteY14" fmla="*/ 61976 h 71368"/>
                  <a:gd name="connsiteX15" fmla="*/ 31474 w 49599"/>
                  <a:gd name="connsiteY15" fmla="*/ 69120 h 71368"/>
                  <a:gd name="connsiteX16" fmla="*/ 40999 w 49599"/>
                  <a:gd name="connsiteY16" fmla="*/ 57214 h 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599" h="71368">
                    <a:moveTo>
                      <a:pt x="40999" y="57214"/>
                    </a:moveTo>
                    <a:cubicBezTo>
                      <a:pt x="35840" y="54833"/>
                      <a:pt x="13899" y="56744"/>
                      <a:pt x="518" y="54832"/>
                    </a:cubicBezTo>
                    <a:cubicBezTo>
                      <a:pt x="-1967" y="54477"/>
                      <a:pt x="5152" y="52451"/>
                      <a:pt x="7662" y="52451"/>
                    </a:cubicBezTo>
                    <a:cubicBezTo>
                      <a:pt x="16429" y="52451"/>
                      <a:pt x="25124" y="54038"/>
                      <a:pt x="33855" y="54832"/>
                    </a:cubicBezTo>
                    <a:cubicBezTo>
                      <a:pt x="33061" y="50070"/>
                      <a:pt x="32521" y="45258"/>
                      <a:pt x="31474" y="40545"/>
                    </a:cubicBezTo>
                    <a:cubicBezTo>
                      <a:pt x="30072" y="34236"/>
                      <a:pt x="27244" y="29703"/>
                      <a:pt x="24330" y="23876"/>
                    </a:cubicBezTo>
                    <a:cubicBezTo>
                      <a:pt x="23536" y="20701"/>
                      <a:pt x="22889" y="17486"/>
                      <a:pt x="21949" y="14351"/>
                    </a:cubicBezTo>
                    <a:cubicBezTo>
                      <a:pt x="17313" y="-1105"/>
                      <a:pt x="13815" y="-4994"/>
                      <a:pt x="21949" y="7207"/>
                    </a:cubicBezTo>
                    <a:cubicBezTo>
                      <a:pt x="22743" y="11970"/>
                      <a:pt x="23283" y="16782"/>
                      <a:pt x="24330" y="21495"/>
                    </a:cubicBezTo>
                    <a:cubicBezTo>
                      <a:pt x="24875" y="23945"/>
                      <a:pt x="26263" y="26169"/>
                      <a:pt x="26712" y="28639"/>
                    </a:cubicBezTo>
                    <a:cubicBezTo>
                      <a:pt x="27857" y="34935"/>
                      <a:pt x="28299" y="41339"/>
                      <a:pt x="29093" y="47689"/>
                    </a:cubicBezTo>
                    <a:cubicBezTo>
                      <a:pt x="30680" y="45308"/>
                      <a:pt x="32023" y="42744"/>
                      <a:pt x="33855" y="40545"/>
                    </a:cubicBezTo>
                    <a:cubicBezTo>
                      <a:pt x="49140" y="22202"/>
                      <a:pt x="33932" y="44001"/>
                      <a:pt x="45762" y="26257"/>
                    </a:cubicBezTo>
                    <a:cubicBezTo>
                      <a:pt x="49500" y="37473"/>
                      <a:pt x="52096" y="42013"/>
                      <a:pt x="45762" y="57214"/>
                    </a:cubicBezTo>
                    <a:cubicBezTo>
                      <a:pt x="44397" y="60491"/>
                      <a:pt x="39412" y="60389"/>
                      <a:pt x="36237" y="61976"/>
                    </a:cubicBezTo>
                    <a:cubicBezTo>
                      <a:pt x="34649" y="64357"/>
                      <a:pt x="33498" y="67096"/>
                      <a:pt x="31474" y="69120"/>
                    </a:cubicBezTo>
                    <a:cubicBezTo>
                      <a:pt x="23009" y="77584"/>
                      <a:pt x="46158" y="59595"/>
                      <a:pt x="40999" y="5721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576614" y="1311619"/>
                <a:ext cx="57221" cy="67125"/>
              </a:xfrm>
              <a:custGeom>
                <a:avLst/>
                <a:gdLst>
                  <a:gd name="connsiteX0" fmla="*/ 50030 w 57221"/>
                  <a:gd name="connsiteY0" fmla="*/ 2831 h 67125"/>
                  <a:gd name="connsiteX1" fmla="*/ 38124 w 57221"/>
                  <a:gd name="connsiteY1" fmla="*/ 450 h 67125"/>
                  <a:gd name="connsiteX2" fmla="*/ 2405 w 57221"/>
                  <a:gd name="connsiteY2" fmla="*/ 2831 h 67125"/>
                  <a:gd name="connsiteX3" fmla="*/ 45267 w 57221"/>
                  <a:gd name="connsiteY3" fmla="*/ 450 h 67125"/>
                  <a:gd name="connsiteX4" fmla="*/ 52411 w 57221"/>
                  <a:gd name="connsiteY4" fmla="*/ 2831 h 67125"/>
                  <a:gd name="connsiteX5" fmla="*/ 38124 w 57221"/>
                  <a:gd name="connsiteY5" fmla="*/ 17119 h 67125"/>
                  <a:gd name="connsiteX6" fmla="*/ 26217 w 57221"/>
                  <a:gd name="connsiteY6" fmla="*/ 31406 h 67125"/>
                  <a:gd name="connsiteX7" fmla="*/ 19074 w 57221"/>
                  <a:gd name="connsiteY7" fmla="*/ 40931 h 67125"/>
                  <a:gd name="connsiteX8" fmla="*/ 14311 w 57221"/>
                  <a:gd name="connsiteY8" fmla="*/ 57600 h 67125"/>
                  <a:gd name="connsiteX9" fmla="*/ 16692 w 57221"/>
                  <a:gd name="connsiteY9" fmla="*/ 67125 h 67125"/>
                  <a:gd name="connsiteX10" fmla="*/ 23836 w 57221"/>
                  <a:gd name="connsiteY10" fmla="*/ 62362 h 67125"/>
                  <a:gd name="connsiteX11" fmla="*/ 30980 w 57221"/>
                  <a:gd name="connsiteY11" fmla="*/ 59981 h 67125"/>
                  <a:gd name="connsiteX12" fmla="*/ 38124 w 57221"/>
                  <a:gd name="connsiteY12" fmla="*/ 52837 h 67125"/>
                  <a:gd name="connsiteX13" fmla="*/ 42886 w 57221"/>
                  <a:gd name="connsiteY13" fmla="*/ 43312 h 67125"/>
                  <a:gd name="connsiteX14" fmla="*/ 52411 w 57221"/>
                  <a:gd name="connsiteY14" fmla="*/ 29025 h 67125"/>
                  <a:gd name="connsiteX15" fmla="*/ 54792 w 57221"/>
                  <a:gd name="connsiteY15" fmla="*/ 17119 h 67125"/>
                  <a:gd name="connsiteX16" fmla="*/ 57174 w 57221"/>
                  <a:gd name="connsiteY16" fmla="*/ 26644 h 67125"/>
                  <a:gd name="connsiteX17" fmla="*/ 50030 w 57221"/>
                  <a:gd name="connsiteY17" fmla="*/ 2831 h 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221" h="67125">
                    <a:moveTo>
                      <a:pt x="50030" y="2831"/>
                    </a:moveTo>
                    <a:cubicBezTo>
                      <a:pt x="46855" y="-1535"/>
                      <a:pt x="42171" y="450"/>
                      <a:pt x="38124" y="450"/>
                    </a:cubicBezTo>
                    <a:cubicBezTo>
                      <a:pt x="26191" y="450"/>
                      <a:pt x="-9528" y="2831"/>
                      <a:pt x="2405" y="2831"/>
                    </a:cubicBezTo>
                    <a:cubicBezTo>
                      <a:pt x="16714" y="2831"/>
                      <a:pt x="30980" y="1244"/>
                      <a:pt x="45267" y="450"/>
                    </a:cubicBezTo>
                    <a:cubicBezTo>
                      <a:pt x="47648" y="1244"/>
                      <a:pt x="53400" y="524"/>
                      <a:pt x="52411" y="2831"/>
                    </a:cubicBezTo>
                    <a:cubicBezTo>
                      <a:pt x="49758" y="9022"/>
                      <a:pt x="41861" y="11515"/>
                      <a:pt x="38124" y="17119"/>
                    </a:cubicBezTo>
                    <a:cubicBezTo>
                      <a:pt x="27592" y="32914"/>
                      <a:pt x="39975" y="15354"/>
                      <a:pt x="26217" y="31406"/>
                    </a:cubicBezTo>
                    <a:cubicBezTo>
                      <a:pt x="23634" y="34419"/>
                      <a:pt x="21455" y="37756"/>
                      <a:pt x="19074" y="40931"/>
                    </a:cubicBezTo>
                    <a:cubicBezTo>
                      <a:pt x="17950" y="44302"/>
                      <a:pt x="14311" y="54606"/>
                      <a:pt x="14311" y="57600"/>
                    </a:cubicBezTo>
                    <a:cubicBezTo>
                      <a:pt x="14311" y="60873"/>
                      <a:pt x="15898" y="63950"/>
                      <a:pt x="16692" y="67125"/>
                    </a:cubicBezTo>
                    <a:cubicBezTo>
                      <a:pt x="19073" y="65537"/>
                      <a:pt x="21276" y="63642"/>
                      <a:pt x="23836" y="62362"/>
                    </a:cubicBezTo>
                    <a:cubicBezTo>
                      <a:pt x="26081" y="61239"/>
                      <a:pt x="28891" y="61373"/>
                      <a:pt x="30980" y="59981"/>
                    </a:cubicBezTo>
                    <a:cubicBezTo>
                      <a:pt x="33782" y="58113"/>
                      <a:pt x="35743" y="55218"/>
                      <a:pt x="38124" y="52837"/>
                    </a:cubicBezTo>
                    <a:cubicBezTo>
                      <a:pt x="39711" y="49662"/>
                      <a:pt x="41060" y="46356"/>
                      <a:pt x="42886" y="43312"/>
                    </a:cubicBezTo>
                    <a:cubicBezTo>
                      <a:pt x="45831" y="38404"/>
                      <a:pt x="52411" y="29025"/>
                      <a:pt x="52411" y="29025"/>
                    </a:cubicBezTo>
                    <a:cubicBezTo>
                      <a:pt x="53205" y="25056"/>
                      <a:pt x="51172" y="18929"/>
                      <a:pt x="54792" y="17119"/>
                    </a:cubicBezTo>
                    <a:cubicBezTo>
                      <a:pt x="57719" y="15656"/>
                      <a:pt x="56139" y="23539"/>
                      <a:pt x="57174" y="26644"/>
                    </a:cubicBezTo>
                    <a:cubicBezTo>
                      <a:pt x="57735" y="28328"/>
                      <a:pt x="53205" y="7197"/>
                      <a:pt x="50030" y="283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3698273" y="1187339"/>
                <a:ext cx="57079" cy="65199"/>
              </a:xfrm>
              <a:custGeom>
                <a:avLst/>
                <a:gdLst>
                  <a:gd name="connsiteX0" fmla="*/ 4571 w 57079"/>
                  <a:gd name="connsiteY0" fmla="*/ 17574 h 65199"/>
                  <a:gd name="connsiteX1" fmla="*/ 6952 w 57079"/>
                  <a:gd name="connsiteY1" fmla="*/ 43767 h 65199"/>
                  <a:gd name="connsiteX2" fmla="*/ 9333 w 57079"/>
                  <a:gd name="connsiteY2" fmla="*/ 55674 h 65199"/>
                  <a:gd name="connsiteX3" fmla="*/ 14096 w 57079"/>
                  <a:gd name="connsiteY3" fmla="*/ 46149 h 65199"/>
                  <a:gd name="connsiteX4" fmla="*/ 11715 w 57079"/>
                  <a:gd name="connsiteY4" fmla="*/ 34242 h 65199"/>
                  <a:gd name="connsiteX5" fmla="*/ 18858 w 57079"/>
                  <a:gd name="connsiteY5" fmla="*/ 36624 h 65199"/>
                  <a:gd name="connsiteX6" fmla="*/ 26002 w 57079"/>
                  <a:gd name="connsiteY6" fmla="*/ 43767 h 65199"/>
                  <a:gd name="connsiteX7" fmla="*/ 28383 w 57079"/>
                  <a:gd name="connsiteY7" fmla="*/ 50911 h 65199"/>
                  <a:gd name="connsiteX8" fmla="*/ 35527 w 57079"/>
                  <a:gd name="connsiteY8" fmla="*/ 53292 h 65199"/>
                  <a:gd name="connsiteX9" fmla="*/ 45052 w 57079"/>
                  <a:gd name="connsiteY9" fmla="*/ 60436 h 65199"/>
                  <a:gd name="connsiteX10" fmla="*/ 52196 w 57079"/>
                  <a:gd name="connsiteY10" fmla="*/ 65199 h 65199"/>
                  <a:gd name="connsiteX11" fmla="*/ 56958 w 57079"/>
                  <a:gd name="connsiteY11" fmla="*/ 55674 h 65199"/>
                  <a:gd name="connsiteX12" fmla="*/ 47433 w 57079"/>
                  <a:gd name="connsiteY12" fmla="*/ 43767 h 65199"/>
                  <a:gd name="connsiteX13" fmla="*/ 23621 w 57079"/>
                  <a:gd name="connsiteY13" fmla="*/ 31861 h 65199"/>
                  <a:gd name="connsiteX14" fmla="*/ 33146 w 57079"/>
                  <a:gd name="connsiteY14" fmla="*/ 29480 h 65199"/>
                  <a:gd name="connsiteX15" fmla="*/ 47433 w 57079"/>
                  <a:gd name="connsiteY15" fmla="*/ 24717 h 65199"/>
                  <a:gd name="connsiteX16" fmla="*/ 52196 w 57079"/>
                  <a:gd name="connsiteY16" fmla="*/ 17574 h 65199"/>
                  <a:gd name="connsiteX17" fmla="*/ 18858 w 57079"/>
                  <a:gd name="connsiteY17" fmla="*/ 24717 h 65199"/>
                  <a:gd name="connsiteX18" fmla="*/ 11715 w 57079"/>
                  <a:gd name="connsiteY18" fmla="*/ 27099 h 65199"/>
                  <a:gd name="connsiteX19" fmla="*/ 9333 w 57079"/>
                  <a:gd name="connsiteY19" fmla="*/ 905 h 65199"/>
                  <a:gd name="connsiteX20" fmla="*/ 2190 w 57079"/>
                  <a:gd name="connsiteY20" fmla="*/ 3286 h 65199"/>
                  <a:gd name="connsiteX21" fmla="*/ 4571 w 57079"/>
                  <a:gd name="connsiteY21" fmla="*/ 17574 h 6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079" h="65199">
                    <a:moveTo>
                      <a:pt x="4571" y="17574"/>
                    </a:moveTo>
                    <a:cubicBezTo>
                      <a:pt x="5365" y="24321"/>
                      <a:pt x="5865" y="35068"/>
                      <a:pt x="6952" y="43767"/>
                    </a:cubicBezTo>
                    <a:cubicBezTo>
                      <a:pt x="7454" y="47783"/>
                      <a:pt x="5493" y="54394"/>
                      <a:pt x="9333" y="55674"/>
                    </a:cubicBezTo>
                    <a:cubicBezTo>
                      <a:pt x="12701" y="56797"/>
                      <a:pt x="12508" y="49324"/>
                      <a:pt x="14096" y="46149"/>
                    </a:cubicBezTo>
                    <a:cubicBezTo>
                      <a:pt x="13302" y="42180"/>
                      <a:pt x="9905" y="37862"/>
                      <a:pt x="11715" y="34242"/>
                    </a:cubicBezTo>
                    <a:cubicBezTo>
                      <a:pt x="12837" y="31997"/>
                      <a:pt x="16770" y="35232"/>
                      <a:pt x="18858" y="36624"/>
                    </a:cubicBezTo>
                    <a:cubicBezTo>
                      <a:pt x="21660" y="38492"/>
                      <a:pt x="23621" y="41386"/>
                      <a:pt x="26002" y="43767"/>
                    </a:cubicBezTo>
                    <a:cubicBezTo>
                      <a:pt x="26796" y="46148"/>
                      <a:pt x="26608" y="49136"/>
                      <a:pt x="28383" y="50911"/>
                    </a:cubicBezTo>
                    <a:cubicBezTo>
                      <a:pt x="30158" y="52686"/>
                      <a:pt x="33348" y="52047"/>
                      <a:pt x="35527" y="53292"/>
                    </a:cubicBezTo>
                    <a:cubicBezTo>
                      <a:pt x="38973" y="55261"/>
                      <a:pt x="41823" y="58129"/>
                      <a:pt x="45052" y="60436"/>
                    </a:cubicBezTo>
                    <a:cubicBezTo>
                      <a:pt x="47381" y="62100"/>
                      <a:pt x="49815" y="63611"/>
                      <a:pt x="52196" y="65199"/>
                    </a:cubicBezTo>
                    <a:cubicBezTo>
                      <a:pt x="53783" y="62024"/>
                      <a:pt x="56456" y="59188"/>
                      <a:pt x="56958" y="55674"/>
                    </a:cubicBezTo>
                    <a:cubicBezTo>
                      <a:pt x="58039" y="48105"/>
                      <a:pt x="51686" y="47311"/>
                      <a:pt x="47433" y="43767"/>
                    </a:cubicBezTo>
                    <a:cubicBezTo>
                      <a:pt x="32786" y="31561"/>
                      <a:pt x="49392" y="39225"/>
                      <a:pt x="23621" y="31861"/>
                    </a:cubicBezTo>
                    <a:cubicBezTo>
                      <a:pt x="26796" y="31067"/>
                      <a:pt x="30011" y="30420"/>
                      <a:pt x="33146" y="29480"/>
                    </a:cubicBezTo>
                    <a:cubicBezTo>
                      <a:pt x="37954" y="28037"/>
                      <a:pt x="47433" y="24717"/>
                      <a:pt x="47433" y="24717"/>
                    </a:cubicBezTo>
                    <a:cubicBezTo>
                      <a:pt x="49021" y="22336"/>
                      <a:pt x="54990" y="18195"/>
                      <a:pt x="52196" y="17574"/>
                    </a:cubicBezTo>
                    <a:cubicBezTo>
                      <a:pt x="25543" y="11652"/>
                      <a:pt x="32517" y="17887"/>
                      <a:pt x="18858" y="24717"/>
                    </a:cubicBezTo>
                    <a:cubicBezTo>
                      <a:pt x="16613" y="25840"/>
                      <a:pt x="14096" y="26305"/>
                      <a:pt x="11715" y="27099"/>
                    </a:cubicBezTo>
                    <a:cubicBezTo>
                      <a:pt x="10921" y="18368"/>
                      <a:pt x="12589" y="9045"/>
                      <a:pt x="9333" y="905"/>
                    </a:cubicBezTo>
                    <a:cubicBezTo>
                      <a:pt x="8401" y="-1425"/>
                      <a:pt x="3649" y="1244"/>
                      <a:pt x="2190" y="3286"/>
                    </a:cubicBezTo>
                    <a:cubicBezTo>
                      <a:pt x="-3577" y="11360"/>
                      <a:pt x="3777" y="10827"/>
                      <a:pt x="4571" y="1757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709705" y="1151577"/>
                <a:ext cx="84411" cy="43811"/>
              </a:xfrm>
              <a:custGeom>
                <a:avLst/>
                <a:gdLst>
                  <a:gd name="connsiteX0" fmla="*/ 19333 w 84411"/>
                  <a:gd name="connsiteY0" fmla="*/ 24761 h 43811"/>
                  <a:gd name="connsiteX1" fmla="*/ 21714 w 84411"/>
                  <a:gd name="connsiteY1" fmla="*/ 948 h 43811"/>
                  <a:gd name="connsiteX2" fmla="*/ 28858 w 84411"/>
                  <a:gd name="connsiteY2" fmla="*/ 3329 h 43811"/>
                  <a:gd name="connsiteX3" fmla="*/ 31239 w 84411"/>
                  <a:gd name="connsiteY3" fmla="*/ 29523 h 43811"/>
                  <a:gd name="connsiteX4" fmla="*/ 43145 w 84411"/>
                  <a:gd name="connsiteY4" fmla="*/ 22379 h 43811"/>
                  <a:gd name="connsiteX5" fmla="*/ 52670 w 84411"/>
                  <a:gd name="connsiteY5" fmla="*/ 19998 h 43811"/>
                  <a:gd name="connsiteX6" fmla="*/ 62195 w 84411"/>
                  <a:gd name="connsiteY6" fmla="*/ 15236 h 43811"/>
                  <a:gd name="connsiteX7" fmla="*/ 71720 w 84411"/>
                  <a:gd name="connsiteY7" fmla="*/ 12854 h 43811"/>
                  <a:gd name="connsiteX8" fmla="*/ 78864 w 84411"/>
                  <a:gd name="connsiteY8" fmla="*/ 10473 h 43811"/>
                  <a:gd name="connsiteX9" fmla="*/ 47908 w 84411"/>
                  <a:gd name="connsiteY9" fmla="*/ 19998 h 43811"/>
                  <a:gd name="connsiteX10" fmla="*/ 38383 w 84411"/>
                  <a:gd name="connsiteY10" fmla="*/ 22379 h 43811"/>
                  <a:gd name="connsiteX11" fmla="*/ 26476 w 84411"/>
                  <a:gd name="connsiteY11" fmla="*/ 24761 h 43811"/>
                  <a:gd name="connsiteX12" fmla="*/ 33620 w 84411"/>
                  <a:gd name="connsiteY12" fmla="*/ 29523 h 43811"/>
                  <a:gd name="connsiteX13" fmla="*/ 43145 w 84411"/>
                  <a:gd name="connsiteY13" fmla="*/ 34286 h 43811"/>
                  <a:gd name="connsiteX14" fmla="*/ 47908 w 84411"/>
                  <a:gd name="connsiteY14" fmla="*/ 41429 h 43811"/>
                  <a:gd name="connsiteX15" fmla="*/ 40764 w 84411"/>
                  <a:gd name="connsiteY15" fmla="*/ 43811 h 43811"/>
                  <a:gd name="connsiteX16" fmla="*/ 21714 w 84411"/>
                  <a:gd name="connsiteY16" fmla="*/ 36667 h 43811"/>
                  <a:gd name="connsiteX17" fmla="*/ 14570 w 84411"/>
                  <a:gd name="connsiteY17" fmla="*/ 34286 h 43811"/>
                  <a:gd name="connsiteX18" fmla="*/ 7426 w 84411"/>
                  <a:gd name="connsiteY18" fmla="*/ 27142 h 43811"/>
                  <a:gd name="connsiteX19" fmla="*/ 283 w 84411"/>
                  <a:gd name="connsiteY19" fmla="*/ 22379 h 43811"/>
                  <a:gd name="connsiteX20" fmla="*/ 19333 w 84411"/>
                  <a:gd name="connsiteY20" fmla="*/ 24761 h 4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411" h="43811">
                    <a:moveTo>
                      <a:pt x="19333" y="24761"/>
                    </a:moveTo>
                    <a:cubicBezTo>
                      <a:pt x="22905" y="21189"/>
                      <a:pt x="18474" y="8238"/>
                      <a:pt x="21714" y="948"/>
                    </a:cubicBezTo>
                    <a:cubicBezTo>
                      <a:pt x="22733" y="-1346"/>
                      <a:pt x="28064" y="948"/>
                      <a:pt x="28858" y="3329"/>
                    </a:cubicBezTo>
                    <a:cubicBezTo>
                      <a:pt x="31630" y="11646"/>
                      <a:pt x="30445" y="20792"/>
                      <a:pt x="31239" y="29523"/>
                    </a:cubicBezTo>
                    <a:cubicBezTo>
                      <a:pt x="35208" y="27142"/>
                      <a:pt x="38916" y="24259"/>
                      <a:pt x="43145" y="22379"/>
                    </a:cubicBezTo>
                    <a:cubicBezTo>
                      <a:pt x="46136" y="21050"/>
                      <a:pt x="49606" y="21147"/>
                      <a:pt x="52670" y="19998"/>
                    </a:cubicBezTo>
                    <a:cubicBezTo>
                      <a:pt x="55994" y="18752"/>
                      <a:pt x="58871" y="16482"/>
                      <a:pt x="62195" y="15236"/>
                    </a:cubicBezTo>
                    <a:cubicBezTo>
                      <a:pt x="65259" y="14087"/>
                      <a:pt x="68573" y="13753"/>
                      <a:pt x="71720" y="12854"/>
                    </a:cubicBezTo>
                    <a:cubicBezTo>
                      <a:pt x="74134" y="12164"/>
                      <a:pt x="76483" y="11267"/>
                      <a:pt x="78864" y="10473"/>
                    </a:cubicBezTo>
                    <a:cubicBezTo>
                      <a:pt x="90467" y="27879"/>
                      <a:pt x="85554" y="16036"/>
                      <a:pt x="47908" y="19998"/>
                    </a:cubicBezTo>
                    <a:cubicBezTo>
                      <a:pt x="44653" y="20341"/>
                      <a:pt x="41578" y="21669"/>
                      <a:pt x="38383" y="22379"/>
                    </a:cubicBezTo>
                    <a:cubicBezTo>
                      <a:pt x="34432" y="23257"/>
                      <a:pt x="30445" y="23967"/>
                      <a:pt x="26476" y="24761"/>
                    </a:cubicBezTo>
                    <a:cubicBezTo>
                      <a:pt x="28857" y="26348"/>
                      <a:pt x="31135" y="28103"/>
                      <a:pt x="33620" y="29523"/>
                    </a:cubicBezTo>
                    <a:cubicBezTo>
                      <a:pt x="36702" y="31284"/>
                      <a:pt x="40418" y="32014"/>
                      <a:pt x="43145" y="34286"/>
                    </a:cubicBezTo>
                    <a:cubicBezTo>
                      <a:pt x="45344" y="36118"/>
                      <a:pt x="46320" y="39048"/>
                      <a:pt x="47908" y="41429"/>
                    </a:cubicBezTo>
                    <a:cubicBezTo>
                      <a:pt x="45527" y="42223"/>
                      <a:pt x="43274" y="43811"/>
                      <a:pt x="40764" y="43811"/>
                    </a:cubicBezTo>
                    <a:cubicBezTo>
                      <a:pt x="26984" y="43811"/>
                      <a:pt x="31566" y="41592"/>
                      <a:pt x="21714" y="36667"/>
                    </a:cubicBezTo>
                    <a:cubicBezTo>
                      <a:pt x="19469" y="35545"/>
                      <a:pt x="16951" y="35080"/>
                      <a:pt x="14570" y="34286"/>
                    </a:cubicBezTo>
                    <a:cubicBezTo>
                      <a:pt x="12189" y="31905"/>
                      <a:pt x="10013" y="29298"/>
                      <a:pt x="7426" y="27142"/>
                    </a:cubicBezTo>
                    <a:cubicBezTo>
                      <a:pt x="5228" y="25310"/>
                      <a:pt x="1188" y="19664"/>
                      <a:pt x="283" y="22379"/>
                    </a:cubicBezTo>
                    <a:cubicBezTo>
                      <a:pt x="-2478" y="30662"/>
                      <a:pt x="15761" y="28333"/>
                      <a:pt x="19333" y="2476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649960" y="1004107"/>
                <a:ext cx="46092" cy="87212"/>
              </a:xfrm>
              <a:custGeom>
                <a:avLst/>
                <a:gdLst>
                  <a:gd name="connsiteX0" fmla="*/ 45740 w 46092"/>
                  <a:gd name="connsiteY0" fmla="*/ 60312 h 87212"/>
                  <a:gd name="connsiteX1" fmla="*/ 31453 w 46092"/>
                  <a:gd name="connsiteY1" fmla="*/ 53168 h 87212"/>
                  <a:gd name="connsiteX2" fmla="*/ 14784 w 46092"/>
                  <a:gd name="connsiteY2" fmla="*/ 41262 h 87212"/>
                  <a:gd name="connsiteX3" fmla="*/ 7640 w 46092"/>
                  <a:gd name="connsiteY3" fmla="*/ 31737 h 87212"/>
                  <a:gd name="connsiteX4" fmla="*/ 496 w 46092"/>
                  <a:gd name="connsiteY4" fmla="*/ 29356 h 87212"/>
                  <a:gd name="connsiteX5" fmla="*/ 12403 w 46092"/>
                  <a:gd name="connsiteY5" fmla="*/ 31737 h 87212"/>
                  <a:gd name="connsiteX6" fmla="*/ 21928 w 46092"/>
                  <a:gd name="connsiteY6" fmla="*/ 38881 h 87212"/>
                  <a:gd name="connsiteX7" fmla="*/ 29071 w 46092"/>
                  <a:gd name="connsiteY7" fmla="*/ 55549 h 87212"/>
                  <a:gd name="connsiteX8" fmla="*/ 36215 w 46092"/>
                  <a:gd name="connsiteY8" fmla="*/ 62693 h 87212"/>
                  <a:gd name="connsiteX9" fmla="*/ 29071 w 46092"/>
                  <a:gd name="connsiteY9" fmla="*/ 60312 h 87212"/>
                  <a:gd name="connsiteX10" fmla="*/ 29071 w 46092"/>
                  <a:gd name="connsiteY10" fmla="*/ 781 h 87212"/>
                  <a:gd name="connsiteX11" fmla="*/ 36215 w 46092"/>
                  <a:gd name="connsiteY11" fmla="*/ 3162 h 87212"/>
                  <a:gd name="connsiteX12" fmla="*/ 38596 w 46092"/>
                  <a:gd name="connsiteY12" fmla="*/ 15068 h 87212"/>
                  <a:gd name="connsiteX13" fmla="*/ 40978 w 46092"/>
                  <a:gd name="connsiteY13" fmla="*/ 22212 h 87212"/>
                  <a:gd name="connsiteX14" fmla="*/ 45740 w 46092"/>
                  <a:gd name="connsiteY14" fmla="*/ 43643 h 87212"/>
                  <a:gd name="connsiteX15" fmla="*/ 43359 w 46092"/>
                  <a:gd name="connsiteY15" fmla="*/ 69837 h 87212"/>
                  <a:gd name="connsiteX16" fmla="*/ 26690 w 46092"/>
                  <a:gd name="connsiteY16" fmla="*/ 72218 h 87212"/>
                  <a:gd name="connsiteX17" fmla="*/ 17165 w 46092"/>
                  <a:gd name="connsiteY17" fmla="*/ 76981 h 87212"/>
                  <a:gd name="connsiteX18" fmla="*/ 10021 w 46092"/>
                  <a:gd name="connsiteY18" fmla="*/ 79362 h 87212"/>
                  <a:gd name="connsiteX19" fmla="*/ 5259 w 46092"/>
                  <a:gd name="connsiteY19" fmla="*/ 86506 h 87212"/>
                  <a:gd name="connsiteX20" fmla="*/ 19546 w 46092"/>
                  <a:gd name="connsiteY20" fmla="*/ 84124 h 87212"/>
                  <a:gd name="connsiteX21" fmla="*/ 33834 w 46092"/>
                  <a:gd name="connsiteY21" fmla="*/ 79362 h 87212"/>
                  <a:gd name="connsiteX22" fmla="*/ 45740 w 46092"/>
                  <a:gd name="connsiteY22" fmla="*/ 60312 h 8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092" h="87212">
                    <a:moveTo>
                      <a:pt x="45740" y="60312"/>
                    </a:moveTo>
                    <a:cubicBezTo>
                      <a:pt x="45343" y="55946"/>
                      <a:pt x="35883" y="56122"/>
                      <a:pt x="31453" y="53168"/>
                    </a:cubicBezTo>
                    <a:cubicBezTo>
                      <a:pt x="2502" y="33867"/>
                      <a:pt x="47660" y="57698"/>
                      <a:pt x="14784" y="41262"/>
                    </a:cubicBezTo>
                    <a:cubicBezTo>
                      <a:pt x="12403" y="38087"/>
                      <a:pt x="10689" y="34278"/>
                      <a:pt x="7640" y="31737"/>
                    </a:cubicBezTo>
                    <a:cubicBezTo>
                      <a:pt x="5712" y="30130"/>
                      <a:pt x="-2014" y="29356"/>
                      <a:pt x="496" y="29356"/>
                    </a:cubicBezTo>
                    <a:cubicBezTo>
                      <a:pt x="4544" y="29356"/>
                      <a:pt x="8434" y="30943"/>
                      <a:pt x="12403" y="31737"/>
                    </a:cubicBezTo>
                    <a:cubicBezTo>
                      <a:pt x="15578" y="34118"/>
                      <a:pt x="19345" y="35868"/>
                      <a:pt x="21928" y="38881"/>
                    </a:cubicBezTo>
                    <a:cubicBezTo>
                      <a:pt x="35400" y="54599"/>
                      <a:pt x="20202" y="42247"/>
                      <a:pt x="29071" y="55549"/>
                    </a:cubicBezTo>
                    <a:cubicBezTo>
                      <a:pt x="30939" y="58351"/>
                      <a:pt x="36215" y="59325"/>
                      <a:pt x="36215" y="62693"/>
                    </a:cubicBezTo>
                    <a:cubicBezTo>
                      <a:pt x="36215" y="65203"/>
                      <a:pt x="31452" y="61106"/>
                      <a:pt x="29071" y="60312"/>
                    </a:cubicBezTo>
                    <a:cubicBezTo>
                      <a:pt x="24602" y="37964"/>
                      <a:pt x="22447" y="32244"/>
                      <a:pt x="29071" y="781"/>
                    </a:cubicBezTo>
                    <a:cubicBezTo>
                      <a:pt x="29588" y="-1675"/>
                      <a:pt x="33834" y="2368"/>
                      <a:pt x="36215" y="3162"/>
                    </a:cubicBezTo>
                    <a:cubicBezTo>
                      <a:pt x="37009" y="7131"/>
                      <a:pt x="37614" y="11142"/>
                      <a:pt x="38596" y="15068"/>
                    </a:cubicBezTo>
                    <a:cubicBezTo>
                      <a:pt x="39205" y="17503"/>
                      <a:pt x="40369" y="19777"/>
                      <a:pt x="40978" y="22212"/>
                    </a:cubicBezTo>
                    <a:cubicBezTo>
                      <a:pt x="42753" y="29311"/>
                      <a:pt x="44153" y="36499"/>
                      <a:pt x="45740" y="43643"/>
                    </a:cubicBezTo>
                    <a:cubicBezTo>
                      <a:pt x="44946" y="52374"/>
                      <a:pt x="48222" y="62542"/>
                      <a:pt x="43359" y="69837"/>
                    </a:cubicBezTo>
                    <a:cubicBezTo>
                      <a:pt x="40246" y="74507"/>
                      <a:pt x="32105" y="70741"/>
                      <a:pt x="26690" y="72218"/>
                    </a:cubicBezTo>
                    <a:cubicBezTo>
                      <a:pt x="23265" y="73152"/>
                      <a:pt x="20428" y="75583"/>
                      <a:pt x="17165" y="76981"/>
                    </a:cubicBezTo>
                    <a:cubicBezTo>
                      <a:pt x="14858" y="77970"/>
                      <a:pt x="12402" y="78568"/>
                      <a:pt x="10021" y="79362"/>
                    </a:cubicBezTo>
                    <a:cubicBezTo>
                      <a:pt x="8434" y="81743"/>
                      <a:pt x="2699" y="85226"/>
                      <a:pt x="5259" y="86506"/>
                    </a:cubicBezTo>
                    <a:cubicBezTo>
                      <a:pt x="9577" y="88665"/>
                      <a:pt x="14862" y="85295"/>
                      <a:pt x="19546" y="84124"/>
                    </a:cubicBezTo>
                    <a:cubicBezTo>
                      <a:pt x="24416" y="82906"/>
                      <a:pt x="33834" y="79362"/>
                      <a:pt x="33834" y="79362"/>
                    </a:cubicBezTo>
                    <a:cubicBezTo>
                      <a:pt x="41638" y="74159"/>
                      <a:pt x="46137" y="64678"/>
                      <a:pt x="45740" y="6031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3897423">
                <a:off x="3610577" y="1768618"/>
                <a:ext cx="76244" cy="58772"/>
              </a:xfrm>
              <a:custGeom>
                <a:avLst/>
                <a:gdLst>
                  <a:gd name="connsiteX0" fmla="*/ 64294 w 76244"/>
                  <a:gd name="connsiteY0" fmla="*/ 4003 h 58772"/>
                  <a:gd name="connsiteX1" fmla="*/ 38100 w 76244"/>
                  <a:gd name="connsiteY1" fmla="*/ 1622 h 58772"/>
                  <a:gd name="connsiteX2" fmla="*/ 42863 w 76244"/>
                  <a:gd name="connsiteY2" fmla="*/ 8766 h 58772"/>
                  <a:gd name="connsiteX3" fmla="*/ 54769 w 76244"/>
                  <a:gd name="connsiteY3" fmla="*/ 11147 h 58772"/>
                  <a:gd name="connsiteX4" fmla="*/ 61913 w 76244"/>
                  <a:gd name="connsiteY4" fmla="*/ 13528 h 58772"/>
                  <a:gd name="connsiteX5" fmla="*/ 59531 w 76244"/>
                  <a:gd name="connsiteY5" fmla="*/ 23053 h 58772"/>
                  <a:gd name="connsiteX6" fmla="*/ 52388 w 76244"/>
                  <a:gd name="connsiteY6" fmla="*/ 27816 h 58772"/>
                  <a:gd name="connsiteX7" fmla="*/ 30956 w 76244"/>
                  <a:gd name="connsiteY7" fmla="*/ 34959 h 58772"/>
                  <a:gd name="connsiteX8" fmla="*/ 23813 w 76244"/>
                  <a:gd name="connsiteY8" fmla="*/ 39722 h 58772"/>
                  <a:gd name="connsiteX9" fmla="*/ 7144 w 76244"/>
                  <a:gd name="connsiteY9" fmla="*/ 49247 h 58772"/>
                  <a:gd name="connsiteX10" fmla="*/ 0 w 76244"/>
                  <a:gd name="connsiteY10" fmla="*/ 56391 h 58772"/>
                  <a:gd name="connsiteX11" fmla="*/ 7144 w 76244"/>
                  <a:gd name="connsiteY11" fmla="*/ 58772 h 58772"/>
                  <a:gd name="connsiteX12" fmla="*/ 30956 w 76244"/>
                  <a:gd name="connsiteY12" fmla="*/ 54009 h 58772"/>
                  <a:gd name="connsiteX13" fmla="*/ 40481 w 76244"/>
                  <a:gd name="connsiteY13" fmla="*/ 44484 h 58772"/>
                  <a:gd name="connsiteX14" fmla="*/ 52388 w 76244"/>
                  <a:gd name="connsiteY14" fmla="*/ 39722 h 58772"/>
                  <a:gd name="connsiteX15" fmla="*/ 59531 w 76244"/>
                  <a:gd name="connsiteY15" fmla="*/ 34959 h 58772"/>
                  <a:gd name="connsiteX16" fmla="*/ 61913 w 76244"/>
                  <a:gd name="connsiteY16" fmla="*/ 25434 h 58772"/>
                  <a:gd name="connsiteX17" fmla="*/ 64294 w 76244"/>
                  <a:gd name="connsiteY17" fmla="*/ 18291 h 58772"/>
                  <a:gd name="connsiteX18" fmla="*/ 69056 w 76244"/>
                  <a:gd name="connsiteY18" fmla="*/ 30197 h 58772"/>
                  <a:gd name="connsiteX19" fmla="*/ 71438 w 76244"/>
                  <a:gd name="connsiteY19" fmla="*/ 56391 h 58772"/>
                  <a:gd name="connsiteX20" fmla="*/ 76200 w 76244"/>
                  <a:gd name="connsiteY20" fmla="*/ 44484 h 58772"/>
                  <a:gd name="connsiteX21" fmla="*/ 73819 w 76244"/>
                  <a:gd name="connsiteY21" fmla="*/ 34959 h 58772"/>
                  <a:gd name="connsiteX22" fmla="*/ 64294 w 76244"/>
                  <a:gd name="connsiteY22" fmla="*/ 4003 h 58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44" h="58772">
                    <a:moveTo>
                      <a:pt x="64294" y="4003"/>
                    </a:moveTo>
                    <a:cubicBezTo>
                      <a:pt x="58341" y="-1553"/>
                      <a:pt x="46659" y="-280"/>
                      <a:pt x="38100" y="1622"/>
                    </a:cubicBezTo>
                    <a:cubicBezTo>
                      <a:pt x="35306" y="2243"/>
                      <a:pt x="40378" y="7346"/>
                      <a:pt x="42863" y="8766"/>
                    </a:cubicBezTo>
                    <a:cubicBezTo>
                      <a:pt x="46377" y="10774"/>
                      <a:pt x="50843" y="10165"/>
                      <a:pt x="54769" y="11147"/>
                    </a:cubicBezTo>
                    <a:cubicBezTo>
                      <a:pt x="57204" y="11756"/>
                      <a:pt x="59532" y="12734"/>
                      <a:pt x="61913" y="13528"/>
                    </a:cubicBezTo>
                    <a:cubicBezTo>
                      <a:pt x="61119" y="16703"/>
                      <a:pt x="61346" y="20330"/>
                      <a:pt x="59531" y="23053"/>
                    </a:cubicBezTo>
                    <a:cubicBezTo>
                      <a:pt x="57944" y="25434"/>
                      <a:pt x="54873" y="26396"/>
                      <a:pt x="52388" y="27816"/>
                    </a:cubicBezTo>
                    <a:cubicBezTo>
                      <a:pt x="41773" y="33882"/>
                      <a:pt x="43459" y="32459"/>
                      <a:pt x="30956" y="34959"/>
                    </a:cubicBezTo>
                    <a:cubicBezTo>
                      <a:pt x="28575" y="36547"/>
                      <a:pt x="26298" y="38302"/>
                      <a:pt x="23813" y="39722"/>
                    </a:cubicBezTo>
                    <a:cubicBezTo>
                      <a:pt x="16397" y="43960"/>
                      <a:pt x="13477" y="43969"/>
                      <a:pt x="7144" y="49247"/>
                    </a:cubicBezTo>
                    <a:cubicBezTo>
                      <a:pt x="4557" y="51403"/>
                      <a:pt x="2381" y="54010"/>
                      <a:pt x="0" y="56391"/>
                    </a:cubicBezTo>
                    <a:cubicBezTo>
                      <a:pt x="2381" y="57185"/>
                      <a:pt x="4634" y="58772"/>
                      <a:pt x="7144" y="58772"/>
                    </a:cubicBezTo>
                    <a:cubicBezTo>
                      <a:pt x="18093" y="58772"/>
                      <a:pt x="22157" y="56943"/>
                      <a:pt x="30956" y="54009"/>
                    </a:cubicBezTo>
                    <a:cubicBezTo>
                      <a:pt x="34131" y="50834"/>
                      <a:pt x="36745" y="46975"/>
                      <a:pt x="40481" y="44484"/>
                    </a:cubicBezTo>
                    <a:cubicBezTo>
                      <a:pt x="44038" y="42113"/>
                      <a:pt x="48565" y="41634"/>
                      <a:pt x="52388" y="39722"/>
                    </a:cubicBezTo>
                    <a:cubicBezTo>
                      <a:pt x="54948" y="38442"/>
                      <a:pt x="57150" y="36547"/>
                      <a:pt x="59531" y="34959"/>
                    </a:cubicBezTo>
                    <a:cubicBezTo>
                      <a:pt x="60325" y="31784"/>
                      <a:pt x="61014" y="28581"/>
                      <a:pt x="61913" y="25434"/>
                    </a:cubicBezTo>
                    <a:cubicBezTo>
                      <a:pt x="62603" y="23021"/>
                      <a:pt x="62206" y="16899"/>
                      <a:pt x="64294" y="18291"/>
                    </a:cubicBezTo>
                    <a:cubicBezTo>
                      <a:pt x="67850" y="20662"/>
                      <a:pt x="67469" y="26228"/>
                      <a:pt x="69056" y="30197"/>
                    </a:cubicBezTo>
                    <a:cubicBezTo>
                      <a:pt x="69850" y="38928"/>
                      <a:pt x="67517" y="48549"/>
                      <a:pt x="71438" y="56391"/>
                    </a:cubicBezTo>
                    <a:cubicBezTo>
                      <a:pt x="73350" y="60214"/>
                      <a:pt x="75728" y="48733"/>
                      <a:pt x="76200" y="44484"/>
                    </a:cubicBezTo>
                    <a:cubicBezTo>
                      <a:pt x="76561" y="41231"/>
                      <a:pt x="74613" y="38134"/>
                      <a:pt x="73819" y="34959"/>
                    </a:cubicBezTo>
                    <a:cubicBezTo>
                      <a:pt x="71261" y="9381"/>
                      <a:pt x="70247" y="9559"/>
                      <a:pt x="64294" y="4003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9" name="Group 1008"/>
            <p:cNvGrpSpPr/>
            <p:nvPr/>
          </p:nvGrpSpPr>
          <p:grpSpPr>
            <a:xfrm>
              <a:off x="4293724" y="999948"/>
              <a:ext cx="583076" cy="1399292"/>
              <a:chOff x="3405312" y="1004107"/>
              <a:chExt cx="583076" cy="1399292"/>
            </a:xfrm>
          </p:grpSpPr>
          <p:grpSp>
            <p:nvGrpSpPr>
              <p:cNvPr id="1010" name="Group 1009"/>
              <p:cNvGrpSpPr/>
              <p:nvPr/>
            </p:nvGrpSpPr>
            <p:grpSpPr>
              <a:xfrm>
                <a:off x="3405312" y="1868790"/>
                <a:ext cx="583076" cy="534609"/>
                <a:chOff x="9486900" y="2951189"/>
                <a:chExt cx="1295400" cy="935011"/>
              </a:xfrm>
            </p:grpSpPr>
            <p:sp>
              <p:nvSpPr>
                <p:cNvPr id="1031" name="Oval 1030"/>
                <p:cNvSpPr/>
                <p:nvPr/>
              </p:nvSpPr>
              <p:spPr>
                <a:xfrm>
                  <a:off x="9753600" y="3733800"/>
                  <a:ext cx="762000" cy="1524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32" name="Oval 1031"/>
                <p:cNvSpPr/>
                <p:nvPr/>
              </p:nvSpPr>
              <p:spPr>
                <a:xfrm>
                  <a:off x="9486900" y="2951189"/>
                  <a:ext cx="1295400" cy="2286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cxnSp>
              <p:nvCxnSpPr>
                <p:cNvPr id="1033" name="Straight Connector 1032"/>
                <p:cNvCxnSpPr>
                  <a:stCxn id="1032" idx="2"/>
                  <a:endCxn id="1031" idx="2"/>
                </p:cNvCxnSpPr>
                <p:nvPr/>
              </p:nvCxnSpPr>
              <p:spPr>
                <a:xfrm>
                  <a:off x="94869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Straight Connector 1033"/>
                <p:cNvCxnSpPr>
                  <a:stCxn id="1032" idx="6"/>
                  <a:endCxn id="1031" idx="6"/>
                </p:cNvCxnSpPr>
                <p:nvPr/>
              </p:nvCxnSpPr>
              <p:spPr>
                <a:xfrm flipH="1">
                  <a:off x="105156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5" name="Rounded Rectangle 1034"/>
                <p:cNvSpPr/>
                <p:nvPr/>
              </p:nvSpPr>
              <p:spPr>
                <a:xfrm>
                  <a:off x="9753600" y="3179789"/>
                  <a:ext cx="762000" cy="554011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36" name="Isosceles Triangle 1035"/>
                <p:cNvSpPr/>
                <p:nvPr/>
              </p:nvSpPr>
              <p:spPr>
                <a:xfrm rot="21061555" flipV="1">
                  <a:off x="9563099" y="3084538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37" name="Isosceles Triangle 1036"/>
                <p:cNvSpPr/>
                <p:nvPr/>
              </p:nvSpPr>
              <p:spPr>
                <a:xfrm rot="409208" flipV="1">
                  <a:off x="10415389" y="3048894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38" name="Rectangle 1037"/>
                <p:cNvSpPr/>
                <p:nvPr/>
              </p:nvSpPr>
              <p:spPr>
                <a:xfrm>
                  <a:off x="9753600" y="3657600"/>
                  <a:ext cx="762000" cy="1524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</p:grpSp>
          <p:sp>
            <p:nvSpPr>
              <p:cNvPr id="1011" name="Freeform 1010"/>
              <p:cNvSpPr/>
              <p:nvPr/>
            </p:nvSpPr>
            <p:spPr>
              <a:xfrm>
                <a:off x="3559069" y="1621697"/>
                <a:ext cx="136660" cy="295431"/>
              </a:xfrm>
              <a:custGeom>
                <a:avLst/>
                <a:gdLst>
                  <a:gd name="connsiteX0" fmla="*/ 105949 w 105949"/>
                  <a:gd name="connsiteY0" fmla="*/ 257175 h 257175"/>
                  <a:gd name="connsiteX1" fmla="*/ 86899 w 105949"/>
                  <a:gd name="connsiteY1" fmla="*/ 133350 h 257175"/>
                  <a:gd name="connsiteX2" fmla="*/ 67849 w 105949"/>
                  <a:gd name="connsiteY2" fmla="*/ 76200 h 257175"/>
                  <a:gd name="connsiteX3" fmla="*/ 58324 w 105949"/>
                  <a:gd name="connsiteY3" fmla="*/ 47625 h 257175"/>
                  <a:gd name="connsiteX4" fmla="*/ 1174 w 105949"/>
                  <a:gd name="connsiteY4" fmla="*/ 9525 h 257175"/>
                  <a:gd name="connsiteX5" fmla="*/ 1174 w 105949"/>
                  <a:gd name="connsiteY5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949" h="257175">
                    <a:moveTo>
                      <a:pt x="105949" y="257175"/>
                    </a:moveTo>
                    <a:cubicBezTo>
                      <a:pt x="103935" y="243076"/>
                      <a:pt x="91304" y="150971"/>
                      <a:pt x="86899" y="133350"/>
                    </a:cubicBezTo>
                    <a:cubicBezTo>
                      <a:pt x="82029" y="113869"/>
                      <a:pt x="74199" y="95250"/>
                      <a:pt x="67849" y="76200"/>
                    </a:cubicBezTo>
                    <a:cubicBezTo>
                      <a:pt x="64674" y="66675"/>
                      <a:pt x="65424" y="54725"/>
                      <a:pt x="58324" y="47625"/>
                    </a:cubicBezTo>
                    <a:cubicBezTo>
                      <a:pt x="-32833" y="-43532"/>
                      <a:pt x="83882" y="64664"/>
                      <a:pt x="1174" y="9525"/>
                    </a:cubicBezTo>
                    <a:cubicBezTo>
                      <a:pt x="-1468" y="7764"/>
                      <a:pt x="1174" y="3175"/>
                      <a:pt x="1174" y="0"/>
                    </a:cubicBezTo>
                  </a:path>
                </a:pathLst>
              </a:cu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013" name="Freeform 1012"/>
              <p:cNvSpPr/>
              <p:nvPr/>
            </p:nvSpPr>
            <p:spPr>
              <a:xfrm>
                <a:off x="3658611" y="1047750"/>
                <a:ext cx="49849" cy="860425"/>
              </a:xfrm>
              <a:custGeom>
                <a:avLst/>
                <a:gdLst>
                  <a:gd name="connsiteX0" fmla="*/ 33914 w 49849"/>
                  <a:gd name="connsiteY0" fmla="*/ 860425 h 860425"/>
                  <a:gd name="connsiteX1" fmla="*/ 33914 w 49849"/>
                  <a:gd name="connsiteY1" fmla="*/ 762000 h 860425"/>
                  <a:gd name="connsiteX2" fmla="*/ 37089 w 49849"/>
                  <a:gd name="connsiteY2" fmla="*/ 752475 h 860425"/>
                  <a:gd name="connsiteX3" fmla="*/ 43439 w 49849"/>
                  <a:gd name="connsiteY3" fmla="*/ 711200 h 860425"/>
                  <a:gd name="connsiteX4" fmla="*/ 46614 w 49849"/>
                  <a:gd name="connsiteY4" fmla="*/ 695325 h 860425"/>
                  <a:gd name="connsiteX5" fmla="*/ 46614 w 49849"/>
                  <a:gd name="connsiteY5" fmla="*/ 558800 h 860425"/>
                  <a:gd name="connsiteX6" fmla="*/ 40264 w 49849"/>
                  <a:gd name="connsiteY6" fmla="*/ 539750 h 860425"/>
                  <a:gd name="connsiteX7" fmla="*/ 33914 w 49849"/>
                  <a:gd name="connsiteY7" fmla="*/ 520700 h 860425"/>
                  <a:gd name="connsiteX8" fmla="*/ 30739 w 49849"/>
                  <a:gd name="connsiteY8" fmla="*/ 511175 h 860425"/>
                  <a:gd name="connsiteX9" fmla="*/ 27564 w 49849"/>
                  <a:gd name="connsiteY9" fmla="*/ 501650 h 860425"/>
                  <a:gd name="connsiteX10" fmla="*/ 18039 w 49849"/>
                  <a:gd name="connsiteY10" fmla="*/ 463550 h 860425"/>
                  <a:gd name="connsiteX11" fmla="*/ 11689 w 49849"/>
                  <a:gd name="connsiteY11" fmla="*/ 454025 h 860425"/>
                  <a:gd name="connsiteX12" fmla="*/ 5339 w 49849"/>
                  <a:gd name="connsiteY12" fmla="*/ 434975 h 860425"/>
                  <a:gd name="connsiteX13" fmla="*/ 5339 w 49849"/>
                  <a:gd name="connsiteY13" fmla="*/ 254000 h 860425"/>
                  <a:gd name="connsiteX14" fmla="*/ 14864 w 49849"/>
                  <a:gd name="connsiteY14" fmla="*/ 219075 h 860425"/>
                  <a:gd name="connsiteX15" fmla="*/ 21214 w 49849"/>
                  <a:gd name="connsiteY15" fmla="*/ 206375 h 860425"/>
                  <a:gd name="connsiteX16" fmla="*/ 27564 w 49849"/>
                  <a:gd name="connsiteY16" fmla="*/ 180975 h 860425"/>
                  <a:gd name="connsiteX17" fmla="*/ 37089 w 49849"/>
                  <a:gd name="connsiteY17" fmla="*/ 130175 h 860425"/>
                  <a:gd name="connsiteX18" fmla="*/ 40264 w 49849"/>
                  <a:gd name="connsiteY18" fmla="*/ 120650 h 860425"/>
                  <a:gd name="connsiteX19" fmla="*/ 43439 w 49849"/>
                  <a:gd name="connsiteY19" fmla="*/ 92075 h 860425"/>
                  <a:gd name="connsiteX20" fmla="*/ 40264 w 49849"/>
                  <a:gd name="connsiteY20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849" h="860425">
                    <a:moveTo>
                      <a:pt x="33914" y="860425"/>
                    </a:moveTo>
                    <a:cubicBezTo>
                      <a:pt x="30647" y="811424"/>
                      <a:pt x="28641" y="812094"/>
                      <a:pt x="33914" y="762000"/>
                    </a:cubicBezTo>
                    <a:cubicBezTo>
                      <a:pt x="34264" y="758672"/>
                      <a:pt x="36363" y="755742"/>
                      <a:pt x="37089" y="752475"/>
                    </a:cubicBezTo>
                    <a:cubicBezTo>
                      <a:pt x="39432" y="741932"/>
                      <a:pt x="41751" y="721328"/>
                      <a:pt x="43439" y="711200"/>
                    </a:cubicBezTo>
                    <a:cubicBezTo>
                      <a:pt x="44326" y="705877"/>
                      <a:pt x="45556" y="700617"/>
                      <a:pt x="46614" y="695325"/>
                    </a:cubicBezTo>
                    <a:cubicBezTo>
                      <a:pt x="48903" y="642688"/>
                      <a:pt x="52577" y="610484"/>
                      <a:pt x="46614" y="558800"/>
                    </a:cubicBezTo>
                    <a:cubicBezTo>
                      <a:pt x="45847" y="552151"/>
                      <a:pt x="42381" y="546100"/>
                      <a:pt x="40264" y="539750"/>
                    </a:cubicBezTo>
                    <a:lnTo>
                      <a:pt x="33914" y="520700"/>
                    </a:lnTo>
                    <a:lnTo>
                      <a:pt x="30739" y="511175"/>
                    </a:lnTo>
                    <a:cubicBezTo>
                      <a:pt x="29681" y="508000"/>
                      <a:pt x="28114" y="504951"/>
                      <a:pt x="27564" y="501650"/>
                    </a:cubicBezTo>
                    <a:cubicBezTo>
                      <a:pt x="25977" y="492128"/>
                      <a:pt x="23629" y="471936"/>
                      <a:pt x="18039" y="463550"/>
                    </a:cubicBezTo>
                    <a:cubicBezTo>
                      <a:pt x="15922" y="460375"/>
                      <a:pt x="13239" y="457512"/>
                      <a:pt x="11689" y="454025"/>
                    </a:cubicBezTo>
                    <a:cubicBezTo>
                      <a:pt x="8971" y="447908"/>
                      <a:pt x="5339" y="434975"/>
                      <a:pt x="5339" y="434975"/>
                    </a:cubicBezTo>
                    <a:cubicBezTo>
                      <a:pt x="-2051" y="361076"/>
                      <a:pt x="-1504" y="379446"/>
                      <a:pt x="5339" y="254000"/>
                    </a:cubicBezTo>
                    <a:cubicBezTo>
                      <a:pt x="5440" y="252145"/>
                      <a:pt x="11637" y="226605"/>
                      <a:pt x="14864" y="219075"/>
                    </a:cubicBezTo>
                    <a:cubicBezTo>
                      <a:pt x="16728" y="214725"/>
                      <a:pt x="19717" y="210865"/>
                      <a:pt x="21214" y="206375"/>
                    </a:cubicBezTo>
                    <a:cubicBezTo>
                      <a:pt x="23974" y="198096"/>
                      <a:pt x="25602" y="189479"/>
                      <a:pt x="27564" y="180975"/>
                    </a:cubicBezTo>
                    <a:cubicBezTo>
                      <a:pt x="31441" y="164175"/>
                      <a:pt x="32907" y="146901"/>
                      <a:pt x="37089" y="130175"/>
                    </a:cubicBezTo>
                    <a:cubicBezTo>
                      <a:pt x="37901" y="126928"/>
                      <a:pt x="39206" y="123825"/>
                      <a:pt x="40264" y="120650"/>
                    </a:cubicBezTo>
                    <a:cubicBezTo>
                      <a:pt x="41322" y="111125"/>
                      <a:pt x="43439" y="101659"/>
                      <a:pt x="43439" y="92075"/>
                    </a:cubicBezTo>
                    <a:cubicBezTo>
                      <a:pt x="43439" y="61365"/>
                      <a:pt x="40264" y="30710"/>
                      <a:pt x="40264" y="0"/>
                    </a:cubicBez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Freeform 1013"/>
              <p:cNvSpPr/>
              <p:nvPr/>
            </p:nvSpPr>
            <p:spPr>
              <a:xfrm>
                <a:off x="3703661" y="1473563"/>
                <a:ext cx="98425" cy="133350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Freeform 1014"/>
              <p:cNvSpPr/>
              <p:nvPr/>
            </p:nvSpPr>
            <p:spPr>
              <a:xfrm>
                <a:off x="3662909" y="1173241"/>
                <a:ext cx="80494" cy="122407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Freeform 1015"/>
              <p:cNvSpPr/>
              <p:nvPr/>
            </p:nvSpPr>
            <p:spPr>
              <a:xfrm>
                <a:off x="3628841" y="1301750"/>
                <a:ext cx="28759" cy="107950"/>
              </a:xfrm>
              <a:custGeom>
                <a:avLst/>
                <a:gdLst>
                  <a:gd name="connsiteX0" fmla="*/ 28759 w 28759"/>
                  <a:gd name="connsiteY0" fmla="*/ 107950 h 107950"/>
                  <a:gd name="connsiteX1" fmla="*/ 25584 w 28759"/>
                  <a:gd name="connsiteY1" fmla="*/ 53975 h 107950"/>
                  <a:gd name="connsiteX2" fmla="*/ 19234 w 28759"/>
                  <a:gd name="connsiteY2" fmla="*/ 44450 h 107950"/>
                  <a:gd name="connsiteX3" fmla="*/ 16059 w 28759"/>
                  <a:gd name="connsiteY3" fmla="*/ 34925 h 107950"/>
                  <a:gd name="connsiteX4" fmla="*/ 184 w 28759"/>
                  <a:gd name="connsiteY4" fmla="*/ 6350 h 107950"/>
                  <a:gd name="connsiteX5" fmla="*/ 184 w 28759"/>
                  <a:gd name="connsiteY5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9" h="107950">
                    <a:moveTo>
                      <a:pt x="28759" y="107950"/>
                    </a:moveTo>
                    <a:cubicBezTo>
                      <a:pt x="27701" y="89958"/>
                      <a:pt x="28258" y="71798"/>
                      <a:pt x="25584" y="53975"/>
                    </a:cubicBezTo>
                    <a:cubicBezTo>
                      <a:pt x="25018" y="50201"/>
                      <a:pt x="20941" y="47863"/>
                      <a:pt x="19234" y="44450"/>
                    </a:cubicBezTo>
                    <a:cubicBezTo>
                      <a:pt x="17737" y="41457"/>
                      <a:pt x="17684" y="37851"/>
                      <a:pt x="16059" y="34925"/>
                    </a:cubicBezTo>
                    <a:cubicBezTo>
                      <a:pt x="8103" y="20603"/>
                      <a:pt x="2878" y="19820"/>
                      <a:pt x="184" y="6350"/>
                    </a:cubicBezTo>
                    <a:cubicBezTo>
                      <a:pt x="-231" y="4274"/>
                      <a:pt x="184" y="2117"/>
                      <a:pt x="184" y="0"/>
                    </a:cubicBezTo>
                  </a:path>
                </a:pathLst>
              </a:cu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Freeform 1016"/>
              <p:cNvSpPr/>
              <p:nvPr/>
            </p:nvSpPr>
            <p:spPr>
              <a:xfrm>
                <a:off x="3445669" y="1635573"/>
                <a:ext cx="147686" cy="88613"/>
              </a:xfrm>
              <a:custGeom>
                <a:avLst/>
                <a:gdLst>
                  <a:gd name="connsiteX0" fmla="*/ 147637 w 147686"/>
                  <a:gd name="connsiteY0" fmla="*/ 346 h 88613"/>
                  <a:gd name="connsiteX1" fmla="*/ 135731 w 147686"/>
                  <a:gd name="connsiteY1" fmla="*/ 5108 h 88613"/>
                  <a:gd name="connsiteX2" fmla="*/ 119062 w 147686"/>
                  <a:gd name="connsiteY2" fmla="*/ 14633 h 88613"/>
                  <a:gd name="connsiteX3" fmla="*/ 102394 w 147686"/>
                  <a:gd name="connsiteY3" fmla="*/ 24158 h 88613"/>
                  <a:gd name="connsiteX4" fmla="*/ 85725 w 147686"/>
                  <a:gd name="connsiteY4" fmla="*/ 33683 h 88613"/>
                  <a:gd name="connsiteX5" fmla="*/ 76200 w 147686"/>
                  <a:gd name="connsiteY5" fmla="*/ 38446 h 88613"/>
                  <a:gd name="connsiteX6" fmla="*/ 69056 w 147686"/>
                  <a:gd name="connsiteY6" fmla="*/ 40827 h 88613"/>
                  <a:gd name="connsiteX7" fmla="*/ 52387 w 147686"/>
                  <a:gd name="connsiteY7" fmla="*/ 47971 h 88613"/>
                  <a:gd name="connsiteX8" fmla="*/ 38100 w 147686"/>
                  <a:gd name="connsiteY8" fmla="*/ 59877 h 88613"/>
                  <a:gd name="connsiteX9" fmla="*/ 30956 w 147686"/>
                  <a:gd name="connsiteY9" fmla="*/ 62258 h 88613"/>
                  <a:gd name="connsiteX10" fmla="*/ 14287 w 147686"/>
                  <a:gd name="connsiteY10" fmla="*/ 74165 h 88613"/>
                  <a:gd name="connsiteX11" fmla="*/ 0 w 147686"/>
                  <a:gd name="connsiteY11" fmla="*/ 83690 h 88613"/>
                  <a:gd name="connsiteX12" fmla="*/ 7144 w 147686"/>
                  <a:gd name="connsiteY12" fmla="*/ 88452 h 88613"/>
                  <a:gd name="connsiteX13" fmla="*/ 30956 w 147686"/>
                  <a:gd name="connsiteY13" fmla="*/ 86071 h 88613"/>
                  <a:gd name="connsiteX14" fmla="*/ 38100 w 147686"/>
                  <a:gd name="connsiteY14" fmla="*/ 81308 h 88613"/>
                  <a:gd name="connsiteX15" fmla="*/ 45244 w 147686"/>
                  <a:gd name="connsiteY15" fmla="*/ 78927 h 88613"/>
                  <a:gd name="connsiteX16" fmla="*/ 52387 w 147686"/>
                  <a:gd name="connsiteY16" fmla="*/ 71783 h 88613"/>
                  <a:gd name="connsiteX17" fmla="*/ 66675 w 147686"/>
                  <a:gd name="connsiteY17" fmla="*/ 64640 h 88613"/>
                  <a:gd name="connsiteX18" fmla="*/ 73819 w 147686"/>
                  <a:gd name="connsiteY18" fmla="*/ 57496 h 88613"/>
                  <a:gd name="connsiteX19" fmla="*/ 80962 w 147686"/>
                  <a:gd name="connsiteY19" fmla="*/ 52733 h 88613"/>
                  <a:gd name="connsiteX20" fmla="*/ 88106 w 147686"/>
                  <a:gd name="connsiteY20" fmla="*/ 45590 h 88613"/>
                  <a:gd name="connsiteX21" fmla="*/ 97631 w 147686"/>
                  <a:gd name="connsiteY21" fmla="*/ 38446 h 88613"/>
                  <a:gd name="connsiteX22" fmla="*/ 111919 w 147686"/>
                  <a:gd name="connsiteY22" fmla="*/ 28921 h 88613"/>
                  <a:gd name="connsiteX23" fmla="*/ 116681 w 147686"/>
                  <a:gd name="connsiteY23" fmla="*/ 21777 h 88613"/>
                  <a:gd name="connsiteX24" fmla="*/ 123825 w 147686"/>
                  <a:gd name="connsiteY24" fmla="*/ 19396 h 88613"/>
                  <a:gd name="connsiteX25" fmla="*/ 130969 w 147686"/>
                  <a:gd name="connsiteY25" fmla="*/ 14633 h 88613"/>
                  <a:gd name="connsiteX26" fmla="*/ 147637 w 147686"/>
                  <a:gd name="connsiteY26" fmla="*/ 346 h 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7686" h="88613">
                    <a:moveTo>
                      <a:pt x="147637" y="346"/>
                    </a:moveTo>
                    <a:cubicBezTo>
                      <a:pt x="148431" y="-1242"/>
                      <a:pt x="139467" y="3032"/>
                      <a:pt x="135731" y="5108"/>
                    </a:cubicBezTo>
                    <a:cubicBezTo>
                      <a:pt x="114107" y="17121"/>
                      <a:pt x="136353" y="8870"/>
                      <a:pt x="119062" y="14633"/>
                    </a:cubicBezTo>
                    <a:cubicBezTo>
                      <a:pt x="99736" y="33962"/>
                      <a:pt x="124777" y="11368"/>
                      <a:pt x="102394" y="24158"/>
                    </a:cubicBezTo>
                    <a:cubicBezTo>
                      <a:pt x="80325" y="36768"/>
                      <a:pt x="110772" y="27422"/>
                      <a:pt x="85725" y="33683"/>
                    </a:cubicBezTo>
                    <a:cubicBezTo>
                      <a:pt x="82550" y="35271"/>
                      <a:pt x="79463" y="37048"/>
                      <a:pt x="76200" y="38446"/>
                    </a:cubicBezTo>
                    <a:cubicBezTo>
                      <a:pt x="73893" y="39435"/>
                      <a:pt x="71363" y="39838"/>
                      <a:pt x="69056" y="40827"/>
                    </a:cubicBezTo>
                    <a:cubicBezTo>
                      <a:pt x="48458" y="49655"/>
                      <a:pt x="69141" y="42387"/>
                      <a:pt x="52387" y="47971"/>
                    </a:cubicBezTo>
                    <a:cubicBezTo>
                      <a:pt x="47119" y="53239"/>
                      <a:pt x="44733" y="56561"/>
                      <a:pt x="38100" y="59877"/>
                    </a:cubicBezTo>
                    <a:cubicBezTo>
                      <a:pt x="35855" y="60999"/>
                      <a:pt x="33337" y="61464"/>
                      <a:pt x="30956" y="62258"/>
                    </a:cubicBezTo>
                    <a:cubicBezTo>
                      <a:pt x="7721" y="77749"/>
                      <a:pt x="43835" y="53480"/>
                      <a:pt x="14287" y="74165"/>
                    </a:cubicBezTo>
                    <a:cubicBezTo>
                      <a:pt x="9598" y="77447"/>
                      <a:pt x="0" y="83690"/>
                      <a:pt x="0" y="83690"/>
                    </a:cubicBezTo>
                    <a:cubicBezTo>
                      <a:pt x="2381" y="85277"/>
                      <a:pt x="4291" y="88233"/>
                      <a:pt x="7144" y="88452"/>
                    </a:cubicBezTo>
                    <a:cubicBezTo>
                      <a:pt x="15097" y="89064"/>
                      <a:pt x="23183" y="87865"/>
                      <a:pt x="30956" y="86071"/>
                    </a:cubicBezTo>
                    <a:cubicBezTo>
                      <a:pt x="33745" y="85427"/>
                      <a:pt x="35540" y="82588"/>
                      <a:pt x="38100" y="81308"/>
                    </a:cubicBezTo>
                    <a:cubicBezTo>
                      <a:pt x="40345" y="80185"/>
                      <a:pt x="42863" y="79721"/>
                      <a:pt x="45244" y="78927"/>
                    </a:cubicBezTo>
                    <a:cubicBezTo>
                      <a:pt x="47625" y="76546"/>
                      <a:pt x="49585" y="73651"/>
                      <a:pt x="52387" y="71783"/>
                    </a:cubicBezTo>
                    <a:cubicBezTo>
                      <a:pt x="73873" y="57458"/>
                      <a:pt x="44186" y="83380"/>
                      <a:pt x="66675" y="64640"/>
                    </a:cubicBezTo>
                    <a:cubicBezTo>
                      <a:pt x="69262" y="62484"/>
                      <a:pt x="71232" y="59652"/>
                      <a:pt x="73819" y="57496"/>
                    </a:cubicBezTo>
                    <a:cubicBezTo>
                      <a:pt x="76017" y="55664"/>
                      <a:pt x="78764" y="54565"/>
                      <a:pt x="80962" y="52733"/>
                    </a:cubicBezTo>
                    <a:cubicBezTo>
                      <a:pt x="83549" y="50577"/>
                      <a:pt x="85549" y="47781"/>
                      <a:pt x="88106" y="45590"/>
                    </a:cubicBezTo>
                    <a:cubicBezTo>
                      <a:pt x="91119" y="43007"/>
                      <a:pt x="94618" y="41029"/>
                      <a:pt x="97631" y="38446"/>
                    </a:cubicBezTo>
                    <a:cubicBezTo>
                      <a:pt x="108982" y="28717"/>
                      <a:pt x="99767" y="32971"/>
                      <a:pt x="111919" y="28921"/>
                    </a:cubicBezTo>
                    <a:cubicBezTo>
                      <a:pt x="113506" y="26540"/>
                      <a:pt x="114446" y="23565"/>
                      <a:pt x="116681" y="21777"/>
                    </a:cubicBezTo>
                    <a:cubicBezTo>
                      <a:pt x="118641" y="20209"/>
                      <a:pt x="121580" y="20519"/>
                      <a:pt x="123825" y="19396"/>
                    </a:cubicBezTo>
                    <a:cubicBezTo>
                      <a:pt x="126385" y="18116"/>
                      <a:pt x="128770" y="16465"/>
                      <a:pt x="130969" y="14633"/>
                    </a:cubicBezTo>
                    <a:cubicBezTo>
                      <a:pt x="140214" y="6929"/>
                      <a:pt x="146843" y="1934"/>
                      <a:pt x="147637" y="34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Freeform 1017"/>
              <p:cNvSpPr/>
              <p:nvPr/>
            </p:nvSpPr>
            <p:spPr>
              <a:xfrm>
                <a:off x="3535727" y="1630799"/>
                <a:ext cx="38160" cy="123904"/>
              </a:xfrm>
              <a:custGeom>
                <a:avLst/>
                <a:gdLst>
                  <a:gd name="connsiteX0" fmla="*/ 38100 w 38160"/>
                  <a:gd name="connsiteY0" fmla="*/ 2040 h 123904"/>
                  <a:gd name="connsiteX1" fmla="*/ 35719 w 38160"/>
                  <a:gd name="connsiteY1" fmla="*/ 25853 h 123904"/>
                  <a:gd name="connsiteX2" fmla="*/ 28575 w 38160"/>
                  <a:gd name="connsiteY2" fmla="*/ 49665 h 123904"/>
                  <a:gd name="connsiteX3" fmla="*/ 21431 w 38160"/>
                  <a:gd name="connsiteY3" fmla="*/ 66334 h 123904"/>
                  <a:gd name="connsiteX4" fmla="*/ 14288 w 38160"/>
                  <a:gd name="connsiteY4" fmla="*/ 83003 h 123904"/>
                  <a:gd name="connsiteX5" fmla="*/ 11906 w 38160"/>
                  <a:gd name="connsiteY5" fmla="*/ 90147 h 123904"/>
                  <a:gd name="connsiteX6" fmla="*/ 7144 w 38160"/>
                  <a:gd name="connsiteY6" fmla="*/ 99672 h 123904"/>
                  <a:gd name="connsiteX7" fmla="*/ 2381 w 38160"/>
                  <a:gd name="connsiteY7" fmla="*/ 113959 h 123904"/>
                  <a:gd name="connsiteX8" fmla="*/ 0 w 38160"/>
                  <a:gd name="connsiteY8" fmla="*/ 121103 h 123904"/>
                  <a:gd name="connsiteX9" fmla="*/ 7144 w 38160"/>
                  <a:gd name="connsiteY9" fmla="*/ 123484 h 123904"/>
                  <a:gd name="connsiteX10" fmla="*/ 26194 w 38160"/>
                  <a:gd name="connsiteY10" fmla="*/ 121103 h 123904"/>
                  <a:gd name="connsiteX11" fmla="*/ 30956 w 38160"/>
                  <a:gd name="connsiteY11" fmla="*/ 102053 h 123904"/>
                  <a:gd name="connsiteX12" fmla="*/ 33338 w 38160"/>
                  <a:gd name="connsiteY12" fmla="*/ 94909 h 123904"/>
                  <a:gd name="connsiteX13" fmla="*/ 33338 w 38160"/>
                  <a:gd name="connsiteY13" fmla="*/ 2040 h 123904"/>
                  <a:gd name="connsiteX14" fmla="*/ 38100 w 38160"/>
                  <a:gd name="connsiteY14" fmla="*/ 2040 h 12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160" h="123904">
                    <a:moveTo>
                      <a:pt x="38100" y="2040"/>
                    </a:moveTo>
                    <a:cubicBezTo>
                      <a:pt x="38497" y="6009"/>
                      <a:pt x="36847" y="17956"/>
                      <a:pt x="35719" y="25853"/>
                    </a:cubicBezTo>
                    <a:cubicBezTo>
                      <a:pt x="34458" y="34680"/>
                      <a:pt x="30787" y="40814"/>
                      <a:pt x="28575" y="49665"/>
                    </a:cubicBezTo>
                    <a:cubicBezTo>
                      <a:pt x="25500" y="61967"/>
                      <a:pt x="28009" y="56467"/>
                      <a:pt x="21431" y="66334"/>
                    </a:cubicBezTo>
                    <a:cubicBezTo>
                      <a:pt x="15850" y="83079"/>
                      <a:pt x="23110" y="62418"/>
                      <a:pt x="14288" y="83003"/>
                    </a:cubicBezTo>
                    <a:cubicBezTo>
                      <a:pt x="13299" y="85310"/>
                      <a:pt x="12895" y="87840"/>
                      <a:pt x="11906" y="90147"/>
                    </a:cubicBezTo>
                    <a:cubicBezTo>
                      <a:pt x="10508" y="93410"/>
                      <a:pt x="8462" y="96376"/>
                      <a:pt x="7144" y="99672"/>
                    </a:cubicBezTo>
                    <a:cubicBezTo>
                      <a:pt x="5280" y="104333"/>
                      <a:pt x="3969" y="109197"/>
                      <a:pt x="2381" y="113959"/>
                    </a:cubicBezTo>
                    <a:lnTo>
                      <a:pt x="0" y="121103"/>
                    </a:lnTo>
                    <a:cubicBezTo>
                      <a:pt x="2381" y="121897"/>
                      <a:pt x="4634" y="123484"/>
                      <a:pt x="7144" y="123484"/>
                    </a:cubicBezTo>
                    <a:cubicBezTo>
                      <a:pt x="13543" y="123484"/>
                      <a:pt x="21437" y="125384"/>
                      <a:pt x="26194" y="121103"/>
                    </a:cubicBezTo>
                    <a:cubicBezTo>
                      <a:pt x="31059" y="116724"/>
                      <a:pt x="28886" y="108262"/>
                      <a:pt x="30956" y="102053"/>
                    </a:cubicBezTo>
                    <a:lnTo>
                      <a:pt x="33338" y="94909"/>
                    </a:lnTo>
                    <a:cubicBezTo>
                      <a:pt x="36646" y="51903"/>
                      <a:pt x="37428" y="57248"/>
                      <a:pt x="33338" y="2040"/>
                    </a:cubicBezTo>
                    <a:cubicBezTo>
                      <a:pt x="33255" y="920"/>
                      <a:pt x="37703" y="-1929"/>
                      <a:pt x="38100" y="2040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Freeform 1018"/>
              <p:cNvSpPr/>
              <p:nvPr/>
            </p:nvSpPr>
            <p:spPr>
              <a:xfrm>
                <a:off x="3457575" y="1627180"/>
                <a:ext cx="112210" cy="25946"/>
              </a:xfrm>
              <a:custGeom>
                <a:avLst/>
                <a:gdLst>
                  <a:gd name="connsiteX0" fmla="*/ 111919 w 112210"/>
                  <a:gd name="connsiteY0" fmla="*/ 25408 h 25946"/>
                  <a:gd name="connsiteX1" fmla="*/ 76200 w 112210"/>
                  <a:gd name="connsiteY1" fmla="*/ 23026 h 25946"/>
                  <a:gd name="connsiteX2" fmla="*/ 52388 w 112210"/>
                  <a:gd name="connsiteY2" fmla="*/ 20645 h 25946"/>
                  <a:gd name="connsiteX3" fmla="*/ 23813 w 112210"/>
                  <a:gd name="connsiteY3" fmla="*/ 18264 h 25946"/>
                  <a:gd name="connsiteX4" fmla="*/ 14288 w 112210"/>
                  <a:gd name="connsiteY4" fmla="*/ 15883 h 25946"/>
                  <a:gd name="connsiteX5" fmla="*/ 0 w 112210"/>
                  <a:gd name="connsiteY5" fmla="*/ 11120 h 25946"/>
                  <a:gd name="connsiteX6" fmla="*/ 38100 w 112210"/>
                  <a:gd name="connsiteY6" fmla="*/ 6358 h 25946"/>
                  <a:gd name="connsiteX7" fmla="*/ 52388 w 112210"/>
                  <a:gd name="connsiteY7" fmla="*/ 11120 h 25946"/>
                  <a:gd name="connsiteX8" fmla="*/ 71438 w 112210"/>
                  <a:gd name="connsiteY8" fmla="*/ 20645 h 25946"/>
                  <a:gd name="connsiteX9" fmla="*/ 85725 w 112210"/>
                  <a:gd name="connsiteY9" fmla="*/ 23026 h 25946"/>
                  <a:gd name="connsiteX10" fmla="*/ 92869 w 112210"/>
                  <a:gd name="connsiteY10" fmla="*/ 25408 h 25946"/>
                  <a:gd name="connsiteX11" fmla="*/ 111919 w 112210"/>
                  <a:gd name="connsiteY11" fmla="*/ 25408 h 25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210" h="25946">
                    <a:moveTo>
                      <a:pt x="111919" y="25408"/>
                    </a:moveTo>
                    <a:cubicBezTo>
                      <a:pt x="109141" y="25011"/>
                      <a:pt x="88095" y="23978"/>
                      <a:pt x="76200" y="23026"/>
                    </a:cubicBezTo>
                    <a:cubicBezTo>
                      <a:pt x="68248" y="22390"/>
                      <a:pt x="60332" y="21367"/>
                      <a:pt x="52388" y="20645"/>
                    </a:cubicBezTo>
                    <a:lnTo>
                      <a:pt x="23813" y="18264"/>
                    </a:lnTo>
                    <a:cubicBezTo>
                      <a:pt x="20638" y="17470"/>
                      <a:pt x="17423" y="16823"/>
                      <a:pt x="14288" y="15883"/>
                    </a:cubicBezTo>
                    <a:cubicBezTo>
                      <a:pt x="9479" y="14440"/>
                      <a:pt x="0" y="11120"/>
                      <a:pt x="0" y="11120"/>
                    </a:cubicBezTo>
                    <a:cubicBezTo>
                      <a:pt x="5959" y="-6760"/>
                      <a:pt x="803" y="1030"/>
                      <a:pt x="38100" y="6358"/>
                    </a:cubicBezTo>
                    <a:cubicBezTo>
                      <a:pt x="43070" y="7068"/>
                      <a:pt x="47898" y="8875"/>
                      <a:pt x="52388" y="11120"/>
                    </a:cubicBezTo>
                    <a:cubicBezTo>
                      <a:pt x="58738" y="14295"/>
                      <a:pt x="64435" y="19478"/>
                      <a:pt x="71438" y="20645"/>
                    </a:cubicBezTo>
                    <a:lnTo>
                      <a:pt x="85725" y="23026"/>
                    </a:lnTo>
                    <a:cubicBezTo>
                      <a:pt x="88106" y="23820"/>
                      <a:pt x="90434" y="24799"/>
                      <a:pt x="92869" y="25408"/>
                    </a:cubicBezTo>
                    <a:cubicBezTo>
                      <a:pt x="96795" y="26390"/>
                      <a:pt x="114697" y="25805"/>
                      <a:pt x="111919" y="25408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0" name="Freeform 1019"/>
              <p:cNvSpPr/>
              <p:nvPr/>
            </p:nvSpPr>
            <p:spPr>
              <a:xfrm>
                <a:off x="3597903" y="1605581"/>
                <a:ext cx="59806" cy="68438"/>
              </a:xfrm>
              <a:custGeom>
                <a:avLst/>
                <a:gdLst>
                  <a:gd name="connsiteX0" fmla="*/ 19216 w 59806"/>
                  <a:gd name="connsiteY0" fmla="*/ 51769 h 68438"/>
                  <a:gd name="connsiteX1" fmla="*/ 21597 w 59806"/>
                  <a:gd name="connsiteY1" fmla="*/ 35100 h 68438"/>
                  <a:gd name="connsiteX2" fmla="*/ 23978 w 59806"/>
                  <a:gd name="connsiteY2" fmla="*/ 1763 h 68438"/>
                  <a:gd name="connsiteX3" fmla="*/ 40647 w 59806"/>
                  <a:gd name="connsiteY3" fmla="*/ 4144 h 68438"/>
                  <a:gd name="connsiteX4" fmla="*/ 45410 w 59806"/>
                  <a:gd name="connsiteY4" fmla="*/ 11288 h 68438"/>
                  <a:gd name="connsiteX5" fmla="*/ 40647 w 59806"/>
                  <a:gd name="connsiteY5" fmla="*/ 37482 h 68438"/>
                  <a:gd name="connsiteX6" fmla="*/ 35885 w 59806"/>
                  <a:gd name="connsiteY6" fmla="*/ 44625 h 68438"/>
                  <a:gd name="connsiteX7" fmla="*/ 33503 w 59806"/>
                  <a:gd name="connsiteY7" fmla="*/ 54150 h 68438"/>
                  <a:gd name="connsiteX8" fmla="*/ 19216 w 59806"/>
                  <a:gd name="connsiteY8" fmla="*/ 54150 h 68438"/>
                  <a:gd name="connsiteX9" fmla="*/ 9691 w 59806"/>
                  <a:gd name="connsiteY9" fmla="*/ 39863 h 68438"/>
                  <a:gd name="connsiteX10" fmla="*/ 4928 w 59806"/>
                  <a:gd name="connsiteY10" fmla="*/ 32719 h 68438"/>
                  <a:gd name="connsiteX11" fmla="*/ 9691 w 59806"/>
                  <a:gd name="connsiteY11" fmla="*/ 30338 h 68438"/>
                  <a:gd name="connsiteX12" fmla="*/ 26360 w 59806"/>
                  <a:gd name="connsiteY12" fmla="*/ 42244 h 68438"/>
                  <a:gd name="connsiteX13" fmla="*/ 33503 w 59806"/>
                  <a:gd name="connsiteY13" fmla="*/ 56532 h 68438"/>
                  <a:gd name="connsiteX14" fmla="*/ 35885 w 59806"/>
                  <a:gd name="connsiteY14" fmla="*/ 63675 h 68438"/>
                  <a:gd name="connsiteX15" fmla="*/ 43028 w 59806"/>
                  <a:gd name="connsiteY15" fmla="*/ 68438 h 68438"/>
                  <a:gd name="connsiteX16" fmla="*/ 59697 w 59806"/>
                  <a:gd name="connsiteY16" fmla="*/ 63675 h 68438"/>
                  <a:gd name="connsiteX17" fmla="*/ 19216 w 59806"/>
                  <a:gd name="connsiteY17" fmla="*/ 51769 h 6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806" h="68438">
                    <a:moveTo>
                      <a:pt x="19216" y="51769"/>
                    </a:moveTo>
                    <a:cubicBezTo>
                      <a:pt x="12866" y="47007"/>
                      <a:pt x="21065" y="40687"/>
                      <a:pt x="21597" y="35100"/>
                    </a:cubicBezTo>
                    <a:cubicBezTo>
                      <a:pt x="22653" y="24010"/>
                      <a:pt x="18139" y="11251"/>
                      <a:pt x="23978" y="1763"/>
                    </a:cubicBezTo>
                    <a:cubicBezTo>
                      <a:pt x="26920" y="-3017"/>
                      <a:pt x="35091" y="3350"/>
                      <a:pt x="40647" y="4144"/>
                    </a:cubicBezTo>
                    <a:cubicBezTo>
                      <a:pt x="42235" y="6525"/>
                      <a:pt x="45125" y="8440"/>
                      <a:pt x="45410" y="11288"/>
                    </a:cubicBezTo>
                    <a:cubicBezTo>
                      <a:pt x="45618" y="13373"/>
                      <a:pt x="42609" y="32904"/>
                      <a:pt x="40647" y="37482"/>
                    </a:cubicBezTo>
                    <a:cubicBezTo>
                      <a:pt x="39520" y="40112"/>
                      <a:pt x="37472" y="42244"/>
                      <a:pt x="35885" y="44625"/>
                    </a:cubicBezTo>
                    <a:cubicBezTo>
                      <a:pt x="35091" y="47800"/>
                      <a:pt x="35547" y="51594"/>
                      <a:pt x="33503" y="54150"/>
                    </a:cubicBezTo>
                    <a:cubicBezTo>
                      <a:pt x="29492" y="59164"/>
                      <a:pt x="23227" y="55487"/>
                      <a:pt x="19216" y="54150"/>
                    </a:cubicBezTo>
                    <a:lnTo>
                      <a:pt x="9691" y="39863"/>
                    </a:lnTo>
                    <a:lnTo>
                      <a:pt x="4928" y="32719"/>
                    </a:lnTo>
                    <a:cubicBezTo>
                      <a:pt x="853" y="26606"/>
                      <a:pt x="-5687" y="19353"/>
                      <a:pt x="9691" y="30338"/>
                    </a:cubicBezTo>
                    <a:cubicBezTo>
                      <a:pt x="32210" y="46424"/>
                      <a:pt x="262" y="29197"/>
                      <a:pt x="26360" y="42244"/>
                    </a:cubicBezTo>
                    <a:cubicBezTo>
                      <a:pt x="32341" y="60191"/>
                      <a:pt x="24276" y="38078"/>
                      <a:pt x="33503" y="56532"/>
                    </a:cubicBezTo>
                    <a:cubicBezTo>
                      <a:pt x="34626" y="58777"/>
                      <a:pt x="34317" y="61715"/>
                      <a:pt x="35885" y="63675"/>
                    </a:cubicBezTo>
                    <a:cubicBezTo>
                      <a:pt x="37673" y="65910"/>
                      <a:pt x="40647" y="66850"/>
                      <a:pt x="43028" y="68438"/>
                    </a:cubicBezTo>
                    <a:cubicBezTo>
                      <a:pt x="48113" y="66743"/>
                      <a:pt x="54470" y="64422"/>
                      <a:pt x="59697" y="63675"/>
                    </a:cubicBezTo>
                    <a:cubicBezTo>
                      <a:pt x="62054" y="63338"/>
                      <a:pt x="25566" y="56531"/>
                      <a:pt x="19216" y="51769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Freeform 1020"/>
              <p:cNvSpPr/>
              <p:nvPr/>
            </p:nvSpPr>
            <p:spPr>
              <a:xfrm>
                <a:off x="3707239" y="1506808"/>
                <a:ext cx="37392" cy="44189"/>
              </a:xfrm>
              <a:custGeom>
                <a:avLst/>
                <a:gdLst>
                  <a:gd name="connsiteX0" fmla="*/ 14655 w 37392"/>
                  <a:gd name="connsiteY0" fmla="*/ 43386 h 44189"/>
                  <a:gd name="connsiteX1" fmla="*/ 5130 w 37392"/>
                  <a:gd name="connsiteY1" fmla="*/ 31480 h 44189"/>
                  <a:gd name="connsiteX2" fmla="*/ 367 w 37392"/>
                  <a:gd name="connsiteY2" fmla="*/ 24336 h 44189"/>
                  <a:gd name="connsiteX3" fmla="*/ 12274 w 37392"/>
                  <a:gd name="connsiteY3" fmla="*/ 21955 h 44189"/>
                  <a:gd name="connsiteX4" fmla="*/ 36086 w 37392"/>
                  <a:gd name="connsiteY4" fmla="*/ 24336 h 44189"/>
                  <a:gd name="connsiteX5" fmla="*/ 33705 w 37392"/>
                  <a:gd name="connsiteY5" fmla="*/ 33861 h 44189"/>
                  <a:gd name="connsiteX6" fmla="*/ 26561 w 37392"/>
                  <a:gd name="connsiteY6" fmla="*/ 29098 h 44189"/>
                  <a:gd name="connsiteX7" fmla="*/ 24180 w 37392"/>
                  <a:gd name="connsiteY7" fmla="*/ 12430 h 44189"/>
                  <a:gd name="connsiteX8" fmla="*/ 21799 w 37392"/>
                  <a:gd name="connsiteY8" fmla="*/ 523 h 44189"/>
                  <a:gd name="connsiteX9" fmla="*/ 24180 w 37392"/>
                  <a:gd name="connsiteY9" fmla="*/ 7667 h 44189"/>
                  <a:gd name="connsiteX10" fmla="*/ 14655 w 37392"/>
                  <a:gd name="connsiteY10" fmla="*/ 43386 h 44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92" h="44189">
                    <a:moveTo>
                      <a:pt x="14655" y="43386"/>
                    </a:moveTo>
                    <a:cubicBezTo>
                      <a:pt x="11480" y="47355"/>
                      <a:pt x="8180" y="35546"/>
                      <a:pt x="5130" y="31480"/>
                    </a:cubicBezTo>
                    <a:cubicBezTo>
                      <a:pt x="3413" y="29190"/>
                      <a:pt x="-1350" y="26626"/>
                      <a:pt x="367" y="24336"/>
                    </a:cubicBezTo>
                    <a:cubicBezTo>
                      <a:pt x="2796" y="21098"/>
                      <a:pt x="8305" y="22749"/>
                      <a:pt x="12274" y="21955"/>
                    </a:cubicBezTo>
                    <a:cubicBezTo>
                      <a:pt x="20211" y="22749"/>
                      <a:pt x="29113" y="20462"/>
                      <a:pt x="36086" y="24336"/>
                    </a:cubicBezTo>
                    <a:cubicBezTo>
                      <a:pt x="38947" y="25925"/>
                      <a:pt x="36632" y="32398"/>
                      <a:pt x="33705" y="33861"/>
                    </a:cubicBezTo>
                    <a:cubicBezTo>
                      <a:pt x="31145" y="35141"/>
                      <a:pt x="28942" y="30686"/>
                      <a:pt x="26561" y="29098"/>
                    </a:cubicBezTo>
                    <a:cubicBezTo>
                      <a:pt x="25767" y="23542"/>
                      <a:pt x="25103" y="17966"/>
                      <a:pt x="24180" y="12430"/>
                    </a:cubicBezTo>
                    <a:cubicBezTo>
                      <a:pt x="23515" y="8437"/>
                      <a:pt x="21799" y="4571"/>
                      <a:pt x="21799" y="523"/>
                    </a:cubicBezTo>
                    <a:cubicBezTo>
                      <a:pt x="21799" y="-1987"/>
                      <a:pt x="23636" y="5217"/>
                      <a:pt x="24180" y="7667"/>
                    </a:cubicBezTo>
                    <a:cubicBezTo>
                      <a:pt x="27344" y="21906"/>
                      <a:pt x="17830" y="39417"/>
                      <a:pt x="14655" y="4338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Freeform 1021"/>
              <p:cNvSpPr/>
              <p:nvPr/>
            </p:nvSpPr>
            <p:spPr>
              <a:xfrm>
                <a:off x="3774219" y="1430498"/>
                <a:ext cx="95312" cy="79215"/>
              </a:xfrm>
              <a:custGeom>
                <a:avLst/>
                <a:gdLst>
                  <a:gd name="connsiteX0" fmla="*/ 2444 w 95312"/>
                  <a:gd name="connsiteY0" fmla="*/ 55402 h 79215"/>
                  <a:gd name="connsiteX1" fmla="*/ 4825 w 95312"/>
                  <a:gd name="connsiteY1" fmla="*/ 633 h 79215"/>
                  <a:gd name="connsiteX2" fmla="*/ 9587 w 95312"/>
                  <a:gd name="connsiteY2" fmla="*/ 7777 h 79215"/>
                  <a:gd name="connsiteX3" fmla="*/ 14350 w 95312"/>
                  <a:gd name="connsiteY3" fmla="*/ 24446 h 79215"/>
                  <a:gd name="connsiteX4" fmla="*/ 9587 w 95312"/>
                  <a:gd name="connsiteY4" fmla="*/ 48258 h 79215"/>
                  <a:gd name="connsiteX5" fmla="*/ 26256 w 95312"/>
                  <a:gd name="connsiteY5" fmla="*/ 33971 h 79215"/>
                  <a:gd name="connsiteX6" fmla="*/ 35781 w 95312"/>
                  <a:gd name="connsiteY6" fmla="*/ 29208 h 79215"/>
                  <a:gd name="connsiteX7" fmla="*/ 50069 w 95312"/>
                  <a:gd name="connsiteY7" fmla="*/ 22065 h 79215"/>
                  <a:gd name="connsiteX8" fmla="*/ 66737 w 95312"/>
                  <a:gd name="connsiteY8" fmla="*/ 12540 h 79215"/>
                  <a:gd name="connsiteX9" fmla="*/ 73881 w 95312"/>
                  <a:gd name="connsiteY9" fmla="*/ 7777 h 79215"/>
                  <a:gd name="connsiteX10" fmla="*/ 88169 w 95312"/>
                  <a:gd name="connsiteY10" fmla="*/ 5396 h 79215"/>
                  <a:gd name="connsiteX11" fmla="*/ 95312 w 95312"/>
                  <a:gd name="connsiteY11" fmla="*/ 3015 h 79215"/>
                  <a:gd name="connsiteX12" fmla="*/ 88169 w 95312"/>
                  <a:gd name="connsiteY12" fmla="*/ 7777 h 79215"/>
                  <a:gd name="connsiteX13" fmla="*/ 73881 w 95312"/>
                  <a:gd name="connsiteY13" fmla="*/ 12540 h 79215"/>
                  <a:gd name="connsiteX14" fmla="*/ 59594 w 95312"/>
                  <a:gd name="connsiteY14" fmla="*/ 17302 h 79215"/>
                  <a:gd name="connsiteX15" fmla="*/ 52450 w 95312"/>
                  <a:gd name="connsiteY15" fmla="*/ 19683 h 79215"/>
                  <a:gd name="connsiteX16" fmla="*/ 33400 w 95312"/>
                  <a:gd name="connsiteY16" fmla="*/ 29208 h 79215"/>
                  <a:gd name="connsiteX17" fmla="*/ 19112 w 95312"/>
                  <a:gd name="connsiteY17" fmla="*/ 36352 h 79215"/>
                  <a:gd name="connsiteX18" fmla="*/ 11969 w 95312"/>
                  <a:gd name="connsiteY18" fmla="*/ 41115 h 79215"/>
                  <a:gd name="connsiteX19" fmla="*/ 7206 w 95312"/>
                  <a:gd name="connsiteY19" fmla="*/ 48258 h 79215"/>
                  <a:gd name="connsiteX20" fmla="*/ 69119 w 95312"/>
                  <a:gd name="connsiteY20" fmla="*/ 48258 h 79215"/>
                  <a:gd name="connsiteX21" fmla="*/ 61975 w 95312"/>
                  <a:gd name="connsiteY21" fmla="*/ 50640 h 79215"/>
                  <a:gd name="connsiteX22" fmla="*/ 14350 w 95312"/>
                  <a:gd name="connsiteY22" fmla="*/ 60165 h 79215"/>
                  <a:gd name="connsiteX23" fmla="*/ 11969 w 95312"/>
                  <a:gd name="connsiteY23" fmla="*/ 79215 h 79215"/>
                  <a:gd name="connsiteX24" fmla="*/ 4825 w 95312"/>
                  <a:gd name="connsiteY24" fmla="*/ 74452 h 79215"/>
                  <a:gd name="connsiteX25" fmla="*/ 2444 w 95312"/>
                  <a:gd name="connsiteY25" fmla="*/ 55402 h 79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5312" h="79215">
                    <a:moveTo>
                      <a:pt x="2444" y="55402"/>
                    </a:moveTo>
                    <a:cubicBezTo>
                      <a:pt x="2444" y="43099"/>
                      <a:pt x="2115" y="18704"/>
                      <a:pt x="4825" y="633"/>
                    </a:cubicBezTo>
                    <a:cubicBezTo>
                      <a:pt x="5249" y="-2197"/>
                      <a:pt x="8307" y="5217"/>
                      <a:pt x="9587" y="7777"/>
                    </a:cubicBezTo>
                    <a:cubicBezTo>
                      <a:pt x="11297" y="11198"/>
                      <a:pt x="13585" y="21388"/>
                      <a:pt x="14350" y="24446"/>
                    </a:cubicBezTo>
                    <a:cubicBezTo>
                      <a:pt x="12762" y="32383"/>
                      <a:pt x="7363" y="40475"/>
                      <a:pt x="9587" y="48258"/>
                    </a:cubicBezTo>
                    <a:cubicBezTo>
                      <a:pt x="10279" y="50679"/>
                      <a:pt x="26088" y="34091"/>
                      <a:pt x="26256" y="33971"/>
                    </a:cubicBezTo>
                    <a:cubicBezTo>
                      <a:pt x="29145" y="31908"/>
                      <a:pt x="32699" y="30969"/>
                      <a:pt x="35781" y="29208"/>
                    </a:cubicBezTo>
                    <a:cubicBezTo>
                      <a:pt x="48703" y="21824"/>
                      <a:pt x="36974" y="26429"/>
                      <a:pt x="50069" y="22065"/>
                    </a:cubicBezTo>
                    <a:cubicBezTo>
                      <a:pt x="67466" y="10465"/>
                      <a:pt x="45597" y="24620"/>
                      <a:pt x="66737" y="12540"/>
                    </a:cubicBezTo>
                    <a:cubicBezTo>
                      <a:pt x="69222" y="11120"/>
                      <a:pt x="71166" y="8682"/>
                      <a:pt x="73881" y="7777"/>
                    </a:cubicBezTo>
                    <a:cubicBezTo>
                      <a:pt x="78462" y="6250"/>
                      <a:pt x="83406" y="6190"/>
                      <a:pt x="88169" y="5396"/>
                    </a:cubicBezTo>
                    <a:cubicBezTo>
                      <a:pt x="90550" y="4602"/>
                      <a:pt x="95312" y="505"/>
                      <a:pt x="95312" y="3015"/>
                    </a:cubicBezTo>
                    <a:cubicBezTo>
                      <a:pt x="95312" y="5877"/>
                      <a:pt x="90784" y="6615"/>
                      <a:pt x="88169" y="7777"/>
                    </a:cubicBezTo>
                    <a:cubicBezTo>
                      <a:pt x="83581" y="9816"/>
                      <a:pt x="78644" y="10952"/>
                      <a:pt x="73881" y="12540"/>
                    </a:cubicBezTo>
                    <a:lnTo>
                      <a:pt x="59594" y="17302"/>
                    </a:lnTo>
                    <a:cubicBezTo>
                      <a:pt x="57213" y="18096"/>
                      <a:pt x="54695" y="18560"/>
                      <a:pt x="52450" y="19683"/>
                    </a:cubicBezTo>
                    <a:cubicBezTo>
                      <a:pt x="46100" y="22858"/>
                      <a:pt x="39307" y="25270"/>
                      <a:pt x="33400" y="29208"/>
                    </a:cubicBezTo>
                    <a:cubicBezTo>
                      <a:pt x="24168" y="35363"/>
                      <a:pt x="28971" y="33066"/>
                      <a:pt x="19112" y="36352"/>
                    </a:cubicBezTo>
                    <a:cubicBezTo>
                      <a:pt x="16731" y="37940"/>
                      <a:pt x="14529" y="39835"/>
                      <a:pt x="11969" y="41115"/>
                    </a:cubicBezTo>
                    <a:cubicBezTo>
                      <a:pt x="-559" y="47379"/>
                      <a:pt x="-4997" y="44191"/>
                      <a:pt x="7206" y="48258"/>
                    </a:cubicBezTo>
                    <a:cubicBezTo>
                      <a:pt x="30659" y="40441"/>
                      <a:pt x="19316" y="43277"/>
                      <a:pt x="69119" y="48258"/>
                    </a:cubicBezTo>
                    <a:cubicBezTo>
                      <a:pt x="71617" y="48508"/>
                      <a:pt x="64356" y="49846"/>
                      <a:pt x="61975" y="50640"/>
                    </a:cubicBezTo>
                    <a:cubicBezTo>
                      <a:pt x="-15381" y="46955"/>
                      <a:pt x="14350" y="32164"/>
                      <a:pt x="14350" y="60165"/>
                    </a:cubicBezTo>
                    <a:cubicBezTo>
                      <a:pt x="14350" y="66564"/>
                      <a:pt x="12763" y="72865"/>
                      <a:pt x="11969" y="79215"/>
                    </a:cubicBezTo>
                    <a:cubicBezTo>
                      <a:pt x="9588" y="77627"/>
                      <a:pt x="6849" y="76476"/>
                      <a:pt x="4825" y="74452"/>
                    </a:cubicBezTo>
                    <a:cubicBezTo>
                      <a:pt x="1951" y="71578"/>
                      <a:pt x="2444" y="67705"/>
                      <a:pt x="2444" y="5540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3" name="Freeform 1022"/>
              <p:cNvSpPr/>
              <p:nvPr/>
            </p:nvSpPr>
            <p:spPr>
              <a:xfrm>
                <a:off x="3752873" y="1490221"/>
                <a:ext cx="91639" cy="100012"/>
              </a:xfrm>
              <a:custGeom>
                <a:avLst/>
                <a:gdLst>
                  <a:gd name="connsiteX0" fmla="*/ 3236 w 91639"/>
                  <a:gd name="connsiteY0" fmla="*/ 16668 h 100012"/>
                  <a:gd name="connsiteX1" fmla="*/ 5617 w 91639"/>
                  <a:gd name="connsiteY1" fmla="*/ 50006 h 100012"/>
                  <a:gd name="connsiteX2" fmla="*/ 3236 w 91639"/>
                  <a:gd name="connsiteY2" fmla="*/ 28575 h 100012"/>
                  <a:gd name="connsiteX3" fmla="*/ 855 w 91639"/>
                  <a:gd name="connsiteY3" fmla="*/ 19050 h 100012"/>
                  <a:gd name="connsiteX4" fmla="*/ 10380 w 91639"/>
                  <a:gd name="connsiteY4" fmla="*/ 23812 h 100012"/>
                  <a:gd name="connsiteX5" fmla="*/ 17524 w 91639"/>
                  <a:gd name="connsiteY5" fmla="*/ 26193 h 100012"/>
                  <a:gd name="connsiteX6" fmla="*/ 24667 w 91639"/>
                  <a:gd name="connsiteY6" fmla="*/ 30956 h 100012"/>
                  <a:gd name="connsiteX7" fmla="*/ 34192 w 91639"/>
                  <a:gd name="connsiteY7" fmla="*/ 54768 h 100012"/>
                  <a:gd name="connsiteX8" fmla="*/ 38955 w 91639"/>
                  <a:gd name="connsiteY8" fmla="*/ 69056 h 100012"/>
                  <a:gd name="connsiteX9" fmla="*/ 41336 w 91639"/>
                  <a:gd name="connsiteY9" fmla="*/ 83343 h 100012"/>
                  <a:gd name="connsiteX10" fmla="*/ 46099 w 91639"/>
                  <a:gd name="connsiteY10" fmla="*/ 100012 h 100012"/>
                  <a:gd name="connsiteX11" fmla="*/ 50861 w 91639"/>
                  <a:gd name="connsiteY11" fmla="*/ 61912 h 100012"/>
                  <a:gd name="connsiteX12" fmla="*/ 48480 w 91639"/>
                  <a:gd name="connsiteY12" fmla="*/ 42862 h 100012"/>
                  <a:gd name="connsiteX13" fmla="*/ 24667 w 91639"/>
                  <a:gd name="connsiteY13" fmla="*/ 19050 h 100012"/>
                  <a:gd name="connsiteX14" fmla="*/ 17524 w 91639"/>
                  <a:gd name="connsiteY14" fmla="*/ 16668 h 100012"/>
                  <a:gd name="connsiteX15" fmla="*/ 24667 w 91639"/>
                  <a:gd name="connsiteY15" fmla="*/ 11906 h 100012"/>
                  <a:gd name="connsiteX16" fmla="*/ 77055 w 91639"/>
                  <a:gd name="connsiteY16" fmla="*/ 7143 h 100012"/>
                  <a:gd name="connsiteX17" fmla="*/ 84199 w 91639"/>
                  <a:gd name="connsiteY17" fmla="*/ 0 h 100012"/>
                  <a:gd name="connsiteX18" fmla="*/ 46099 w 91639"/>
                  <a:gd name="connsiteY18" fmla="*/ 2381 h 100012"/>
                  <a:gd name="connsiteX19" fmla="*/ 29430 w 91639"/>
                  <a:gd name="connsiteY19" fmla="*/ 7143 h 100012"/>
                  <a:gd name="connsiteX20" fmla="*/ 19905 w 91639"/>
                  <a:gd name="connsiteY20" fmla="*/ 9525 h 100012"/>
                  <a:gd name="connsiteX21" fmla="*/ 3236 w 91639"/>
                  <a:gd name="connsiteY21" fmla="*/ 16668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639" h="100012">
                    <a:moveTo>
                      <a:pt x="3236" y="16668"/>
                    </a:moveTo>
                    <a:cubicBezTo>
                      <a:pt x="4030" y="27781"/>
                      <a:pt x="5617" y="38865"/>
                      <a:pt x="5617" y="50006"/>
                    </a:cubicBezTo>
                    <a:cubicBezTo>
                      <a:pt x="5617" y="57194"/>
                      <a:pt x="4329" y="35679"/>
                      <a:pt x="3236" y="28575"/>
                    </a:cubicBezTo>
                    <a:cubicBezTo>
                      <a:pt x="2738" y="25340"/>
                      <a:pt x="-1868" y="20865"/>
                      <a:pt x="855" y="19050"/>
                    </a:cubicBezTo>
                    <a:cubicBezTo>
                      <a:pt x="3808" y="17081"/>
                      <a:pt x="7117" y="22414"/>
                      <a:pt x="10380" y="23812"/>
                    </a:cubicBezTo>
                    <a:cubicBezTo>
                      <a:pt x="12687" y="24801"/>
                      <a:pt x="15143" y="25399"/>
                      <a:pt x="17524" y="26193"/>
                    </a:cubicBezTo>
                    <a:cubicBezTo>
                      <a:pt x="19905" y="27781"/>
                      <a:pt x="22835" y="28757"/>
                      <a:pt x="24667" y="30956"/>
                    </a:cubicBezTo>
                    <a:cubicBezTo>
                      <a:pt x="28562" y="35630"/>
                      <a:pt x="32710" y="50322"/>
                      <a:pt x="34192" y="54768"/>
                    </a:cubicBezTo>
                    <a:cubicBezTo>
                      <a:pt x="34194" y="54775"/>
                      <a:pt x="38954" y="69048"/>
                      <a:pt x="38955" y="69056"/>
                    </a:cubicBezTo>
                    <a:cubicBezTo>
                      <a:pt x="39749" y="73818"/>
                      <a:pt x="40389" y="78609"/>
                      <a:pt x="41336" y="83343"/>
                    </a:cubicBezTo>
                    <a:cubicBezTo>
                      <a:pt x="42832" y="90823"/>
                      <a:pt x="43828" y="93200"/>
                      <a:pt x="46099" y="100012"/>
                    </a:cubicBezTo>
                    <a:cubicBezTo>
                      <a:pt x="62341" y="89184"/>
                      <a:pt x="54111" y="97661"/>
                      <a:pt x="50861" y="61912"/>
                    </a:cubicBezTo>
                    <a:cubicBezTo>
                      <a:pt x="50282" y="55539"/>
                      <a:pt x="50632" y="48889"/>
                      <a:pt x="48480" y="42862"/>
                    </a:cubicBezTo>
                    <a:cubicBezTo>
                      <a:pt x="45047" y="33250"/>
                      <a:pt x="34450" y="22312"/>
                      <a:pt x="24667" y="19050"/>
                    </a:cubicBezTo>
                    <a:lnTo>
                      <a:pt x="17524" y="16668"/>
                    </a:lnTo>
                    <a:cubicBezTo>
                      <a:pt x="19905" y="15081"/>
                      <a:pt x="21891" y="12600"/>
                      <a:pt x="24667" y="11906"/>
                    </a:cubicBezTo>
                    <a:cubicBezTo>
                      <a:pt x="30927" y="10341"/>
                      <a:pt x="75587" y="7256"/>
                      <a:pt x="77055" y="7143"/>
                    </a:cubicBezTo>
                    <a:cubicBezTo>
                      <a:pt x="93723" y="1587"/>
                      <a:pt x="96104" y="3968"/>
                      <a:pt x="84199" y="0"/>
                    </a:cubicBezTo>
                    <a:cubicBezTo>
                      <a:pt x="71499" y="794"/>
                      <a:pt x="58761" y="1115"/>
                      <a:pt x="46099" y="2381"/>
                    </a:cubicBezTo>
                    <a:cubicBezTo>
                      <a:pt x="40376" y="2953"/>
                      <a:pt x="34895" y="5581"/>
                      <a:pt x="29430" y="7143"/>
                    </a:cubicBezTo>
                    <a:cubicBezTo>
                      <a:pt x="26283" y="8042"/>
                      <a:pt x="23080" y="8731"/>
                      <a:pt x="19905" y="9525"/>
                    </a:cubicBezTo>
                    <a:lnTo>
                      <a:pt x="3236" y="16668"/>
                    </a:ln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Freeform 1023"/>
              <p:cNvSpPr/>
              <p:nvPr/>
            </p:nvSpPr>
            <p:spPr>
              <a:xfrm>
                <a:off x="3623701" y="1335881"/>
                <a:ext cx="22158" cy="26442"/>
              </a:xfrm>
              <a:custGeom>
                <a:avLst/>
                <a:gdLst>
                  <a:gd name="connsiteX0" fmla="*/ 19612 w 22158"/>
                  <a:gd name="connsiteY0" fmla="*/ 2382 h 26442"/>
                  <a:gd name="connsiteX1" fmla="*/ 562 w 22158"/>
                  <a:gd name="connsiteY1" fmla="*/ 4763 h 26442"/>
                  <a:gd name="connsiteX2" fmla="*/ 14849 w 22158"/>
                  <a:gd name="connsiteY2" fmla="*/ 7144 h 26442"/>
                  <a:gd name="connsiteX3" fmla="*/ 17230 w 22158"/>
                  <a:gd name="connsiteY3" fmla="*/ 0 h 26442"/>
                  <a:gd name="connsiteX4" fmla="*/ 14849 w 22158"/>
                  <a:gd name="connsiteY4" fmla="*/ 21432 h 26442"/>
                  <a:gd name="connsiteX5" fmla="*/ 7705 w 22158"/>
                  <a:gd name="connsiteY5" fmla="*/ 26194 h 26442"/>
                  <a:gd name="connsiteX6" fmla="*/ 19612 w 22158"/>
                  <a:gd name="connsiteY6" fmla="*/ 2382 h 26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58" h="26442">
                    <a:moveTo>
                      <a:pt x="19612" y="2382"/>
                    </a:moveTo>
                    <a:cubicBezTo>
                      <a:pt x="18421" y="-1190"/>
                      <a:pt x="5088" y="238"/>
                      <a:pt x="562" y="4763"/>
                    </a:cubicBezTo>
                    <a:cubicBezTo>
                      <a:pt x="-2852" y="8177"/>
                      <a:pt x="10207" y="8471"/>
                      <a:pt x="14849" y="7144"/>
                    </a:cubicBezTo>
                    <a:cubicBezTo>
                      <a:pt x="17263" y="6454"/>
                      <a:pt x="16436" y="2381"/>
                      <a:pt x="17230" y="0"/>
                    </a:cubicBezTo>
                    <a:cubicBezTo>
                      <a:pt x="22365" y="15403"/>
                      <a:pt x="26008" y="12133"/>
                      <a:pt x="14849" y="21432"/>
                    </a:cubicBezTo>
                    <a:cubicBezTo>
                      <a:pt x="12650" y="23264"/>
                      <a:pt x="10086" y="24607"/>
                      <a:pt x="7705" y="26194"/>
                    </a:cubicBezTo>
                    <a:cubicBezTo>
                      <a:pt x="16355" y="29077"/>
                      <a:pt x="20803" y="5954"/>
                      <a:pt x="19612" y="238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Freeform 1024"/>
              <p:cNvSpPr/>
              <p:nvPr/>
            </p:nvSpPr>
            <p:spPr>
              <a:xfrm>
                <a:off x="3588026" y="1252474"/>
                <a:ext cx="49599" cy="71368"/>
              </a:xfrm>
              <a:custGeom>
                <a:avLst/>
                <a:gdLst>
                  <a:gd name="connsiteX0" fmla="*/ 40999 w 49599"/>
                  <a:gd name="connsiteY0" fmla="*/ 57214 h 71368"/>
                  <a:gd name="connsiteX1" fmla="*/ 518 w 49599"/>
                  <a:gd name="connsiteY1" fmla="*/ 54832 h 71368"/>
                  <a:gd name="connsiteX2" fmla="*/ 7662 w 49599"/>
                  <a:gd name="connsiteY2" fmla="*/ 52451 h 71368"/>
                  <a:gd name="connsiteX3" fmla="*/ 33855 w 49599"/>
                  <a:gd name="connsiteY3" fmla="*/ 54832 h 71368"/>
                  <a:gd name="connsiteX4" fmla="*/ 31474 w 49599"/>
                  <a:gd name="connsiteY4" fmla="*/ 40545 h 71368"/>
                  <a:gd name="connsiteX5" fmla="*/ 24330 w 49599"/>
                  <a:gd name="connsiteY5" fmla="*/ 23876 h 71368"/>
                  <a:gd name="connsiteX6" fmla="*/ 21949 w 49599"/>
                  <a:gd name="connsiteY6" fmla="*/ 14351 h 71368"/>
                  <a:gd name="connsiteX7" fmla="*/ 21949 w 49599"/>
                  <a:gd name="connsiteY7" fmla="*/ 7207 h 71368"/>
                  <a:gd name="connsiteX8" fmla="*/ 24330 w 49599"/>
                  <a:gd name="connsiteY8" fmla="*/ 21495 h 71368"/>
                  <a:gd name="connsiteX9" fmla="*/ 26712 w 49599"/>
                  <a:gd name="connsiteY9" fmla="*/ 28639 h 71368"/>
                  <a:gd name="connsiteX10" fmla="*/ 29093 w 49599"/>
                  <a:gd name="connsiteY10" fmla="*/ 47689 h 71368"/>
                  <a:gd name="connsiteX11" fmla="*/ 33855 w 49599"/>
                  <a:gd name="connsiteY11" fmla="*/ 40545 h 71368"/>
                  <a:gd name="connsiteX12" fmla="*/ 45762 w 49599"/>
                  <a:gd name="connsiteY12" fmla="*/ 26257 h 71368"/>
                  <a:gd name="connsiteX13" fmla="*/ 45762 w 49599"/>
                  <a:gd name="connsiteY13" fmla="*/ 57214 h 71368"/>
                  <a:gd name="connsiteX14" fmla="*/ 36237 w 49599"/>
                  <a:gd name="connsiteY14" fmla="*/ 61976 h 71368"/>
                  <a:gd name="connsiteX15" fmla="*/ 31474 w 49599"/>
                  <a:gd name="connsiteY15" fmla="*/ 69120 h 71368"/>
                  <a:gd name="connsiteX16" fmla="*/ 40999 w 49599"/>
                  <a:gd name="connsiteY16" fmla="*/ 57214 h 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599" h="71368">
                    <a:moveTo>
                      <a:pt x="40999" y="57214"/>
                    </a:moveTo>
                    <a:cubicBezTo>
                      <a:pt x="35840" y="54833"/>
                      <a:pt x="13899" y="56744"/>
                      <a:pt x="518" y="54832"/>
                    </a:cubicBezTo>
                    <a:cubicBezTo>
                      <a:pt x="-1967" y="54477"/>
                      <a:pt x="5152" y="52451"/>
                      <a:pt x="7662" y="52451"/>
                    </a:cubicBezTo>
                    <a:cubicBezTo>
                      <a:pt x="16429" y="52451"/>
                      <a:pt x="25124" y="54038"/>
                      <a:pt x="33855" y="54832"/>
                    </a:cubicBezTo>
                    <a:cubicBezTo>
                      <a:pt x="33061" y="50070"/>
                      <a:pt x="32521" y="45258"/>
                      <a:pt x="31474" y="40545"/>
                    </a:cubicBezTo>
                    <a:cubicBezTo>
                      <a:pt x="30072" y="34236"/>
                      <a:pt x="27244" y="29703"/>
                      <a:pt x="24330" y="23876"/>
                    </a:cubicBezTo>
                    <a:cubicBezTo>
                      <a:pt x="23536" y="20701"/>
                      <a:pt x="22889" y="17486"/>
                      <a:pt x="21949" y="14351"/>
                    </a:cubicBezTo>
                    <a:cubicBezTo>
                      <a:pt x="17313" y="-1105"/>
                      <a:pt x="13815" y="-4994"/>
                      <a:pt x="21949" y="7207"/>
                    </a:cubicBezTo>
                    <a:cubicBezTo>
                      <a:pt x="22743" y="11970"/>
                      <a:pt x="23283" y="16782"/>
                      <a:pt x="24330" y="21495"/>
                    </a:cubicBezTo>
                    <a:cubicBezTo>
                      <a:pt x="24875" y="23945"/>
                      <a:pt x="26263" y="26169"/>
                      <a:pt x="26712" y="28639"/>
                    </a:cubicBezTo>
                    <a:cubicBezTo>
                      <a:pt x="27857" y="34935"/>
                      <a:pt x="28299" y="41339"/>
                      <a:pt x="29093" y="47689"/>
                    </a:cubicBezTo>
                    <a:cubicBezTo>
                      <a:pt x="30680" y="45308"/>
                      <a:pt x="32023" y="42744"/>
                      <a:pt x="33855" y="40545"/>
                    </a:cubicBezTo>
                    <a:cubicBezTo>
                      <a:pt x="49140" y="22202"/>
                      <a:pt x="33932" y="44001"/>
                      <a:pt x="45762" y="26257"/>
                    </a:cubicBezTo>
                    <a:cubicBezTo>
                      <a:pt x="49500" y="37473"/>
                      <a:pt x="52096" y="42013"/>
                      <a:pt x="45762" y="57214"/>
                    </a:cubicBezTo>
                    <a:cubicBezTo>
                      <a:pt x="44397" y="60491"/>
                      <a:pt x="39412" y="60389"/>
                      <a:pt x="36237" y="61976"/>
                    </a:cubicBezTo>
                    <a:cubicBezTo>
                      <a:pt x="34649" y="64357"/>
                      <a:pt x="33498" y="67096"/>
                      <a:pt x="31474" y="69120"/>
                    </a:cubicBezTo>
                    <a:cubicBezTo>
                      <a:pt x="23009" y="77584"/>
                      <a:pt x="46158" y="59595"/>
                      <a:pt x="40999" y="5721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Freeform 1025"/>
              <p:cNvSpPr/>
              <p:nvPr/>
            </p:nvSpPr>
            <p:spPr>
              <a:xfrm>
                <a:off x="3576614" y="1311619"/>
                <a:ext cx="57221" cy="67125"/>
              </a:xfrm>
              <a:custGeom>
                <a:avLst/>
                <a:gdLst>
                  <a:gd name="connsiteX0" fmla="*/ 50030 w 57221"/>
                  <a:gd name="connsiteY0" fmla="*/ 2831 h 67125"/>
                  <a:gd name="connsiteX1" fmla="*/ 38124 w 57221"/>
                  <a:gd name="connsiteY1" fmla="*/ 450 h 67125"/>
                  <a:gd name="connsiteX2" fmla="*/ 2405 w 57221"/>
                  <a:gd name="connsiteY2" fmla="*/ 2831 h 67125"/>
                  <a:gd name="connsiteX3" fmla="*/ 45267 w 57221"/>
                  <a:gd name="connsiteY3" fmla="*/ 450 h 67125"/>
                  <a:gd name="connsiteX4" fmla="*/ 52411 w 57221"/>
                  <a:gd name="connsiteY4" fmla="*/ 2831 h 67125"/>
                  <a:gd name="connsiteX5" fmla="*/ 38124 w 57221"/>
                  <a:gd name="connsiteY5" fmla="*/ 17119 h 67125"/>
                  <a:gd name="connsiteX6" fmla="*/ 26217 w 57221"/>
                  <a:gd name="connsiteY6" fmla="*/ 31406 h 67125"/>
                  <a:gd name="connsiteX7" fmla="*/ 19074 w 57221"/>
                  <a:gd name="connsiteY7" fmla="*/ 40931 h 67125"/>
                  <a:gd name="connsiteX8" fmla="*/ 14311 w 57221"/>
                  <a:gd name="connsiteY8" fmla="*/ 57600 h 67125"/>
                  <a:gd name="connsiteX9" fmla="*/ 16692 w 57221"/>
                  <a:gd name="connsiteY9" fmla="*/ 67125 h 67125"/>
                  <a:gd name="connsiteX10" fmla="*/ 23836 w 57221"/>
                  <a:gd name="connsiteY10" fmla="*/ 62362 h 67125"/>
                  <a:gd name="connsiteX11" fmla="*/ 30980 w 57221"/>
                  <a:gd name="connsiteY11" fmla="*/ 59981 h 67125"/>
                  <a:gd name="connsiteX12" fmla="*/ 38124 w 57221"/>
                  <a:gd name="connsiteY12" fmla="*/ 52837 h 67125"/>
                  <a:gd name="connsiteX13" fmla="*/ 42886 w 57221"/>
                  <a:gd name="connsiteY13" fmla="*/ 43312 h 67125"/>
                  <a:gd name="connsiteX14" fmla="*/ 52411 w 57221"/>
                  <a:gd name="connsiteY14" fmla="*/ 29025 h 67125"/>
                  <a:gd name="connsiteX15" fmla="*/ 54792 w 57221"/>
                  <a:gd name="connsiteY15" fmla="*/ 17119 h 67125"/>
                  <a:gd name="connsiteX16" fmla="*/ 57174 w 57221"/>
                  <a:gd name="connsiteY16" fmla="*/ 26644 h 67125"/>
                  <a:gd name="connsiteX17" fmla="*/ 50030 w 57221"/>
                  <a:gd name="connsiteY17" fmla="*/ 2831 h 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221" h="67125">
                    <a:moveTo>
                      <a:pt x="50030" y="2831"/>
                    </a:moveTo>
                    <a:cubicBezTo>
                      <a:pt x="46855" y="-1535"/>
                      <a:pt x="42171" y="450"/>
                      <a:pt x="38124" y="450"/>
                    </a:cubicBezTo>
                    <a:cubicBezTo>
                      <a:pt x="26191" y="450"/>
                      <a:pt x="-9528" y="2831"/>
                      <a:pt x="2405" y="2831"/>
                    </a:cubicBezTo>
                    <a:cubicBezTo>
                      <a:pt x="16714" y="2831"/>
                      <a:pt x="30980" y="1244"/>
                      <a:pt x="45267" y="450"/>
                    </a:cubicBezTo>
                    <a:cubicBezTo>
                      <a:pt x="47648" y="1244"/>
                      <a:pt x="53400" y="524"/>
                      <a:pt x="52411" y="2831"/>
                    </a:cubicBezTo>
                    <a:cubicBezTo>
                      <a:pt x="49758" y="9022"/>
                      <a:pt x="41861" y="11515"/>
                      <a:pt x="38124" y="17119"/>
                    </a:cubicBezTo>
                    <a:cubicBezTo>
                      <a:pt x="27592" y="32914"/>
                      <a:pt x="39975" y="15354"/>
                      <a:pt x="26217" y="31406"/>
                    </a:cubicBezTo>
                    <a:cubicBezTo>
                      <a:pt x="23634" y="34419"/>
                      <a:pt x="21455" y="37756"/>
                      <a:pt x="19074" y="40931"/>
                    </a:cubicBezTo>
                    <a:cubicBezTo>
                      <a:pt x="17950" y="44302"/>
                      <a:pt x="14311" y="54606"/>
                      <a:pt x="14311" y="57600"/>
                    </a:cubicBezTo>
                    <a:cubicBezTo>
                      <a:pt x="14311" y="60873"/>
                      <a:pt x="15898" y="63950"/>
                      <a:pt x="16692" y="67125"/>
                    </a:cubicBezTo>
                    <a:cubicBezTo>
                      <a:pt x="19073" y="65537"/>
                      <a:pt x="21276" y="63642"/>
                      <a:pt x="23836" y="62362"/>
                    </a:cubicBezTo>
                    <a:cubicBezTo>
                      <a:pt x="26081" y="61239"/>
                      <a:pt x="28891" y="61373"/>
                      <a:pt x="30980" y="59981"/>
                    </a:cubicBezTo>
                    <a:cubicBezTo>
                      <a:pt x="33782" y="58113"/>
                      <a:pt x="35743" y="55218"/>
                      <a:pt x="38124" y="52837"/>
                    </a:cubicBezTo>
                    <a:cubicBezTo>
                      <a:pt x="39711" y="49662"/>
                      <a:pt x="41060" y="46356"/>
                      <a:pt x="42886" y="43312"/>
                    </a:cubicBezTo>
                    <a:cubicBezTo>
                      <a:pt x="45831" y="38404"/>
                      <a:pt x="52411" y="29025"/>
                      <a:pt x="52411" y="29025"/>
                    </a:cubicBezTo>
                    <a:cubicBezTo>
                      <a:pt x="53205" y="25056"/>
                      <a:pt x="51172" y="18929"/>
                      <a:pt x="54792" y="17119"/>
                    </a:cubicBezTo>
                    <a:cubicBezTo>
                      <a:pt x="57719" y="15656"/>
                      <a:pt x="56139" y="23539"/>
                      <a:pt x="57174" y="26644"/>
                    </a:cubicBezTo>
                    <a:cubicBezTo>
                      <a:pt x="57735" y="28328"/>
                      <a:pt x="53205" y="7197"/>
                      <a:pt x="50030" y="283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Freeform 1026"/>
              <p:cNvSpPr/>
              <p:nvPr/>
            </p:nvSpPr>
            <p:spPr>
              <a:xfrm>
                <a:off x="3698273" y="1187339"/>
                <a:ext cx="57079" cy="65199"/>
              </a:xfrm>
              <a:custGeom>
                <a:avLst/>
                <a:gdLst>
                  <a:gd name="connsiteX0" fmla="*/ 4571 w 57079"/>
                  <a:gd name="connsiteY0" fmla="*/ 17574 h 65199"/>
                  <a:gd name="connsiteX1" fmla="*/ 6952 w 57079"/>
                  <a:gd name="connsiteY1" fmla="*/ 43767 h 65199"/>
                  <a:gd name="connsiteX2" fmla="*/ 9333 w 57079"/>
                  <a:gd name="connsiteY2" fmla="*/ 55674 h 65199"/>
                  <a:gd name="connsiteX3" fmla="*/ 14096 w 57079"/>
                  <a:gd name="connsiteY3" fmla="*/ 46149 h 65199"/>
                  <a:gd name="connsiteX4" fmla="*/ 11715 w 57079"/>
                  <a:gd name="connsiteY4" fmla="*/ 34242 h 65199"/>
                  <a:gd name="connsiteX5" fmla="*/ 18858 w 57079"/>
                  <a:gd name="connsiteY5" fmla="*/ 36624 h 65199"/>
                  <a:gd name="connsiteX6" fmla="*/ 26002 w 57079"/>
                  <a:gd name="connsiteY6" fmla="*/ 43767 h 65199"/>
                  <a:gd name="connsiteX7" fmla="*/ 28383 w 57079"/>
                  <a:gd name="connsiteY7" fmla="*/ 50911 h 65199"/>
                  <a:gd name="connsiteX8" fmla="*/ 35527 w 57079"/>
                  <a:gd name="connsiteY8" fmla="*/ 53292 h 65199"/>
                  <a:gd name="connsiteX9" fmla="*/ 45052 w 57079"/>
                  <a:gd name="connsiteY9" fmla="*/ 60436 h 65199"/>
                  <a:gd name="connsiteX10" fmla="*/ 52196 w 57079"/>
                  <a:gd name="connsiteY10" fmla="*/ 65199 h 65199"/>
                  <a:gd name="connsiteX11" fmla="*/ 56958 w 57079"/>
                  <a:gd name="connsiteY11" fmla="*/ 55674 h 65199"/>
                  <a:gd name="connsiteX12" fmla="*/ 47433 w 57079"/>
                  <a:gd name="connsiteY12" fmla="*/ 43767 h 65199"/>
                  <a:gd name="connsiteX13" fmla="*/ 23621 w 57079"/>
                  <a:gd name="connsiteY13" fmla="*/ 31861 h 65199"/>
                  <a:gd name="connsiteX14" fmla="*/ 33146 w 57079"/>
                  <a:gd name="connsiteY14" fmla="*/ 29480 h 65199"/>
                  <a:gd name="connsiteX15" fmla="*/ 47433 w 57079"/>
                  <a:gd name="connsiteY15" fmla="*/ 24717 h 65199"/>
                  <a:gd name="connsiteX16" fmla="*/ 52196 w 57079"/>
                  <a:gd name="connsiteY16" fmla="*/ 17574 h 65199"/>
                  <a:gd name="connsiteX17" fmla="*/ 18858 w 57079"/>
                  <a:gd name="connsiteY17" fmla="*/ 24717 h 65199"/>
                  <a:gd name="connsiteX18" fmla="*/ 11715 w 57079"/>
                  <a:gd name="connsiteY18" fmla="*/ 27099 h 65199"/>
                  <a:gd name="connsiteX19" fmla="*/ 9333 w 57079"/>
                  <a:gd name="connsiteY19" fmla="*/ 905 h 65199"/>
                  <a:gd name="connsiteX20" fmla="*/ 2190 w 57079"/>
                  <a:gd name="connsiteY20" fmla="*/ 3286 h 65199"/>
                  <a:gd name="connsiteX21" fmla="*/ 4571 w 57079"/>
                  <a:gd name="connsiteY21" fmla="*/ 17574 h 6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079" h="65199">
                    <a:moveTo>
                      <a:pt x="4571" y="17574"/>
                    </a:moveTo>
                    <a:cubicBezTo>
                      <a:pt x="5365" y="24321"/>
                      <a:pt x="5865" y="35068"/>
                      <a:pt x="6952" y="43767"/>
                    </a:cubicBezTo>
                    <a:cubicBezTo>
                      <a:pt x="7454" y="47783"/>
                      <a:pt x="5493" y="54394"/>
                      <a:pt x="9333" y="55674"/>
                    </a:cubicBezTo>
                    <a:cubicBezTo>
                      <a:pt x="12701" y="56797"/>
                      <a:pt x="12508" y="49324"/>
                      <a:pt x="14096" y="46149"/>
                    </a:cubicBezTo>
                    <a:cubicBezTo>
                      <a:pt x="13302" y="42180"/>
                      <a:pt x="9905" y="37862"/>
                      <a:pt x="11715" y="34242"/>
                    </a:cubicBezTo>
                    <a:cubicBezTo>
                      <a:pt x="12837" y="31997"/>
                      <a:pt x="16770" y="35232"/>
                      <a:pt x="18858" y="36624"/>
                    </a:cubicBezTo>
                    <a:cubicBezTo>
                      <a:pt x="21660" y="38492"/>
                      <a:pt x="23621" y="41386"/>
                      <a:pt x="26002" y="43767"/>
                    </a:cubicBezTo>
                    <a:cubicBezTo>
                      <a:pt x="26796" y="46148"/>
                      <a:pt x="26608" y="49136"/>
                      <a:pt x="28383" y="50911"/>
                    </a:cubicBezTo>
                    <a:cubicBezTo>
                      <a:pt x="30158" y="52686"/>
                      <a:pt x="33348" y="52047"/>
                      <a:pt x="35527" y="53292"/>
                    </a:cubicBezTo>
                    <a:cubicBezTo>
                      <a:pt x="38973" y="55261"/>
                      <a:pt x="41823" y="58129"/>
                      <a:pt x="45052" y="60436"/>
                    </a:cubicBezTo>
                    <a:cubicBezTo>
                      <a:pt x="47381" y="62100"/>
                      <a:pt x="49815" y="63611"/>
                      <a:pt x="52196" y="65199"/>
                    </a:cubicBezTo>
                    <a:cubicBezTo>
                      <a:pt x="53783" y="62024"/>
                      <a:pt x="56456" y="59188"/>
                      <a:pt x="56958" y="55674"/>
                    </a:cubicBezTo>
                    <a:cubicBezTo>
                      <a:pt x="58039" y="48105"/>
                      <a:pt x="51686" y="47311"/>
                      <a:pt x="47433" y="43767"/>
                    </a:cubicBezTo>
                    <a:cubicBezTo>
                      <a:pt x="32786" y="31561"/>
                      <a:pt x="49392" y="39225"/>
                      <a:pt x="23621" y="31861"/>
                    </a:cubicBezTo>
                    <a:cubicBezTo>
                      <a:pt x="26796" y="31067"/>
                      <a:pt x="30011" y="30420"/>
                      <a:pt x="33146" y="29480"/>
                    </a:cubicBezTo>
                    <a:cubicBezTo>
                      <a:pt x="37954" y="28037"/>
                      <a:pt x="47433" y="24717"/>
                      <a:pt x="47433" y="24717"/>
                    </a:cubicBezTo>
                    <a:cubicBezTo>
                      <a:pt x="49021" y="22336"/>
                      <a:pt x="54990" y="18195"/>
                      <a:pt x="52196" y="17574"/>
                    </a:cubicBezTo>
                    <a:cubicBezTo>
                      <a:pt x="25543" y="11652"/>
                      <a:pt x="32517" y="17887"/>
                      <a:pt x="18858" y="24717"/>
                    </a:cubicBezTo>
                    <a:cubicBezTo>
                      <a:pt x="16613" y="25840"/>
                      <a:pt x="14096" y="26305"/>
                      <a:pt x="11715" y="27099"/>
                    </a:cubicBezTo>
                    <a:cubicBezTo>
                      <a:pt x="10921" y="18368"/>
                      <a:pt x="12589" y="9045"/>
                      <a:pt x="9333" y="905"/>
                    </a:cubicBezTo>
                    <a:cubicBezTo>
                      <a:pt x="8401" y="-1425"/>
                      <a:pt x="3649" y="1244"/>
                      <a:pt x="2190" y="3286"/>
                    </a:cubicBezTo>
                    <a:cubicBezTo>
                      <a:pt x="-3577" y="11360"/>
                      <a:pt x="3777" y="10827"/>
                      <a:pt x="4571" y="1757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Freeform 1027"/>
              <p:cNvSpPr/>
              <p:nvPr/>
            </p:nvSpPr>
            <p:spPr>
              <a:xfrm>
                <a:off x="3709705" y="1151577"/>
                <a:ext cx="84411" cy="43811"/>
              </a:xfrm>
              <a:custGeom>
                <a:avLst/>
                <a:gdLst>
                  <a:gd name="connsiteX0" fmla="*/ 19333 w 84411"/>
                  <a:gd name="connsiteY0" fmla="*/ 24761 h 43811"/>
                  <a:gd name="connsiteX1" fmla="*/ 21714 w 84411"/>
                  <a:gd name="connsiteY1" fmla="*/ 948 h 43811"/>
                  <a:gd name="connsiteX2" fmla="*/ 28858 w 84411"/>
                  <a:gd name="connsiteY2" fmla="*/ 3329 h 43811"/>
                  <a:gd name="connsiteX3" fmla="*/ 31239 w 84411"/>
                  <a:gd name="connsiteY3" fmla="*/ 29523 h 43811"/>
                  <a:gd name="connsiteX4" fmla="*/ 43145 w 84411"/>
                  <a:gd name="connsiteY4" fmla="*/ 22379 h 43811"/>
                  <a:gd name="connsiteX5" fmla="*/ 52670 w 84411"/>
                  <a:gd name="connsiteY5" fmla="*/ 19998 h 43811"/>
                  <a:gd name="connsiteX6" fmla="*/ 62195 w 84411"/>
                  <a:gd name="connsiteY6" fmla="*/ 15236 h 43811"/>
                  <a:gd name="connsiteX7" fmla="*/ 71720 w 84411"/>
                  <a:gd name="connsiteY7" fmla="*/ 12854 h 43811"/>
                  <a:gd name="connsiteX8" fmla="*/ 78864 w 84411"/>
                  <a:gd name="connsiteY8" fmla="*/ 10473 h 43811"/>
                  <a:gd name="connsiteX9" fmla="*/ 47908 w 84411"/>
                  <a:gd name="connsiteY9" fmla="*/ 19998 h 43811"/>
                  <a:gd name="connsiteX10" fmla="*/ 38383 w 84411"/>
                  <a:gd name="connsiteY10" fmla="*/ 22379 h 43811"/>
                  <a:gd name="connsiteX11" fmla="*/ 26476 w 84411"/>
                  <a:gd name="connsiteY11" fmla="*/ 24761 h 43811"/>
                  <a:gd name="connsiteX12" fmla="*/ 33620 w 84411"/>
                  <a:gd name="connsiteY12" fmla="*/ 29523 h 43811"/>
                  <a:gd name="connsiteX13" fmla="*/ 43145 w 84411"/>
                  <a:gd name="connsiteY13" fmla="*/ 34286 h 43811"/>
                  <a:gd name="connsiteX14" fmla="*/ 47908 w 84411"/>
                  <a:gd name="connsiteY14" fmla="*/ 41429 h 43811"/>
                  <a:gd name="connsiteX15" fmla="*/ 40764 w 84411"/>
                  <a:gd name="connsiteY15" fmla="*/ 43811 h 43811"/>
                  <a:gd name="connsiteX16" fmla="*/ 21714 w 84411"/>
                  <a:gd name="connsiteY16" fmla="*/ 36667 h 43811"/>
                  <a:gd name="connsiteX17" fmla="*/ 14570 w 84411"/>
                  <a:gd name="connsiteY17" fmla="*/ 34286 h 43811"/>
                  <a:gd name="connsiteX18" fmla="*/ 7426 w 84411"/>
                  <a:gd name="connsiteY18" fmla="*/ 27142 h 43811"/>
                  <a:gd name="connsiteX19" fmla="*/ 283 w 84411"/>
                  <a:gd name="connsiteY19" fmla="*/ 22379 h 43811"/>
                  <a:gd name="connsiteX20" fmla="*/ 19333 w 84411"/>
                  <a:gd name="connsiteY20" fmla="*/ 24761 h 4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411" h="43811">
                    <a:moveTo>
                      <a:pt x="19333" y="24761"/>
                    </a:moveTo>
                    <a:cubicBezTo>
                      <a:pt x="22905" y="21189"/>
                      <a:pt x="18474" y="8238"/>
                      <a:pt x="21714" y="948"/>
                    </a:cubicBezTo>
                    <a:cubicBezTo>
                      <a:pt x="22733" y="-1346"/>
                      <a:pt x="28064" y="948"/>
                      <a:pt x="28858" y="3329"/>
                    </a:cubicBezTo>
                    <a:cubicBezTo>
                      <a:pt x="31630" y="11646"/>
                      <a:pt x="30445" y="20792"/>
                      <a:pt x="31239" y="29523"/>
                    </a:cubicBezTo>
                    <a:cubicBezTo>
                      <a:pt x="35208" y="27142"/>
                      <a:pt x="38916" y="24259"/>
                      <a:pt x="43145" y="22379"/>
                    </a:cubicBezTo>
                    <a:cubicBezTo>
                      <a:pt x="46136" y="21050"/>
                      <a:pt x="49606" y="21147"/>
                      <a:pt x="52670" y="19998"/>
                    </a:cubicBezTo>
                    <a:cubicBezTo>
                      <a:pt x="55994" y="18752"/>
                      <a:pt x="58871" y="16482"/>
                      <a:pt x="62195" y="15236"/>
                    </a:cubicBezTo>
                    <a:cubicBezTo>
                      <a:pt x="65259" y="14087"/>
                      <a:pt x="68573" y="13753"/>
                      <a:pt x="71720" y="12854"/>
                    </a:cubicBezTo>
                    <a:cubicBezTo>
                      <a:pt x="74134" y="12164"/>
                      <a:pt x="76483" y="11267"/>
                      <a:pt x="78864" y="10473"/>
                    </a:cubicBezTo>
                    <a:cubicBezTo>
                      <a:pt x="90467" y="27879"/>
                      <a:pt x="85554" y="16036"/>
                      <a:pt x="47908" y="19998"/>
                    </a:cubicBezTo>
                    <a:cubicBezTo>
                      <a:pt x="44653" y="20341"/>
                      <a:pt x="41578" y="21669"/>
                      <a:pt x="38383" y="22379"/>
                    </a:cubicBezTo>
                    <a:cubicBezTo>
                      <a:pt x="34432" y="23257"/>
                      <a:pt x="30445" y="23967"/>
                      <a:pt x="26476" y="24761"/>
                    </a:cubicBezTo>
                    <a:cubicBezTo>
                      <a:pt x="28857" y="26348"/>
                      <a:pt x="31135" y="28103"/>
                      <a:pt x="33620" y="29523"/>
                    </a:cubicBezTo>
                    <a:cubicBezTo>
                      <a:pt x="36702" y="31284"/>
                      <a:pt x="40418" y="32014"/>
                      <a:pt x="43145" y="34286"/>
                    </a:cubicBezTo>
                    <a:cubicBezTo>
                      <a:pt x="45344" y="36118"/>
                      <a:pt x="46320" y="39048"/>
                      <a:pt x="47908" y="41429"/>
                    </a:cubicBezTo>
                    <a:cubicBezTo>
                      <a:pt x="45527" y="42223"/>
                      <a:pt x="43274" y="43811"/>
                      <a:pt x="40764" y="43811"/>
                    </a:cubicBezTo>
                    <a:cubicBezTo>
                      <a:pt x="26984" y="43811"/>
                      <a:pt x="31566" y="41592"/>
                      <a:pt x="21714" y="36667"/>
                    </a:cubicBezTo>
                    <a:cubicBezTo>
                      <a:pt x="19469" y="35545"/>
                      <a:pt x="16951" y="35080"/>
                      <a:pt x="14570" y="34286"/>
                    </a:cubicBezTo>
                    <a:cubicBezTo>
                      <a:pt x="12189" y="31905"/>
                      <a:pt x="10013" y="29298"/>
                      <a:pt x="7426" y="27142"/>
                    </a:cubicBezTo>
                    <a:cubicBezTo>
                      <a:pt x="5228" y="25310"/>
                      <a:pt x="1188" y="19664"/>
                      <a:pt x="283" y="22379"/>
                    </a:cubicBezTo>
                    <a:cubicBezTo>
                      <a:pt x="-2478" y="30662"/>
                      <a:pt x="15761" y="28333"/>
                      <a:pt x="19333" y="2476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Freeform 1028"/>
              <p:cNvSpPr/>
              <p:nvPr/>
            </p:nvSpPr>
            <p:spPr>
              <a:xfrm>
                <a:off x="3649960" y="1004107"/>
                <a:ext cx="46092" cy="87212"/>
              </a:xfrm>
              <a:custGeom>
                <a:avLst/>
                <a:gdLst>
                  <a:gd name="connsiteX0" fmla="*/ 45740 w 46092"/>
                  <a:gd name="connsiteY0" fmla="*/ 60312 h 87212"/>
                  <a:gd name="connsiteX1" fmla="*/ 31453 w 46092"/>
                  <a:gd name="connsiteY1" fmla="*/ 53168 h 87212"/>
                  <a:gd name="connsiteX2" fmla="*/ 14784 w 46092"/>
                  <a:gd name="connsiteY2" fmla="*/ 41262 h 87212"/>
                  <a:gd name="connsiteX3" fmla="*/ 7640 w 46092"/>
                  <a:gd name="connsiteY3" fmla="*/ 31737 h 87212"/>
                  <a:gd name="connsiteX4" fmla="*/ 496 w 46092"/>
                  <a:gd name="connsiteY4" fmla="*/ 29356 h 87212"/>
                  <a:gd name="connsiteX5" fmla="*/ 12403 w 46092"/>
                  <a:gd name="connsiteY5" fmla="*/ 31737 h 87212"/>
                  <a:gd name="connsiteX6" fmla="*/ 21928 w 46092"/>
                  <a:gd name="connsiteY6" fmla="*/ 38881 h 87212"/>
                  <a:gd name="connsiteX7" fmla="*/ 29071 w 46092"/>
                  <a:gd name="connsiteY7" fmla="*/ 55549 h 87212"/>
                  <a:gd name="connsiteX8" fmla="*/ 36215 w 46092"/>
                  <a:gd name="connsiteY8" fmla="*/ 62693 h 87212"/>
                  <a:gd name="connsiteX9" fmla="*/ 29071 w 46092"/>
                  <a:gd name="connsiteY9" fmla="*/ 60312 h 87212"/>
                  <a:gd name="connsiteX10" fmla="*/ 29071 w 46092"/>
                  <a:gd name="connsiteY10" fmla="*/ 781 h 87212"/>
                  <a:gd name="connsiteX11" fmla="*/ 36215 w 46092"/>
                  <a:gd name="connsiteY11" fmla="*/ 3162 h 87212"/>
                  <a:gd name="connsiteX12" fmla="*/ 38596 w 46092"/>
                  <a:gd name="connsiteY12" fmla="*/ 15068 h 87212"/>
                  <a:gd name="connsiteX13" fmla="*/ 40978 w 46092"/>
                  <a:gd name="connsiteY13" fmla="*/ 22212 h 87212"/>
                  <a:gd name="connsiteX14" fmla="*/ 45740 w 46092"/>
                  <a:gd name="connsiteY14" fmla="*/ 43643 h 87212"/>
                  <a:gd name="connsiteX15" fmla="*/ 43359 w 46092"/>
                  <a:gd name="connsiteY15" fmla="*/ 69837 h 87212"/>
                  <a:gd name="connsiteX16" fmla="*/ 26690 w 46092"/>
                  <a:gd name="connsiteY16" fmla="*/ 72218 h 87212"/>
                  <a:gd name="connsiteX17" fmla="*/ 17165 w 46092"/>
                  <a:gd name="connsiteY17" fmla="*/ 76981 h 87212"/>
                  <a:gd name="connsiteX18" fmla="*/ 10021 w 46092"/>
                  <a:gd name="connsiteY18" fmla="*/ 79362 h 87212"/>
                  <a:gd name="connsiteX19" fmla="*/ 5259 w 46092"/>
                  <a:gd name="connsiteY19" fmla="*/ 86506 h 87212"/>
                  <a:gd name="connsiteX20" fmla="*/ 19546 w 46092"/>
                  <a:gd name="connsiteY20" fmla="*/ 84124 h 87212"/>
                  <a:gd name="connsiteX21" fmla="*/ 33834 w 46092"/>
                  <a:gd name="connsiteY21" fmla="*/ 79362 h 87212"/>
                  <a:gd name="connsiteX22" fmla="*/ 45740 w 46092"/>
                  <a:gd name="connsiteY22" fmla="*/ 60312 h 8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092" h="87212">
                    <a:moveTo>
                      <a:pt x="45740" y="60312"/>
                    </a:moveTo>
                    <a:cubicBezTo>
                      <a:pt x="45343" y="55946"/>
                      <a:pt x="35883" y="56122"/>
                      <a:pt x="31453" y="53168"/>
                    </a:cubicBezTo>
                    <a:cubicBezTo>
                      <a:pt x="2502" y="33867"/>
                      <a:pt x="47660" y="57698"/>
                      <a:pt x="14784" y="41262"/>
                    </a:cubicBezTo>
                    <a:cubicBezTo>
                      <a:pt x="12403" y="38087"/>
                      <a:pt x="10689" y="34278"/>
                      <a:pt x="7640" y="31737"/>
                    </a:cubicBezTo>
                    <a:cubicBezTo>
                      <a:pt x="5712" y="30130"/>
                      <a:pt x="-2014" y="29356"/>
                      <a:pt x="496" y="29356"/>
                    </a:cubicBezTo>
                    <a:cubicBezTo>
                      <a:pt x="4544" y="29356"/>
                      <a:pt x="8434" y="30943"/>
                      <a:pt x="12403" y="31737"/>
                    </a:cubicBezTo>
                    <a:cubicBezTo>
                      <a:pt x="15578" y="34118"/>
                      <a:pt x="19345" y="35868"/>
                      <a:pt x="21928" y="38881"/>
                    </a:cubicBezTo>
                    <a:cubicBezTo>
                      <a:pt x="35400" y="54599"/>
                      <a:pt x="20202" y="42247"/>
                      <a:pt x="29071" y="55549"/>
                    </a:cubicBezTo>
                    <a:cubicBezTo>
                      <a:pt x="30939" y="58351"/>
                      <a:pt x="36215" y="59325"/>
                      <a:pt x="36215" y="62693"/>
                    </a:cubicBezTo>
                    <a:cubicBezTo>
                      <a:pt x="36215" y="65203"/>
                      <a:pt x="31452" y="61106"/>
                      <a:pt x="29071" y="60312"/>
                    </a:cubicBezTo>
                    <a:cubicBezTo>
                      <a:pt x="24602" y="37964"/>
                      <a:pt x="22447" y="32244"/>
                      <a:pt x="29071" y="781"/>
                    </a:cubicBezTo>
                    <a:cubicBezTo>
                      <a:pt x="29588" y="-1675"/>
                      <a:pt x="33834" y="2368"/>
                      <a:pt x="36215" y="3162"/>
                    </a:cubicBezTo>
                    <a:cubicBezTo>
                      <a:pt x="37009" y="7131"/>
                      <a:pt x="37614" y="11142"/>
                      <a:pt x="38596" y="15068"/>
                    </a:cubicBezTo>
                    <a:cubicBezTo>
                      <a:pt x="39205" y="17503"/>
                      <a:pt x="40369" y="19777"/>
                      <a:pt x="40978" y="22212"/>
                    </a:cubicBezTo>
                    <a:cubicBezTo>
                      <a:pt x="42753" y="29311"/>
                      <a:pt x="44153" y="36499"/>
                      <a:pt x="45740" y="43643"/>
                    </a:cubicBezTo>
                    <a:cubicBezTo>
                      <a:pt x="44946" y="52374"/>
                      <a:pt x="48222" y="62542"/>
                      <a:pt x="43359" y="69837"/>
                    </a:cubicBezTo>
                    <a:cubicBezTo>
                      <a:pt x="40246" y="74507"/>
                      <a:pt x="32105" y="70741"/>
                      <a:pt x="26690" y="72218"/>
                    </a:cubicBezTo>
                    <a:cubicBezTo>
                      <a:pt x="23265" y="73152"/>
                      <a:pt x="20428" y="75583"/>
                      <a:pt x="17165" y="76981"/>
                    </a:cubicBezTo>
                    <a:cubicBezTo>
                      <a:pt x="14858" y="77970"/>
                      <a:pt x="12402" y="78568"/>
                      <a:pt x="10021" y="79362"/>
                    </a:cubicBezTo>
                    <a:cubicBezTo>
                      <a:pt x="8434" y="81743"/>
                      <a:pt x="2699" y="85226"/>
                      <a:pt x="5259" y="86506"/>
                    </a:cubicBezTo>
                    <a:cubicBezTo>
                      <a:pt x="9577" y="88665"/>
                      <a:pt x="14862" y="85295"/>
                      <a:pt x="19546" y="84124"/>
                    </a:cubicBezTo>
                    <a:cubicBezTo>
                      <a:pt x="24416" y="82906"/>
                      <a:pt x="33834" y="79362"/>
                      <a:pt x="33834" y="79362"/>
                    </a:cubicBezTo>
                    <a:cubicBezTo>
                      <a:pt x="41638" y="74159"/>
                      <a:pt x="46137" y="64678"/>
                      <a:pt x="45740" y="6031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Freeform 1029"/>
              <p:cNvSpPr/>
              <p:nvPr/>
            </p:nvSpPr>
            <p:spPr>
              <a:xfrm rot="3897423">
                <a:off x="3610577" y="1768618"/>
                <a:ext cx="76244" cy="58772"/>
              </a:xfrm>
              <a:custGeom>
                <a:avLst/>
                <a:gdLst>
                  <a:gd name="connsiteX0" fmla="*/ 64294 w 76244"/>
                  <a:gd name="connsiteY0" fmla="*/ 4003 h 58772"/>
                  <a:gd name="connsiteX1" fmla="*/ 38100 w 76244"/>
                  <a:gd name="connsiteY1" fmla="*/ 1622 h 58772"/>
                  <a:gd name="connsiteX2" fmla="*/ 42863 w 76244"/>
                  <a:gd name="connsiteY2" fmla="*/ 8766 h 58772"/>
                  <a:gd name="connsiteX3" fmla="*/ 54769 w 76244"/>
                  <a:gd name="connsiteY3" fmla="*/ 11147 h 58772"/>
                  <a:gd name="connsiteX4" fmla="*/ 61913 w 76244"/>
                  <a:gd name="connsiteY4" fmla="*/ 13528 h 58772"/>
                  <a:gd name="connsiteX5" fmla="*/ 59531 w 76244"/>
                  <a:gd name="connsiteY5" fmla="*/ 23053 h 58772"/>
                  <a:gd name="connsiteX6" fmla="*/ 52388 w 76244"/>
                  <a:gd name="connsiteY6" fmla="*/ 27816 h 58772"/>
                  <a:gd name="connsiteX7" fmla="*/ 30956 w 76244"/>
                  <a:gd name="connsiteY7" fmla="*/ 34959 h 58772"/>
                  <a:gd name="connsiteX8" fmla="*/ 23813 w 76244"/>
                  <a:gd name="connsiteY8" fmla="*/ 39722 h 58772"/>
                  <a:gd name="connsiteX9" fmla="*/ 7144 w 76244"/>
                  <a:gd name="connsiteY9" fmla="*/ 49247 h 58772"/>
                  <a:gd name="connsiteX10" fmla="*/ 0 w 76244"/>
                  <a:gd name="connsiteY10" fmla="*/ 56391 h 58772"/>
                  <a:gd name="connsiteX11" fmla="*/ 7144 w 76244"/>
                  <a:gd name="connsiteY11" fmla="*/ 58772 h 58772"/>
                  <a:gd name="connsiteX12" fmla="*/ 30956 w 76244"/>
                  <a:gd name="connsiteY12" fmla="*/ 54009 h 58772"/>
                  <a:gd name="connsiteX13" fmla="*/ 40481 w 76244"/>
                  <a:gd name="connsiteY13" fmla="*/ 44484 h 58772"/>
                  <a:gd name="connsiteX14" fmla="*/ 52388 w 76244"/>
                  <a:gd name="connsiteY14" fmla="*/ 39722 h 58772"/>
                  <a:gd name="connsiteX15" fmla="*/ 59531 w 76244"/>
                  <a:gd name="connsiteY15" fmla="*/ 34959 h 58772"/>
                  <a:gd name="connsiteX16" fmla="*/ 61913 w 76244"/>
                  <a:gd name="connsiteY16" fmla="*/ 25434 h 58772"/>
                  <a:gd name="connsiteX17" fmla="*/ 64294 w 76244"/>
                  <a:gd name="connsiteY17" fmla="*/ 18291 h 58772"/>
                  <a:gd name="connsiteX18" fmla="*/ 69056 w 76244"/>
                  <a:gd name="connsiteY18" fmla="*/ 30197 h 58772"/>
                  <a:gd name="connsiteX19" fmla="*/ 71438 w 76244"/>
                  <a:gd name="connsiteY19" fmla="*/ 56391 h 58772"/>
                  <a:gd name="connsiteX20" fmla="*/ 76200 w 76244"/>
                  <a:gd name="connsiteY20" fmla="*/ 44484 h 58772"/>
                  <a:gd name="connsiteX21" fmla="*/ 73819 w 76244"/>
                  <a:gd name="connsiteY21" fmla="*/ 34959 h 58772"/>
                  <a:gd name="connsiteX22" fmla="*/ 64294 w 76244"/>
                  <a:gd name="connsiteY22" fmla="*/ 4003 h 58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44" h="58772">
                    <a:moveTo>
                      <a:pt x="64294" y="4003"/>
                    </a:moveTo>
                    <a:cubicBezTo>
                      <a:pt x="58341" y="-1553"/>
                      <a:pt x="46659" y="-280"/>
                      <a:pt x="38100" y="1622"/>
                    </a:cubicBezTo>
                    <a:cubicBezTo>
                      <a:pt x="35306" y="2243"/>
                      <a:pt x="40378" y="7346"/>
                      <a:pt x="42863" y="8766"/>
                    </a:cubicBezTo>
                    <a:cubicBezTo>
                      <a:pt x="46377" y="10774"/>
                      <a:pt x="50843" y="10165"/>
                      <a:pt x="54769" y="11147"/>
                    </a:cubicBezTo>
                    <a:cubicBezTo>
                      <a:pt x="57204" y="11756"/>
                      <a:pt x="59532" y="12734"/>
                      <a:pt x="61913" y="13528"/>
                    </a:cubicBezTo>
                    <a:cubicBezTo>
                      <a:pt x="61119" y="16703"/>
                      <a:pt x="61346" y="20330"/>
                      <a:pt x="59531" y="23053"/>
                    </a:cubicBezTo>
                    <a:cubicBezTo>
                      <a:pt x="57944" y="25434"/>
                      <a:pt x="54873" y="26396"/>
                      <a:pt x="52388" y="27816"/>
                    </a:cubicBezTo>
                    <a:cubicBezTo>
                      <a:pt x="41773" y="33882"/>
                      <a:pt x="43459" y="32459"/>
                      <a:pt x="30956" y="34959"/>
                    </a:cubicBezTo>
                    <a:cubicBezTo>
                      <a:pt x="28575" y="36547"/>
                      <a:pt x="26298" y="38302"/>
                      <a:pt x="23813" y="39722"/>
                    </a:cubicBezTo>
                    <a:cubicBezTo>
                      <a:pt x="16397" y="43960"/>
                      <a:pt x="13477" y="43969"/>
                      <a:pt x="7144" y="49247"/>
                    </a:cubicBezTo>
                    <a:cubicBezTo>
                      <a:pt x="4557" y="51403"/>
                      <a:pt x="2381" y="54010"/>
                      <a:pt x="0" y="56391"/>
                    </a:cubicBezTo>
                    <a:cubicBezTo>
                      <a:pt x="2381" y="57185"/>
                      <a:pt x="4634" y="58772"/>
                      <a:pt x="7144" y="58772"/>
                    </a:cubicBezTo>
                    <a:cubicBezTo>
                      <a:pt x="18093" y="58772"/>
                      <a:pt x="22157" y="56943"/>
                      <a:pt x="30956" y="54009"/>
                    </a:cubicBezTo>
                    <a:cubicBezTo>
                      <a:pt x="34131" y="50834"/>
                      <a:pt x="36745" y="46975"/>
                      <a:pt x="40481" y="44484"/>
                    </a:cubicBezTo>
                    <a:cubicBezTo>
                      <a:pt x="44038" y="42113"/>
                      <a:pt x="48565" y="41634"/>
                      <a:pt x="52388" y="39722"/>
                    </a:cubicBezTo>
                    <a:cubicBezTo>
                      <a:pt x="54948" y="38442"/>
                      <a:pt x="57150" y="36547"/>
                      <a:pt x="59531" y="34959"/>
                    </a:cubicBezTo>
                    <a:cubicBezTo>
                      <a:pt x="60325" y="31784"/>
                      <a:pt x="61014" y="28581"/>
                      <a:pt x="61913" y="25434"/>
                    </a:cubicBezTo>
                    <a:cubicBezTo>
                      <a:pt x="62603" y="23021"/>
                      <a:pt x="62206" y="16899"/>
                      <a:pt x="64294" y="18291"/>
                    </a:cubicBezTo>
                    <a:cubicBezTo>
                      <a:pt x="67850" y="20662"/>
                      <a:pt x="67469" y="26228"/>
                      <a:pt x="69056" y="30197"/>
                    </a:cubicBezTo>
                    <a:cubicBezTo>
                      <a:pt x="69850" y="38928"/>
                      <a:pt x="67517" y="48549"/>
                      <a:pt x="71438" y="56391"/>
                    </a:cubicBezTo>
                    <a:cubicBezTo>
                      <a:pt x="73350" y="60214"/>
                      <a:pt x="75728" y="48733"/>
                      <a:pt x="76200" y="44484"/>
                    </a:cubicBezTo>
                    <a:cubicBezTo>
                      <a:pt x="76561" y="41231"/>
                      <a:pt x="74613" y="38134"/>
                      <a:pt x="73819" y="34959"/>
                    </a:cubicBezTo>
                    <a:cubicBezTo>
                      <a:pt x="71261" y="9381"/>
                      <a:pt x="70247" y="9559"/>
                      <a:pt x="64294" y="4003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9" name="Group 1038"/>
            <p:cNvGrpSpPr/>
            <p:nvPr/>
          </p:nvGrpSpPr>
          <p:grpSpPr>
            <a:xfrm>
              <a:off x="5284324" y="999614"/>
              <a:ext cx="583076" cy="1399292"/>
              <a:chOff x="3405312" y="1004107"/>
              <a:chExt cx="583076" cy="1399292"/>
            </a:xfrm>
          </p:grpSpPr>
          <p:grpSp>
            <p:nvGrpSpPr>
              <p:cNvPr id="1040" name="Group 1039"/>
              <p:cNvGrpSpPr/>
              <p:nvPr/>
            </p:nvGrpSpPr>
            <p:grpSpPr>
              <a:xfrm>
                <a:off x="3405312" y="1868790"/>
                <a:ext cx="583076" cy="534609"/>
                <a:chOff x="9486900" y="2951189"/>
                <a:chExt cx="1295400" cy="935011"/>
              </a:xfrm>
            </p:grpSpPr>
            <p:sp>
              <p:nvSpPr>
                <p:cNvPr id="1060" name="Oval 1059"/>
                <p:cNvSpPr/>
                <p:nvPr/>
              </p:nvSpPr>
              <p:spPr>
                <a:xfrm>
                  <a:off x="9753600" y="3733800"/>
                  <a:ext cx="762000" cy="1524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61" name="Oval 1060"/>
                <p:cNvSpPr/>
                <p:nvPr/>
              </p:nvSpPr>
              <p:spPr>
                <a:xfrm>
                  <a:off x="9486900" y="2951189"/>
                  <a:ext cx="1295400" cy="2286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cxnSp>
              <p:nvCxnSpPr>
                <p:cNvPr id="1062" name="Straight Connector 1061"/>
                <p:cNvCxnSpPr>
                  <a:stCxn id="1061" idx="2"/>
                  <a:endCxn id="1060" idx="2"/>
                </p:cNvCxnSpPr>
                <p:nvPr/>
              </p:nvCxnSpPr>
              <p:spPr>
                <a:xfrm>
                  <a:off x="94869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Straight Connector 1062"/>
                <p:cNvCxnSpPr>
                  <a:stCxn id="1061" idx="6"/>
                  <a:endCxn id="1060" idx="6"/>
                </p:cNvCxnSpPr>
                <p:nvPr/>
              </p:nvCxnSpPr>
              <p:spPr>
                <a:xfrm flipH="1">
                  <a:off x="105156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4" name="Rounded Rectangle 1063"/>
                <p:cNvSpPr/>
                <p:nvPr/>
              </p:nvSpPr>
              <p:spPr>
                <a:xfrm>
                  <a:off x="9753600" y="3179789"/>
                  <a:ext cx="762000" cy="554011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65" name="Isosceles Triangle 1064"/>
                <p:cNvSpPr/>
                <p:nvPr/>
              </p:nvSpPr>
              <p:spPr>
                <a:xfrm rot="21061555" flipV="1">
                  <a:off x="9563099" y="3084538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66" name="Isosceles Triangle 1065"/>
                <p:cNvSpPr/>
                <p:nvPr/>
              </p:nvSpPr>
              <p:spPr>
                <a:xfrm rot="409208" flipV="1">
                  <a:off x="10415389" y="3048894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67" name="Rectangle 1066"/>
                <p:cNvSpPr/>
                <p:nvPr/>
              </p:nvSpPr>
              <p:spPr>
                <a:xfrm>
                  <a:off x="9753600" y="3657600"/>
                  <a:ext cx="762000" cy="1524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</p:grpSp>
          <p:sp>
            <p:nvSpPr>
              <p:cNvPr id="1041" name="Freeform 1040"/>
              <p:cNvSpPr/>
              <p:nvPr/>
            </p:nvSpPr>
            <p:spPr>
              <a:xfrm>
                <a:off x="3559069" y="1621697"/>
                <a:ext cx="136660" cy="295431"/>
              </a:xfrm>
              <a:custGeom>
                <a:avLst/>
                <a:gdLst>
                  <a:gd name="connsiteX0" fmla="*/ 105949 w 105949"/>
                  <a:gd name="connsiteY0" fmla="*/ 257175 h 257175"/>
                  <a:gd name="connsiteX1" fmla="*/ 86899 w 105949"/>
                  <a:gd name="connsiteY1" fmla="*/ 133350 h 257175"/>
                  <a:gd name="connsiteX2" fmla="*/ 67849 w 105949"/>
                  <a:gd name="connsiteY2" fmla="*/ 76200 h 257175"/>
                  <a:gd name="connsiteX3" fmla="*/ 58324 w 105949"/>
                  <a:gd name="connsiteY3" fmla="*/ 47625 h 257175"/>
                  <a:gd name="connsiteX4" fmla="*/ 1174 w 105949"/>
                  <a:gd name="connsiteY4" fmla="*/ 9525 h 257175"/>
                  <a:gd name="connsiteX5" fmla="*/ 1174 w 105949"/>
                  <a:gd name="connsiteY5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949" h="257175">
                    <a:moveTo>
                      <a:pt x="105949" y="257175"/>
                    </a:moveTo>
                    <a:cubicBezTo>
                      <a:pt x="103935" y="243076"/>
                      <a:pt x="91304" y="150971"/>
                      <a:pt x="86899" y="133350"/>
                    </a:cubicBezTo>
                    <a:cubicBezTo>
                      <a:pt x="82029" y="113869"/>
                      <a:pt x="74199" y="95250"/>
                      <a:pt x="67849" y="76200"/>
                    </a:cubicBezTo>
                    <a:cubicBezTo>
                      <a:pt x="64674" y="66675"/>
                      <a:pt x="65424" y="54725"/>
                      <a:pt x="58324" y="47625"/>
                    </a:cubicBezTo>
                    <a:cubicBezTo>
                      <a:pt x="-32833" y="-43532"/>
                      <a:pt x="83882" y="64664"/>
                      <a:pt x="1174" y="9525"/>
                    </a:cubicBezTo>
                    <a:cubicBezTo>
                      <a:pt x="-1468" y="7764"/>
                      <a:pt x="1174" y="3175"/>
                      <a:pt x="1174" y="0"/>
                    </a:cubicBezTo>
                  </a:path>
                </a:pathLst>
              </a:cu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042" name="Freeform 1041"/>
              <p:cNvSpPr/>
              <p:nvPr/>
            </p:nvSpPr>
            <p:spPr>
              <a:xfrm>
                <a:off x="3658611" y="1047750"/>
                <a:ext cx="49849" cy="860425"/>
              </a:xfrm>
              <a:custGeom>
                <a:avLst/>
                <a:gdLst>
                  <a:gd name="connsiteX0" fmla="*/ 33914 w 49849"/>
                  <a:gd name="connsiteY0" fmla="*/ 860425 h 860425"/>
                  <a:gd name="connsiteX1" fmla="*/ 33914 w 49849"/>
                  <a:gd name="connsiteY1" fmla="*/ 762000 h 860425"/>
                  <a:gd name="connsiteX2" fmla="*/ 37089 w 49849"/>
                  <a:gd name="connsiteY2" fmla="*/ 752475 h 860425"/>
                  <a:gd name="connsiteX3" fmla="*/ 43439 w 49849"/>
                  <a:gd name="connsiteY3" fmla="*/ 711200 h 860425"/>
                  <a:gd name="connsiteX4" fmla="*/ 46614 w 49849"/>
                  <a:gd name="connsiteY4" fmla="*/ 695325 h 860425"/>
                  <a:gd name="connsiteX5" fmla="*/ 46614 w 49849"/>
                  <a:gd name="connsiteY5" fmla="*/ 558800 h 860425"/>
                  <a:gd name="connsiteX6" fmla="*/ 40264 w 49849"/>
                  <a:gd name="connsiteY6" fmla="*/ 539750 h 860425"/>
                  <a:gd name="connsiteX7" fmla="*/ 33914 w 49849"/>
                  <a:gd name="connsiteY7" fmla="*/ 520700 h 860425"/>
                  <a:gd name="connsiteX8" fmla="*/ 30739 w 49849"/>
                  <a:gd name="connsiteY8" fmla="*/ 511175 h 860425"/>
                  <a:gd name="connsiteX9" fmla="*/ 27564 w 49849"/>
                  <a:gd name="connsiteY9" fmla="*/ 501650 h 860425"/>
                  <a:gd name="connsiteX10" fmla="*/ 18039 w 49849"/>
                  <a:gd name="connsiteY10" fmla="*/ 463550 h 860425"/>
                  <a:gd name="connsiteX11" fmla="*/ 11689 w 49849"/>
                  <a:gd name="connsiteY11" fmla="*/ 454025 h 860425"/>
                  <a:gd name="connsiteX12" fmla="*/ 5339 w 49849"/>
                  <a:gd name="connsiteY12" fmla="*/ 434975 h 860425"/>
                  <a:gd name="connsiteX13" fmla="*/ 5339 w 49849"/>
                  <a:gd name="connsiteY13" fmla="*/ 254000 h 860425"/>
                  <a:gd name="connsiteX14" fmla="*/ 14864 w 49849"/>
                  <a:gd name="connsiteY14" fmla="*/ 219075 h 860425"/>
                  <a:gd name="connsiteX15" fmla="*/ 21214 w 49849"/>
                  <a:gd name="connsiteY15" fmla="*/ 206375 h 860425"/>
                  <a:gd name="connsiteX16" fmla="*/ 27564 w 49849"/>
                  <a:gd name="connsiteY16" fmla="*/ 180975 h 860425"/>
                  <a:gd name="connsiteX17" fmla="*/ 37089 w 49849"/>
                  <a:gd name="connsiteY17" fmla="*/ 130175 h 860425"/>
                  <a:gd name="connsiteX18" fmla="*/ 40264 w 49849"/>
                  <a:gd name="connsiteY18" fmla="*/ 120650 h 860425"/>
                  <a:gd name="connsiteX19" fmla="*/ 43439 w 49849"/>
                  <a:gd name="connsiteY19" fmla="*/ 92075 h 860425"/>
                  <a:gd name="connsiteX20" fmla="*/ 40264 w 49849"/>
                  <a:gd name="connsiteY20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849" h="860425">
                    <a:moveTo>
                      <a:pt x="33914" y="860425"/>
                    </a:moveTo>
                    <a:cubicBezTo>
                      <a:pt x="30647" y="811424"/>
                      <a:pt x="28641" y="812094"/>
                      <a:pt x="33914" y="762000"/>
                    </a:cubicBezTo>
                    <a:cubicBezTo>
                      <a:pt x="34264" y="758672"/>
                      <a:pt x="36363" y="755742"/>
                      <a:pt x="37089" y="752475"/>
                    </a:cubicBezTo>
                    <a:cubicBezTo>
                      <a:pt x="39432" y="741932"/>
                      <a:pt x="41751" y="721328"/>
                      <a:pt x="43439" y="711200"/>
                    </a:cubicBezTo>
                    <a:cubicBezTo>
                      <a:pt x="44326" y="705877"/>
                      <a:pt x="45556" y="700617"/>
                      <a:pt x="46614" y="695325"/>
                    </a:cubicBezTo>
                    <a:cubicBezTo>
                      <a:pt x="48903" y="642688"/>
                      <a:pt x="52577" y="610484"/>
                      <a:pt x="46614" y="558800"/>
                    </a:cubicBezTo>
                    <a:cubicBezTo>
                      <a:pt x="45847" y="552151"/>
                      <a:pt x="42381" y="546100"/>
                      <a:pt x="40264" y="539750"/>
                    </a:cubicBezTo>
                    <a:lnTo>
                      <a:pt x="33914" y="520700"/>
                    </a:lnTo>
                    <a:lnTo>
                      <a:pt x="30739" y="511175"/>
                    </a:lnTo>
                    <a:cubicBezTo>
                      <a:pt x="29681" y="508000"/>
                      <a:pt x="28114" y="504951"/>
                      <a:pt x="27564" y="501650"/>
                    </a:cubicBezTo>
                    <a:cubicBezTo>
                      <a:pt x="25977" y="492128"/>
                      <a:pt x="23629" y="471936"/>
                      <a:pt x="18039" y="463550"/>
                    </a:cubicBezTo>
                    <a:cubicBezTo>
                      <a:pt x="15922" y="460375"/>
                      <a:pt x="13239" y="457512"/>
                      <a:pt x="11689" y="454025"/>
                    </a:cubicBezTo>
                    <a:cubicBezTo>
                      <a:pt x="8971" y="447908"/>
                      <a:pt x="5339" y="434975"/>
                      <a:pt x="5339" y="434975"/>
                    </a:cubicBezTo>
                    <a:cubicBezTo>
                      <a:pt x="-2051" y="361076"/>
                      <a:pt x="-1504" y="379446"/>
                      <a:pt x="5339" y="254000"/>
                    </a:cubicBezTo>
                    <a:cubicBezTo>
                      <a:pt x="5440" y="252145"/>
                      <a:pt x="11637" y="226605"/>
                      <a:pt x="14864" y="219075"/>
                    </a:cubicBezTo>
                    <a:cubicBezTo>
                      <a:pt x="16728" y="214725"/>
                      <a:pt x="19717" y="210865"/>
                      <a:pt x="21214" y="206375"/>
                    </a:cubicBezTo>
                    <a:cubicBezTo>
                      <a:pt x="23974" y="198096"/>
                      <a:pt x="25602" y="189479"/>
                      <a:pt x="27564" y="180975"/>
                    </a:cubicBezTo>
                    <a:cubicBezTo>
                      <a:pt x="31441" y="164175"/>
                      <a:pt x="32907" y="146901"/>
                      <a:pt x="37089" y="130175"/>
                    </a:cubicBezTo>
                    <a:cubicBezTo>
                      <a:pt x="37901" y="126928"/>
                      <a:pt x="39206" y="123825"/>
                      <a:pt x="40264" y="120650"/>
                    </a:cubicBezTo>
                    <a:cubicBezTo>
                      <a:pt x="41322" y="111125"/>
                      <a:pt x="43439" y="101659"/>
                      <a:pt x="43439" y="92075"/>
                    </a:cubicBezTo>
                    <a:cubicBezTo>
                      <a:pt x="43439" y="61365"/>
                      <a:pt x="40264" y="30710"/>
                      <a:pt x="40264" y="0"/>
                    </a:cubicBez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 1042"/>
              <p:cNvSpPr/>
              <p:nvPr/>
            </p:nvSpPr>
            <p:spPr>
              <a:xfrm>
                <a:off x="3703661" y="1473563"/>
                <a:ext cx="98425" cy="133350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Freeform 1043"/>
              <p:cNvSpPr/>
              <p:nvPr/>
            </p:nvSpPr>
            <p:spPr>
              <a:xfrm>
                <a:off x="3662909" y="1173241"/>
                <a:ext cx="80494" cy="122407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Freeform 1044"/>
              <p:cNvSpPr/>
              <p:nvPr/>
            </p:nvSpPr>
            <p:spPr>
              <a:xfrm>
                <a:off x="3628841" y="1301750"/>
                <a:ext cx="28759" cy="107950"/>
              </a:xfrm>
              <a:custGeom>
                <a:avLst/>
                <a:gdLst>
                  <a:gd name="connsiteX0" fmla="*/ 28759 w 28759"/>
                  <a:gd name="connsiteY0" fmla="*/ 107950 h 107950"/>
                  <a:gd name="connsiteX1" fmla="*/ 25584 w 28759"/>
                  <a:gd name="connsiteY1" fmla="*/ 53975 h 107950"/>
                  <a:gd name="connsiteX2" fmla="*/ 19234 w 28759"/>
                  <a:gd name="connsiteY2" fmla="*/ 44450 h 107950"/>
                  <a:gd name="connsiteX3" fmla="*/ 16059 w 28759"/>
                  <a:gd name="connsiteY3" fmla="*/ 34925 h 107950"/>
                  <a:gd name="connsiteX4" fmla="*/ 184 w 28759"/>
                  <a:gd name="connsiteY4" fmla="*/ 6350 h 107950"/>
                  <a:gd name="connsiteX5" fmla="*/ 184 w 28759"/>
                  <a:gd name="connsiteY5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9" h="107950">
                    <a:moveTo>
                      <a:pt x="28759" y="107950"/>
                    </a:moveTo>
                    <a:cubicBezTo>
                      <a:pt x="27701" y="89958"/>
                      <a:pt x="28258" y="71798"/>
                      <a:pt x="25584" y="53975"/>
                    </a:cubicBezTo>
                    <a:cubicBezTo>
                      <a:pt x="25018" y="50201"/>
                      <a:pt x="20941" y="47863"/>
                      <a:pt x="19234" y="44450"/>
                    </a:cubicBezTo>
                    <a:cubicBezTo>
                      <a:pt x="17737" y="41457"/>
                      <a:pt x="17684" y="37851"/>
                      <a:pt x="16059" y="34925"/>
                    </a:cubicBezTo>
                    <a:cubicBezTo>
                      <a:pt x="8103" y="20603"/>
                      <a:pt x="2878" y="19820"/>
                      <a:pt x="184" y="6350"/>
                    </a:cubicBezTo>
                    <a:cubicBezTo>
                      <a:pt x="-231" y="4274"/>
                      <a:pt x="184" y="2117"/>
                      <a:pt x="184" y="0"/>
                    </a:cubicBezTo>
                  </a:path>
                </a:pathLst>
              </a:cu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Freeform 1045"/>
              <p:cNvSpPr/>
              <p:nvPr/>
            </p:nvSpPr>
            <p:spPr>
              <a:xfrm>
                <a:off x="3445669" y="1635573"/>
                <a:ext cx="147686" cy="88613"/>
              </a:xfrm>
              <a:custGeom>
                <a:avLst/>
                <a:gdLst>
                  <a:gd name="connsiteX0" fmla="*/ 147637 w 147686"/>
                  <a:gd name="connsiteY0" fmla="*/ 346 h 88613"/>
                  <a:gd name="connsiteX1" fmla="*/ 135731 w 147686"/>
                  <a:gd name="connsiteY1" fmla="*/ 5108 h 88613"/>
                  <a:gd name="connsiteX2" fmla="*/ 119062 w 147686"/>
                  <a:gd name="connsiteY2" fmla="*/ 14633 h 88613"/>
                  <a:gd name="connsiteX3" fmla="*/ 102394 w 147686"/>
                  <a:gd name="connsiteY3" fmla="*/ 24158 h 88613"/>
                  <a:gd name="connsiteX4" fmla="*/ 85725 w 147686"/>
                  <a:gd name="connsiteY4" fmla="*/ 33683 h 88613"/>
                  <a:gd name="connsiteX5" fmla="*/ 76200 w 147686"/>
                  <a:gd name="connsiteY5" fmla="*/ 38446 h 88613"/>
                  <a:gd name="connsiteX6" fmla="*/ 69056 w 147686"/>
                  <a:gd name="connsiteY6" fmla="*/ 40827 h 88613"/>
                  <a:gd name="connsiteX7" fmla="*/ 52387 w 147686"/>
                  <a:gd name="connsiteY7" fmla="*/ 47971 h 88613"/>
                  <a:gd name="connsiteX8" fmla="*/ 38100 w 147686"/>
                  <a:gd name="connsiteY8" fmla="*/ 59877 h 88613"/>
                  <a:gd name="connsiteX9" fmla="*/ 30956 w 147686"/>
                  <a:gd name="connsiteY9" fmla="*/ 62258 h 88613"/>
                  <a:gd name="connsiteX10" fmla="*/ 14287 w 147686"/>
                  <a:gd name="connsiteY10" fmla="*/ 74165 h 88613"/>
                  <a:gd name="connsiteX11" fmla="*/ 0 w 147686"/>
                  <a:gd name="connsiteY11" fmla="*/ 83690 h 88613"/>
                  <a:gd name="connsiteX12" fmla="*/ 7144 w 147686"/>
                  <a:gd name="connsiteY12" fmla="*/ 88452 h 88613"/>
                  <a:gd name="connsiteX13" fmla="*/ 30956 w 147686"/>
                  <a:gd name="connsiteY13" fmla="*/ 86071 h 88613"/>
                  <a:gd name="connsiteX14" fmla="*/ 38100 w 147686"/>
                  <a:gd name="connsiteY14" fmla="*/ 81308 h 88613"/>
                  <a:gd name="connsiteX15" fmla="*/ 45244 w 147686"/>
                  <a:gd name="connsiteY15" fmla="*/ 78927 h 88613"/>
                  <a:gd name="connsiteX16" fmla="*/ 52387 w 147686"/>
                  <a:gd name="connsiteY16" fmla="*/ 71783 h 88613"/>
                  <a:gd name="connsiteX17" fmla="*/ 66675 w 147686"/>
                  <a:gd name="connsiteY17" fmla="*/ 64640 h 88613"/>
                  <a:gd name="connsiteX18" fmla="*/ 73819 w 147686"/>
                  <a:gd name="connsiteY18" fmla="*/ 57496 h 88613"/>
                  <a:gd name="connsiteX19" fmla="*/ 80962 w 147686"/>
                  <a:gd name="connsiteY19" fmla="*/ 52733 h 88613"/>
                  <a:gd name="connsiteX20" fmla="*/ 88106 w 147686"/>
                  <a:gd name="connsiteY20" fmla="*/ 45590 h 88613"/>
                  <a:gd name="connsiteX21" fmla="*/ 97631 w 147686"/>
                  <a:gd name="connsiteY21" fmla="*/ 38446 h 88613"/>
                  <a:gd name="connsiteX22" fmla="*/ 111919 w 147686"/>
                  <a:gd name="connsiteY22" fmla="*/ 28921 h 88613"/>
                  <a:gd name="connsiteX23" fmla="*/ 116681 w 147686"/>
                  <a:gd name="connsiteY23" fmla="*/ 21777 h 88613"/>
                  <a:gd name="connsiteX24" fmla="*/ 123825 w 147686"/>
                  <a:gd name="connsiteY24" fmla="*/ 19396 h 88613"/>
                  <a:gd name="connsiteX25" fmla="*/ 130969 w 147686"/>
                  <a:gd name="connsiteY25" fmla="*/ 14633 h 88613"/>
                  <a:gd name="connsiteX26" fmla="*/ 147637 w 147686"/>
                  <a:gd name="connsiteY26" fmla="*/ 346 h 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7686" h="88613">
                    <a:moveTo>
                      <a:pt x="147637" y="346"/>
                    </a:moveTo>
                    <a:cubicBezTo>
                      <a:pt x="148431" y="-1242"/>
                      <a:pt x="139467" y="3032"/>
                      <a:pt x="135731" y="5108"/>
                    </a:cubicBezTo>
                    <a:cubicBezTo>
                      <a:pt x="114107" y="17121"/>
                      <a:pt x="136353" y="8870"/>
                      <a:pt x="119062" y="14633"/>
                    </a:cubicBezTo>
                    <a:cubicBezTo>
                      <a:pt x="99736" y="33962"/>
                      <a:pt x="124777" y="11368"/>
                      <a:pt x="102394" y="24158"/>
                    </a:cubicBezTo>
                    <a:cubicBezTo>
                      <a:pt x="80325" y="36768"/>
                      <a:pt x="110772" y="27422"/>
                      <a:pt x="85725" y="33683"/>
                    </a:cubicBezTo>
                    <a:cubicBezTo>
                      <a:pt x="82550" y="35271"/>
                      <a:pt x="79463" y="37048"/>
                      <a:pt x="76200" y="38446"/>
                    </a:cubicBezTo>
                    <a:cubicBezTo>
                      <a:pt x="73893" y="39435"/>
                      <a:pt x="71363" y="39838"/>
                      <a:pt x="69056" y="40827"/>
                    </a:cubicBezTo>
                    <a:cubicBezTo>
                      <a:pt x="48458" y="49655"/>
                      <a:pt x="69141" y="42387"/>
                      <a:pt x="52387" y="47971"/>
                    </a:cubicBezTo>
                    <a:cubicBezTo>
                      <a:pt x="47119" y="53239"/>
                      <a:pt x="44733" y="56561"/>
                      <a:pt x="38100" y="59877"/>
                    </a:cubicBezTo>
                    <a:cubicBezTo>
                      <a:pt x="35855" y="60999"/>
                      <a:pt x="33337" y="61464"/>
                      <a:pt x="30956" y="62258"/>
                    </a:cubicBezTo>
                    <a:cubicBezTo>
                      <a:pt x="7721" y="77749"/>
                      <a:pt x="43835" y="53480"/>
                      <a:pt x="14287" y="74165"/>
                    </a:cubicBezTo>
                    <a:cubicBezTo>
                      <a:pt x="9598" y="77447"/>
                      <a:pt x="0" y="83690"/>
                      <a:pt x="0" y="83690"/>
                    </a:cubicBezTo>
                    <a:cubicBezTo>
                      <a:pt x="2381" y="85277"/>
                      <a:pt x="4291" y="88233"/>
                      <a:pt x="7144" y="88452"/>
                    </a:cubicBezTo>
                    <a:cubicBezTo>
                      <a:pt x="15097" y="89064"/>
                      <a:pt x="23183" y="87865"/>
                      <a:pt x="30956" y="86071"/>
                    </a:cubicBezTo>
                    <a:cubicBezTo>
                      <a:pt x="33745" y="85427"/>
                      <a:pt x="35540" y="82588"/>
                      <a:pt x="38100" y="81308"/>
                    </a:cubicBezTo>
                    <a:cubicBezTo>
                      <a:pt x="40345" y="80185"/>
                      <a:pt x="42863" y="79721"/>
                      <a:pt x="45244" y="78927"/>
                    </a:cubicBezTo>
                    <a:cubicBezTo>
                      <a:pt x="47625" y="76546"/>
                      <a:pt x="49585" y="73651"/>
                      <a:pt x="52387" y="71783"/>
                    </a:cubicBezTo>
                    <a:cubicBezTo>
                      <a:pt x="73873" y="57458"/>
                      <a:pt x="44186" y="83380"/>
                      <a:pt x="66675" y="64640"/>
                    </a:cubicBezTo>
                    <a:cubicBezTo>
                      <a:pt x="69262" y="62484"/>
                      <a:pt x="71232" y="59652"/>
                      <a:pt x="73819" y="57496"/>
                    </a:cubicBezTo>
                    <a:cubicBezTo>
                      <a:pt x="76017" y="55664"/>
                      <a:pt x="78764" y="54565"/>
                      <a:pt x="80962" y="52733"/>
                    </a:cubicBezTo>
                    <a:cubicBezTo>
                      <a:pt x="83549" y="50577"/>
                      <a:pt x="85549" y="47781"/>
                      <a:pt x="88106" y="45590"/>
                    </a:cubicBezTo>
                    <a:cubicBezTo>
                      <a:pt x="91119" y="43007"/>
                      <a:pt x="94618" y="41029"/>
                      <a:pt x="97631" y="38446"/>
                    </a:cubicBezTo>
                    <a:cubicBezTo>
                      <a:pt x="108982" y="28717"/>
                      <a:pt x="99767" y="32971"/>
                      <a:pt x="111919" y="28921"/>
                    </a:cubicBezTo>
                    <a:cubicBezTo>
                      <a:pt x="113506" y="26540"/>
                      <a:pt x="114446" y="23565"/>
                      <a:pt x="116681" y="21777"/>
                    </a:cubicBezTo>
                    <a:cubicBezTo>
                      <a:pt x="118641" y="20209"/>
                      <a:pt x="121580" y="20519"/>
                      <a:pt x="123825" y="19396"/>
                    </a:cubicBezTo>
                    <a:cubicBezTo>
                      <a:pt x="126385" y="18116"/>
                      <a:pt x="128770" y="16465"/>
                      <a:pt x="130969" y="14633"/>
                    </a:cubicBezTo>
                    <a:cubicBezTo>
                      <a:pt x="140214" y="6929"/>
                      <a:pt x="146843" y="1934"/>
                      <a:pt x="147637" y="34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7" name="Freeform 1046"/>
              <p:cNvSpPr/>
              <p:nvPr/>
            </p:nvSpPr>
            <p:spPr>
              <a:xfrm>
                <a:off x="3535727" y="1630799"/>
                <a:ext cx="38160" cy="123904"/>
              </a:xfrm>
              <a:custGeom>
                <a:avLst/>
                <a:gdLst>
                  <a:gd name="connsiteX0" fmla="*/ 38100 w 38160"/>
                  <a:gd name="connsiteY0" fmla="*/ 2040 h 123904"/>
                  <a:gd name="connsiteX1" fmla="*/ 35719 w 38160"/>
                  <a:gd name="connsiteY1" fmla="*/ 25853 h 123904"/>
                  <a:gd name="connsiteX2" fmla="*/ 28575 w 38160"/>
                  <a:gd name="connsiteY2" fmla="*/ 49665 h 123904"/>
                  <a:gd name="connsiteX3" fmla="*/ 21431 w 38160"/>
                  <a:gd name="connsiteY3" fmla="*/ 66334 h 123904"/>
                  <a:gd name="connsiteX4" fmla="*/ 14288 w 38160"/>
                  <a:gd name="connsiteY4" fmla="*/ 83003 h 123904"/>
                  <a:gd name="connsiteX5" fmla="*/ 11906 w 38160"/>
                  <a:gd name="connsiteY5" fmla="*/ 90147 h 123904"/>
                  <a:gd name="connsiteX6" fmla="*/ 7144 w 38160"/>
                  <a:gd name="connsiteY6" fmla="*/ 99672 h 123904"/>
                  <a:gd name="connsiteX7" fmla="*/ 2381 w 38160"/>
                  <a:gd name="connsiteY7" fmla="*/ 113959 h 123904"/>
                  <a:gd name="connsiteX8" fmla="*/ 0 w 38160"/>
                  <a:gd name="connsiteY8" fmla="*/ 121103 h 123904"/>
                  <a:gd name="connsiteX9" fmla="*/ 7144 w 38160"/>
                  <a:gd name="connsiteY9" fmla="*/ 123484 h 123904"/>
                  <a:gd name="connsiteX10" fmla="*/ 26194 w 38160"/>
                  <a:gd name="connsiteY10" fmla="*/ 121103 h 123904"/>
                  <a:gd name="connsiteX11" fmla="*/ 30956 w 38160"/>
                  <a:gd name="connsiteY11" fmla="*/ 102053 h 123904"/>
                  <a:gd name="connsiteX12" fmla="*/ 33338 w 38160"/>
                  <a:gd name="connsiteY12" fmla="*/ 94909 h 123904"/>
                  <a:gd name="connsiteX13" fmla="*/ 33338 w 38160"/>
                  <a:gd name="connsiteY13" fmla="*/ 2040 h 123904"/>
                  <a:gd name="connsiteX14" fmla="*/ 38100 w 38160"/>
                  <a:gd name="connsiteY14" fmla="*/ 2040 h 12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160" h="123904">
                    <a:moveTo>
                      <a:pt x="38100" y="2040"/>
                    </a:moveTo>
                    <a:cubicBezTo>
                      <a:pt x="38497" y="6009"/>
                      <a:pt x="36847" y="17956"/>
                      <a:pt x="35719" y="25853"/>
                    </a:cubicBezTo>
                    <a:cubicBezTo>
                      <a:pt x="34458" y="34680"/>
                      <a:pt x="30787" y="40814"/>
                      <a:pt x="28575" y="49665"/>
                    </a:cubicBezTo>
                    <a:cubicBezTo>
                      <a:pt x="25500" y="61967"/>
                      <a:pt x="28009" y="56467"/>
                      <a:pt x="21431" y="66334"/>
                    </a:cubicBezTo>
                    <a:cubicBezTo>
                      <a:pt x="15850" y="83079"/>
                      <a:pt x="23110" y="62418"/>
                      <a:pt x="14288" y="83003"/>
                    </a:cubicBezTo>
                    <a:cubicBezTo>
                      <a:pt x="13299" y="85310"/>
                      <a:pt x="12895" y="87840"/>
                      <a:pt x="11906" y="90147"/>
                    </a:cubicBezTo>
                    <a:cubicBezTo>
                      <a:pt x="10508" y="93410"/>
                      <a:pt x="8462" y="96376"/>
                      <a:pt x="7144" y="99672"/>
                    </a:cubicBezTo>
                    <a:cubicBezTo>
                      <a:pt x="5280" y="104333"/>
                      <a:pt x="3969" y="109197"/>
                      <a:pt x="2381" y="113959"/>
                    </a:cubicBezTo>
                    <a:lnTo>
                      <a:pt x="0" y="121103"/>
                    </a:lnTo>
                    <a:cubicBezTo>
                      <a:pt x="2381" y="121897"/>
                      <a:pt x="4634" y="123484"/>
                      <a:pt x="7144" y="123484"/>
                    </a:cubicBezTo>
                    <a:cubicBezTo>
                      <a:pt x="13543" y="123484"/>
                      <a:pt x="21437" y="125384"/>
                      <a:pt x="26194" y="121103"/>
                    </a:cubicBezTo>
                    <a:cubicBezTo>
                      <a:pt x="31059" y="116724"/>
                      <a:pt x="28886" y="108262"/>
                      <a:pt x="30956" y="102053"/>
                    </a:cubicBezTo>
                    <a:lnTo>
                      <a:pt x="33338" y="94909"/>
                    </a:lnTo>
                    <a:cubicBezTo>
                      <a:pt x="36646" y="51903"/>
                      <a:pt x="37428" y="57248"/>
                      <a:pt x="33338" y="2040"/>
                    </a:cubicBezTo>
                    <a:cubicBezTo>
                      <a:pt x="33255" y="920"/>
                      <a:pt x="37703" y="-1929"/>
                      <a:pt x="38100" y="2040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" name="Freeform 1047"/>
              <p:cNvSpPr/>
              <p:nvPr/>
            </p:nvSpPr>
            <p:spPr>
              <a:xfrm>
                <a:off x="3457575" y="1627180"/>
                <a:ext cx="112210" cy="25946"/>
              </a:xfrm>
              <a:custGeom>
                <a:avLst/>
                <a:gdLst>
                  <a:gd name="connsiteX0" fmla="*/ 111919 w 112210"/>
                  <a:gd name="connsiteY0" fmla="*/ 25408 h 25946"/>
                  <a:gd name="connsiteX1" fmla="*/ 76200 w 112210"/>
                  <a:gd name="connsiteY1" fmla="*/ 23026 h 25946"/>
                  <a:gd name="connsiteX2" fmla="*/ 52388 w 112210"/>
                  <a:gd name="connsiteY2" fmla="*/ 20645 h 25946"/>
                  <a:gd name="connsiteX3" fmla="*/ 23813 w 112210"/>
                  <a:gd name="connsiteY3" fmla="*/ 18264 h 25946"/>
                  <a:gd name="connsiteX4" fmla="*/ 14288 w 112210"/>
                  <a:gd name="connsiteY4" fmla="*/ 15883 h 25946"/>
                  <a:gd name="connsiteX5" fmla="*/ 0 w 112210"/>
                  <a:gd name="connsiteY5" fmla="*/ 11120 h 25946"/>
                  <a:gd name="connsiteX6" fmla="*/ 38100 w 112210"/>
                  <a:gd name="connsiteY6" fmla="*/ 6358 h 25946"/>
                  <a:gd name="connsiteX7" fmla="*/ 52388 w 112210"/>
                  <a:gd name="connsiteY7" fmla="*/ 11120 h 25946"/>
                  <a:gd name="connsiteX8" fmla="*/ 71438 w 112210"/>
                  <a:gd name="connsiteY8" fmla="*/ 20645 h 25946"/>
                  <a:gd name="connsiteX9" fmla="*/ 85725 w 112210"/>
                  <a:gd name="connsiteY9" fmla="*/ 23026 h 25946"/>
                  <a:gd name="connsiteX10" fmla="*/ 92869 w 112210"/>
                  <a:gd name="connsiteY10" fmla="*/ 25408 h 25946"/>
                  <a:gd name="connsiteX11" fmla="*/ 111919 w 112210"/>
                  <a:gd name="connsiteY11" fmla="*/ 25408 h 25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210" h="25946">
                    <a:moveTo>
                      <a:pt x="111919" y="25408"/>
                    </a:moveTo>
                    <a:cubicBezTo>
                      <a:pt x="109141" y="25011"/>
                      <a:pt x="88095" y="23978"/>
                      <a:pt x="76200" y="23026"/>
                    </a:cubicBezTo>
                    <a:cubicBezTo>
                      <a:pt x="68248" y="22390"/>
                      <a:pt x="60332" y="21367"/>
                      <a:pt x="52388" y="20645"/>
                    </a:cubicBezTo>
                    <a:lnTo>
                      <a:pt x="23813" y="18264"/>
                    </a:lnTo>
                    <a:cubicBezTo>
                      <a:pt x="20638" y="17470"/>
                      <a:pt x="17423" y="16823"/>
                      <a:pt x="14288" y="15883"/>
                    </a:cubicBezTo>
                    <a:cubicBezTo>
                      <a:pt x="9479" y="14440"/>
                      <a:pt x="0" y="11120"/>
                      <a:pt x="0" y="11120"/>
                    </a:cubicBezTo>
                    <a:cubicBezTo>
                      <a:pt x="5959" y="-6760"/>
                      <a:pt x="803" y="1030"/>
                      <a:pt x="38100" y="6358"/>
                    </a:cubicBezTo>
                    <a:cubicBezTo>
                      <a:pt x="43070" y="7068"/>
                      <a:pt x="47898" y="8875"/>
                      <a:pt x="52388" y="11120"/>
                    </a:cubicBezTo>
                    <a:cubicBezTo>
                      <a:pt x="58738" y="14295"/>
                      <a:pt x="64435" y="19478"/>
                      <a:pt x="71438" y="20645"/>
                    </a:cubicBezTo>
                    <a:lnTo>
                      <a:pt x="85725" y="23026"/>
                    </a:lnTo>
                    <a:cubicBezTo>
                      <a:pt x="88106" y="23820"/>
                      <a:pt x="90434" y="24799"/>
                      <a:pt x="92869" y="25408"/>
                    </a:cubicBezTo>
                    <a:cubicBezTo>
                      <a:pt x="96795" y="26390"/>
                      <a:pt x="114697" y="25805"/>
                      <a:pt x="111919" y="25408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Freeform 1048"/>
              <p:cNvSpPr/>
              <p:nvPr/>
            </p:nvSpPr>
            <p:spPr>
              <a:xfrm>
                <a:off x="3597903" y="1605581"/>
                <a:ext cx="59806" cy="68438"/>
              </a:xfrm>
              <a:custGeom>
                <a:avLst/>
                <a:gdLst>
                  <a:gd name="connsiteX0" fmla="*/ 19216 w 59806"/>
                  <a:gd name="connsiteY0" fmla="*/ 51769 h 68438"/>
                  <a:gd name="connsiteX1" fmla="*/ 21597 w 59806"/>
                  <a:gd name="connsiteY1" fmla="*/ 35100 h 68438"/>
                  <a:gd name="connsiteX2" fmla="*/ 23978 w 59806"/>
                  <a:gd name="connsiteY2" fmla="*/ 1763 h 68438"/>
                  <a:gd name="connsiteX3" fmla="*/ 40647 w 59806"/>
                  <a:gd name="connsiteY3" fmla="*/ 4144 h 68438"/>
                  <a:gd name="connsiteX4" fmla="*/ 45410 w 59806"/>
                  <a:gd name="connsiteY4" fmla="*/ 11288 h 68438"/>
                  <a:gd name="connsiteX5" fmla="*/ 40647 w 59806"/>
                  <a:gd name="connsiteY5" fmla="*/ 37482 h 68438"/>
                  <a:gd name="connsiteX6" fmla="*/ 35885 w 59806"/>
                  <a:gd name="connsiteY6" fmla="*/ 44625 h 68438"/>
                  <a:gd name="connsiteX7" fmla="*/ 33503 w 59806"/>
                  <a:gd name="connsiteY7" fmla="*/ 54150 h 68438"/>
                  <a:gd name="connsiteX8" fmla="*/ 19216 w 59806"/>
                  <a:gd name="connsiteY8" fmla="*/ 54150 h 68438"/>
                  <a:gd name="connsiteX9" fmla="*/ 9691 w 59806"/>
                  <a:gd name="connsiteY9" fmla="*/ 39863 h 68438"/>
                  <a:gd name="connsiteX10" fmla="*/ 4928 w 59806"/>
                  <a:gd name="connsiteY10" fmla="*/ 32719 h 68438"/>
                  <a:gd name="connsiteX11" fmla="*/ 9691 w 59806"/>
                  <a:gd name="connsiteY11" fmla="*/ 30338 h 68438"/>
                  <a:gd name="connsiteX12" fmla="*/ 26360 w 59806"/>
                  <a:gd name="connsiteY12" fmla="*/ 42244 h 68438"/>
                  <a:gd name="connsiteX13" fmla="*/ 33503 w 59806"/>
                  <a:gd name="connsiteY13" fmla="*/ 56532 h 68438"/>
                  <a:gd name="connsiteX14" fmla="*/ 35885 w 59806"/>
                  <a:gd name="connsiteY14" fmla="*/ 63675 h 68438"/>
                  <a:gd name="connsiteX15" fmla="*/ 43028 w 59806"/>
                  <a:gd name="connsiteY15" fmla="*/ 68438 h 68438"/>
                  <a:gd name="connsiteX16" fmla="*/ 59697 w 59806"/>
                  <a:gd name="connsiteY16" fmla="*/ 63675 h 68438"/>
                  <a:gd name="connsiteX17" fmla="*/ 19216 w 59806"/>
                  <a:gd name="connsiteY17" fmla="*/ 51769 h 6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806" h="68438">
                    <a:moveTo>
                      <a:pt x="19216" y="51769"/>
                    </a:moveTo>
                    <a:cubicBezTo>
                      <a:pt x="12866" y="47007"/>
                      <a:pt x="21065" y="40687"/>
                      <a:pt x="21597" y="35100"/>
                    </a:cubicBezTo>
                    <a:cubicBezTo>
                      <a:pt x="22653" y="24010"/>
                      <a:pt x="18139" y="11251"/>
                      <a:pt x="23978" y="1763"/>
                    </a:cubicBezTo>
                    <a:cubicBezTo>
                      <a:pt x="26920" y="-3017"/>
                      <a:pt x="35091" y="3350"/>
                      <a:pt x="40647" y="4144"/>
                    </a:cubicBezTo>
                    <a:cubicBezTo>
                      <a:pt x="42235" y="6525"/>
                      <a:pt x="45125" y="8440"/>
                      <a:pt x="45410" y="11288"/>
                    </a:cubicBezTo>
                    <a:cubicBezTo>
                      <a:pt x="45618" y="13373"/>
                      <a:pt x="42609" y="32904"/>
                      <a:pt x="40647" y="37482"/>
                    </a:cubicBezTo>
                    <a:cubicBezTo>
                      <a:pt x="39520" y="40112"/>
                      <a:pt x="37472" y="42244"/>
                      <a:pt x="35885" y="44625"/>
                    </a:cubicBezTo>
                    <a:cubicBezTo>
                      <a:pt x="35091" y="47800"/>
                      <a:pt x="35547" y="51594"/>
                      <a:pt x="33503" y="54150"/>
                    </a:cubicBezTo>
                    <a:cubicBezTo>
                      <a:pt x="29492" y="59164"/>
                      <a:pt x="23227" y="55487"/>
                      <a:pt x="19216" y="54150"/>
                    </a:cubicBezTo>
                    <a:lnTo>
                      <a:pt x="9691" y="39863"/>
                    </a:lnTo>
                    <a:lnTo>
                      <a:pt x="4928" y="32719"/>
                    </a:lnTo>
                    <a:cubicBezTo>
                      <a:pt x="853" y="26606"/>
                      <a:pt x="-5687" y="19353"/>
                      <a:pt x="9691" y="30338"/>
                    </a:cubicBezTo>
                    <a:cubicBezTo>
                      <a:pt x="32210" y="46424"/>
                      <a:pt x="262" y="29197"/>
                      <a:pt x="26360" y="42244"/>
                    </a:cubicBezTo>
                    <a:cubicBezTo>
                      <a:pt x="32341" y="60191"/>
                      <a:pt x="24276" y="38078"/>
                      <a:pt x="33503" y="56532"/>
                    </a:cubicBezTo>
                    <a:cubicBezTo>
                      <a:pt x="34626" y="58777"/>
                      <a:pt x="34317" y="61715"/>
                      <a:pt x="35885" y="63675"/>
                    </a:cubicBezTo>
                    <a:cubicBezTo>
                      <a:pt x="37673" y="65910"/>
                      <a:pt x="40647" y="66850"/>
                      <a:pt x="43028" y="68438"/>
                    </a:cubicBezTo>
                    <a:cubicBezTo>
                      <a:pt x="48113" y="66743"/>
                      <a:pt x="54470" y="64422"/>
                      <a:pt x="59697" y="63675"/>
                    </a:cubicBezTo>
                    <a:cubicBezTo>
                      <a:pt x="62054" y="63338"/>
                      <a:pt x="25566" y="56531"/>
                      <a:pt x="19216" y="51769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Freeform 1049"/>
              <p:cNvSpPr/>
              <p:nvPr/>
            </p:nvSpPr>
            <p:spPr>
              <a:xfrm>
                <a:off x="3707239" y="1506808"/>
                <a:ext cx="37392" cy="44189"/>
              </a:xfrm>
              <a:custGeom>
                <a:avLst/>
                <a:gdLst>
                  <a:gd name="connsiteX0" fmla="*/ 14655 w 37392"/>
                  <a:gd name="connsiteY0" fmla="*/ 43386 h 44189"/>
                  <a:gd name="connsiteX1" fmla="*/ 5130 w 37392"/>
                  <a:gd name="connsiteY1" fmla="*/ 31480 h 44189"/>
                  <a:gd name="connsiteX2" fmla="*/ 367 w 37392"/>
                  <a:gd name="connsiteY2" fmla="*/ 24336 h 44189"/>
                  <a:gd name="connsiteX3" fmla="*/ 12274 w 37392"/>
                  <a:gd name="connsiteY3" fmla="*/ 21955 h 44189"/>
                  <a:gd name="connsiteX4" fmla="*/ 36086 w 37392"/>
                  <a:gd name="connsiteY4" fmla="*/ 24336 h 44189"/>
                  <a:gd name="connsiteX5" fmla="*/ 33705 w 37392"/>
                  <a:gd name="connsiteY5" fmla="*/ 33861 h 44189"/>
                  <a:gd name="connsiteX6" fmla="*/ 26561 w 37392"/>
                  <a:gd name="connsiteY6" fmla="*/ 29098 h 44189"/>
                  <a:gd name="connsiteX7" fmla="*/ 24180 w 37392"/>
                  <a:gd name="connsiteY7" fmla="*/ 12430 h 44189"/>
                  <a:gd name="connsiteX8" fmla="*/ 21799 w 37392"/>
                  <a:gd name="connsiteY8" fmla="*/ 523 h 44189"/>
                  <a:gd name="connsiteX9" fmla="*/ 24180 w 37392"/>
                  <a:gd name="connsiteY9" fmla="*/ 7667 h 44189"/>
                  <a:gd name="connsiteX10" fmla="*/ 14655 w 37392"/>
                  <a:gd name="connsiteY10" fmla="*/ 43386 h 44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92" h="44189">
                    <a:moveTo>
                      <a:pt x="14655" y="43386"/>
                    </a:moveTo>
                    <a:cubicBezTo>
                      <a:pt x="11480" y="47355"/>
                      <a:pt x="8180" y="35546"/>
                      <a:pt x="5130" y="31480"/>
                    </a:cubicBezTo>
                    <a:cubicBezTo>
                      <a:pt x="3413" y="29190"/>
                      <a:pt x="-1350" y="26626"/>
                      <a:pt x="367" y="24336"/>
                    </a:cubicBezTo>
                    <a:cubicBezTo>
                      <a:pt x="2796" y="21098"/>
                      <a:pt x="8305" y="22749"/>
                      <a:pt x="12274" y="21955"/>
                    </a:cubicBezTo>
                    <a:cubicBezTo>
                      <a:pt x="20211" y="22749"/>
                      <a:pt x="29113" y="20462"/>
                      <a:pt x="36086" y="24336"/>
                    </a:cubicBezTo>
                    <a:cubicBezTo>
                      <a:pt x="38947" y="25925"/>
                      <a:pt x="36632" y="32398"/>
                      <a:pt x="33705" y="33861"/>
                    </a:cubicBezTo>
                    <a:cubicBezTo>
                      <a:pt x="31145" y="35141"/>
                      <a:pt x="28942" y="30686"/>
                      <a:pt x="26561" y="29098"/>
                    </a:cubicBezTo>
                    <a:cubicBezTo>
                      <a:pt x="25767" y="23542"/>
                      <a:pt x="25103" y="17966"/>
                      <a:pt x="24180" y="12430"/>
                    </a:cubicBezTo>
                    <a:cubicBezTo>
                      <a:pt x="23515" y="8437"/>
                      <a:pt x="21799" y="4571"/>
                      <a:pt x="21799" y="523"/>
                    </a:cubicBezTo>
                    <a:cubicBezTo>
                      <a:pt x="21799" y="-1987"/>
                      <a:pt x="23636" y="5217"/>
                      <a:pt x="24180" y="7667"/>
                    </a:cubicBezTo>
                    <a:cubicBezTo>
                      <a:pt x="27344" y="21906"/>
                      <a:pt x="17830" y="39417"/>
                      <a:pt x="14655" y="4338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Freeform 1050"/>
              <p:cNvSpPr/>
              <p:nvPr/>
            </p:nvSpPr>
            <p:spPr>
              <a:xfrm>
                <a:off x="3774219" y="1430498"/>
                <a:ext cx="95312" cy="79215"/>
              </a:xfrm>
              <a:custGeom>
                <a:avLst/>
                <a:gdLst>
                  <a:gd name="connsiteX0" fmla="*/ 2444 w 95312"/>
                  <a:gd name="connsiteY0" fmla="*/ 55402 h 79215"/>
                  <a:gd name="connsiteX1" fmla="*/ 4825 w 95312"/>
                  <a:gd name="connsiteY1" fmla="*/ 633 h 79215"/>
                  <a:gd name="connsiteX2" fmla="*/ 9587 w 95312"/>
                  <a:gd name="connsiteY2" fmla="*/ 7777 h 79215"/>
                  <a:gd name="connsiteX3" fmla="*/ 14350 w 95312"/>
                  <a:gd name="connsiteY3" fmla="*/ 24446 h 79215"/>
                  <a:gd name="connsiteX4" fmla="*/ 9587 w 95312"/>
                  <a:gd name="connsiteY4" fmla="*/ 48258 h 79215"/>
                  <a:gd name="connsiteX5" fmla="*/ 26256 w 95312"/>
                  <a:gd name="connsiteY5" fmla="*/ 33971 h 79215"/>
                  <a:gd name="connsiteX6" fmla="*/ 35781 w 95312"/>
                  <a:gd name="connsiteY6" fmla="*/ 29208 h 79215"/>
                  <a:gd name="connsiteX7" fmla="*/ 50069 w 95312"/>
                  <a:gd name="connsiteY7" fmla="*/ 22065 h 79215"/>
                  <a:gd name="connsiteX8" fmla="*/ 66737 w 95312"/>
                  <a:gd name="connsiteY8" fmla="*/ 12540 h 79215"/>
                  <a:gd name="connsiteX9" fmla="*/ 73881 w 95312"/>
                  <a:gd name="connsiteY9" fmla="*/ 7777 h 79215"/>
                  <a:gd name="connsiteX10" fmla="*/ 88169 w 95312"/>
                  <a:gd name="connsiteY10" fmla="*/ 5396 h 79215"/>
                  <a:gd name="connsiteX11" fmla="*/ 95312 w 95312"/>
                  <a:gd name="connsiteY11" fmla="*/ 3015 h 79215"/>
                  <a:gd name="connsiteX12" fmla="*/ 88169 w 95312"/>
                  <a:gd name="connsiteY12" fmla="*/ 7777 h 79215"/>
                  <a:gd name="connsiteX13" fmla="*/ 73881 w 95312"/>
                  <a:gd name="connsiteY13" fmla="*/ 12540 h 79215"/>
                  <a:gd name="connsiteX14" fmla="*/ 59594 w 95312"/>
                  <a:gd name="connsiteY14" fmla="*/ 17302 h 79215"/>
                  <a:gd name="connsiteX15" fmla="*/ 52450 w 95312"/>
                  <a:gd name="connsiteY15" fmla="*/ 19683 h 79215"/>
                  <a:gd name="connsiteX16" fmla="*/ 33400 w 95312"/>
                  <a:gd name="connsiteY16" fmla="*/ 29208 h 79215"/>
                  <a:gd name="connsiteX17" fmla="*/ 19112 w 95312"/>
                  <a:gd name="connsiteY17" fmla="*/ 36352 h 79215"/>
                  <a:gd name="connsiteX18" fmla="*/ 11969 w 95312"/>
                  <a:gd name="connsiteY18" fmla="*/ 41115 h 79215"/>
                  <a:gd name="connsiteX19" fmla="*/ 7206 w 95312"/>
                  <a:gd name="connsiteY19" fmla="*/ 48258 h 79215"/>
                  <a:gd name="connsiteX20" fmla="*/ 69119 w 95312"/>
                  <a:gd name="connsiteY20" fmla="*/ 48258 h 79215"/>
                  <a:gd name="connsiteX21" fmla="*/ 61975 w 95312"/>
                  <a:gd name="connsiteY21" fmla="*/ 50640 h 79215"/>
                  <a:gd name="connsiteX22" fmla="*/ 14350 w 95312"/>
                  <a:gd name="connsiteY22" fmla="*/ 60165 h 79215"/>
                  <a:gd name="connsiteX23" fmla="*/ 11969 w 95312"/>
                  <a:gd name="connsiteY23" fmla="*/ 79215 h 79215"/>
                  <a:gd name="connsiteX24" fmla="*/ 4825 w 95312"/>
                  <a:gd name="connsiteY24" fmla="*/ 74452 h 79215"/>
                  <a:gd name="connsiteX25" fmla="*/ 2444 w 95312"/>
                  <a:gd name="connsiteY25" fmla="*/ 55402 h 79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5312" h="79215">
                    <a:moveTo>
                      <a:pt x="2444" y="55402"/>
                    </a:moveTo>
                    <a:cubicBezTo>
                      <a:pt x="2444" y="43099"/>
                      <a:pt x="2115" y="18704"/>
                      <a:pt x="4825" y="633"/>
                    </a:cubicBezTo>
                    <a:cubicBezTo>
                      <a:pt x="5249" y="-2197"/>
                      <a:pt x="8307" y="5217"/>
                      <a:pt x="9587" y="7777"/>
                    </a:cubicBezTo>
                    <a:cubicBezTo>
                      <a:pt x="11297" y="11198"/>
                      <a:pt x="13585" y="21388"/>
                      <a:pt x="14350" y="24446"/>
                    </a:cubicBezTo>
                    <a:cubicBezTo>
                      <a:pt x="12762" y="32383"/>
                      <a:pt x="7363" y="40475"/>
                      <a:pt x="9587" y="48258"/>
                    </a:cubicBezTo>
                    <a:cubicBezTo>
                      <a:pt x="10279" y="50679"/>
                      <a:pt x="26088" y="34091"/>
                      <a:pt x="26256" y="33971"/>
                    </a:cubicBezTo>
                    <a:cubicBezTo>
                      <a:pt x="29145" y="31908"/>
                      <a:pt x="32699" y="30969"/>
                      <a:pt x="35781" y="29208"/>
                    </a:cubicBezTo>
                    <a:cubicBezTo>
                      <a:pt x="48703" y="21824"/>
                      <a:pt x="36974" y="26429"/>
                      <a:pt x="50069" y="22065"/>
                    </a:cubicBezTo>
                    <a:cubicBezTo>
                      <a:pt x="67466" y="10465"/>
                      <a:pt x="45597" y="24620"/>
                      <a:pt x="66737" y="12540"/>
                    </a:cubicBezTo>
                    <a:cubicBezTo>
                      <a:pt x="69222" y="11120"/>
                      <a:pt x="71166" y="8682"/>
                      <a:pt x="73881" y="7777"/>
                    </a:cubicBezTo>
                    <a:cubicBezTo>
                      <a:pt x="78462" y="6250"/>
                      <a:pt x="83406" y="6190"/>
                      <a:pt x="88169" y="5396"/>
                    </a:cubicBezTo>
                    <a:cubicBezTo>
                      <a:pt x="90550" y="4602"/>
                      <a:pt x="95312" y="505"/>
                      <a:pt x="95312" y="3015"/>
                    </a:cubicBezTo>
                    <a:cubicBezTo>
                      <a:pt x="95312" y="5877"/>
                      <a:pt x="90784" y="6615"/>
                      <a:pt x="88169" y="7777"/>
                    </a:cubicBezTo>
                    <a:cubicBezTo>
                      <a:pt x="83581" y="9816"/>
                      <a:pt x="78644" y="10952"/>
                      <a:pt x="73881" y="12540"/>
                    </a:cubicBezTo>
                    <a:lnTo>
                      <a:pt x="59594" y="17302"/>
                    </a:lnTo>
                    <a:cubicBezTo>
                      <a:pt x="57213" y="18096"/>
                      <a:pt x="54695" y="18560"/>
                      <a:pt x="52450" y="19683"/>
                    </a:cubicBezTo>
                    <a:cubicBezTo>
                      <a:pt x="46100" y="22858"/>
                      <a:pt x="39307" y="25270"/>
                      <a:pt x="33400" y="29208"/>
                    </a:cubicBezTo>
                    <a:cubicBezTo>
                      <a:pt x="24168" y="35363"/>
                      <a:pt x="28971" y="33066"/>
                      <a:pt x="19112" y="36352"/>
                    </a:cubicBezTo>
                    <a:cubicBezTo>
                      <a:pt x="16731" y="37940"/>
                      <a:pt x="14529" y="39835"/>
                      <a:pt x="11969" y="41115"/>
                    </a:cubicBezTo>
                    <a:cubicBezTo>
                      <a:pt x="-559" y="47379"/>
                      <a:pt x="-4997" y="44191"/>
                      <a:pt x="7206" y="48258"/>
                    </a:cubicBezTo>
                    <a:cubicBezTo>
                      <a:pt x="30659" y="40441"/>
                      <a:pt x="19316" y="43277"/>
                      <a:pt x="69119" y="48258"/>
                    </a:cubicBezTo>
                    <a:cubicBezTo>
                      <a:pt x="71617" y="48508"/>
                      <a:pt x="64356" y="49846"/>
                      <a:pt x="61975" y="50640"/>
                    </a:cubicBezTo>
                    <a:cubicBezTo>
                      <a:pt x="-15381" y="46955"/>
                      <a:pt x="14350" y="32164"/>
                      <a:pt x="14350" y="60165"/>
                    </a:cubicBezTo>
                    <a:cubicBezTo>
                      <a:pt x="14350" y="66564"/>
                      <a:pt x="12763" y="72865"/>
                      <a:pt x="11969" y="79215"/>
                    </a:cubicBezTo>
                    <a:cubicBezTo>
                      <a:pt x="9588" y="77627"/>
                      <a:pt x="6849" y="76476"/>
                      <a:pt x="4825" y="74452"/>
                    </a:cubicBezTo>
                    <a:cubicBezTo>
                      <a:pt x="1951" y="71578"/>
                      <a:pt x="2444" y="67705"/>
                      <a:pt x="2444" y="5540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Freeform 1051"/>
              <p:cNvSpPr/>
              <p:nvPr/>
            </p:nvSpPr>
            <p:spPr>
              <a:xfrm>
                <a:off x="3752873" y="1490221"/>
                <a:ext cx="91639" cy="100012"/>
              </a:xfrm>
              <a:custGeom>
                <a:avLst/>
                <a:gdLst>
                  <a:gd name="connsiteX0" fmla="*/ 3236 w 91639"/>
                  <a:gd name="connsiteY0" fmla="*/ 16668 h 100012"/>
                  <a:gd name="connsiteX1" fmla="*/ 5617 w 91639"/>
                  <a:gd name="connsiteY1" fmla="*/ 50006 h 100012"/>
                  <a:gd name="connsiteX2" fmla="*/ 3236 w 91639"/>
                  <a:gd name="connsiteY2" fmla="*/ 28575 h 100012"/>
                  <a:gd name="connsiteX3" fmla="*/ 855 w 91639"/>
                  <a:gd name="connsiteY3" fmla="*/ 19050 h 100012"/>
                  <a:gd name="connsiteX4" fmla="*/ 10380 w 91639"/>
                  <a:gd name="connsiteY4" fmla="*/ 23812 h 100012"/>
                  <a:gd name="connsiteX5" fmla="*/ 17524 w 91639"/>
                  <a:gd name="connsiteY5" fmla="*/ 26193 h 100012"/>
                  <a:gd name="connsiteX6" fmla="*/ 24667 w 91639"/>
                  <a:gd name="connsiteY6" fmla="*/ 30956 h 100012"/>
                  <a:gd name="connsiteX7" fmla="*/ 34192 w 91639"/>
                  <a:gd name="connsiteY7" fmla="*/ 54768 h 100012"/>
                  <a:gd name="connsiteX8" fmla="*/ 38955 w 91639"/>
                  <a:gd name="connsiteY8" fmla="*/ 69056 h 100012"/>
                  <a:gd name="connsiteX9" fmla="*/ 41336 w 91639"/>
                  <a:gd name="connsiteY9" fmla="*/ 83343 h 100012"/>
                  <a:gd name="connsiteX10" fmla="*/ 46099 w 91639"/>
                  <a:gd name="connsiteY10" fmla="*/ 100012 h 100012"/>
                  <a:gd name="connsiteX11" fmla="*/ 50861 w 91639"/>
                  <a:gd name="connsiteY11" fmla="*/ 61912 h 100012"/>
                  <a:gd name="connsiteX12" fmla="*/ 48480 w 91639"/>
                  <a:gd name="connsiteY12" fmla="*/ 42862 h 100012"/>
                  <a:gd name="connsiteX13" fmla="*/ 24667 w 91639"/>
                  <a:gd name="connsiteY13" fmla="*/ 19050 h 100012"/>
                  <a:gd name="connsiteX14" fmla="*/ 17524 w 91639"/>
                  <a:gd name="connsiteY14" fmla="*/ 16668 h 100012"/>
                  <a:gd name="connsiteX15" fmla="*/ 24667 w 91639"/>
                  <a:gd name="connsiteY15" fmla="*/ 11906 h 100012"/>
                  <a:gd name="connsiteX16" fmla="*/ 77055 w 91639"/>
                  <a:gd name="connsiteY16" fmla="*/ 7143 h 100012"/>
                  <a:gd name="connsiteX17" fmla="*/ 84199 w 91639"/>
                  <a:gd name="connsiteY17" fmla="*/ 0 h 100012"/>
                  <a:gd name="connsiteX18" fmla="*/ 46099 w 91639"/>
                  <a:gd name="connsiteY18" fmla="*/ 2381 h 100012"/>
                  <a:gd name="connsiteX19" fmla="*/ 29430 w 91639"/>
                  <a:gd name="connsiteY19" fmla="*/ 7143 h 100012"/>
                  <a:gd name="connsiteX20" fmla="*/ 19905 w 91639"/>
                  <a:gd name="connsiteY20" fmla="*/ 9525 h 100012"/>
                  <a:gd name="connsiteX21" fmla="*/ 3236 w 91639"/>
                  <a:gd name="connsiteY21" fmla="*/ 16668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639" h="100012">
                    <a:moveTo>
                      <a:pt x="3236" y="16668"/>
                    </a:moveTo>
                    <a:cubicBezTo>
                      <a:pt x="4030" y="27781"/>
                      <a:pt x="5617" y="38865"/>
                      <a:pt x="5617" y="50006"/>
                    </a:cubicBezTo>
                    <a:cubicBezTo>
                      <a:pt x="5617" y="57194"/>
                      <a:pt x="4329" y="35679"/>
                      <a:pt x="3236" y="28575"/>
                    </a:cubicBezTo>
                    <a:cubicBezTo>
                      <a:pt x="2738" y="25340"/>
                      <a:pt x="-1868" y="20865"/>
                      <a:pt x="855" y="19050"/>
                    </a:cubicBezTo>
                    <a:cubicBezTo>
                      <a:pt x="3808" y="17081"/>
                      <a:pt x="7117" y="22414"/>
                      <a:pt x="10380" y="23812"/>
                    </a:cubicBezTo>
                    <a:cubicBezTo>
                      <a:pt x="12687" y="24801"/>
                      <a:pt x="15143" y="25399"/>
                      <a:pt x="17524" y="26193"/>
                    </a:cubicBezTo>
                    <a:cubicBezTo>
                      <a:pt x="19905" y="27781"/>
                      <a:pt x="22835" y="28757"/>
                      <a:pt x="24667" y="30956"/>
                    </a:cubicBezTo>
                    <a:cubicBezTo>
                      <a:pt x="28562" y="35630"/>
                      <a:pt x="32710" y="50322"/>
                      <a:pt x="34192" y="54768"/>
                    </a:cubicBezTo>
                    <a:cubicBezTo>
                      <a:pt x="34194" y="54775"/>
                      <a:pt x="38954" y="69048"/>
                      <a:pt x="38955" y="69056"/>
                    </a:cubicBezTo>
                    <a:cubicBezTo>
                      <a:pt x="39749" y="73818"/>
                      <a:pt x="40389" y="78609"/>
                      <a:pt x="41336" y="83343"/>
                    </a:cubicBezTo>
                    <a:cubicBezTo>
                      <a:pt x="42832" y="90823"/>
                      <a:pt x="43828" y="93200"/>
                      <a:pt x="46099" y="100012"/>
                    </a:cubicBezTo>
                    <a:cubicBezTo>
                      <a:pt x="62341" y="89184"/>
                      <a:pt x="54111" y="97661"/>
                      <a:pt x="50861" y="61912"/>
                    </a:cubicBezTo>
                    <a:cubicBezTo>
                      <a:pt x="50282" y="55539"/>
                      <a:pt x="50632" y="48889"/>
                      <a:pt x="48480" y="42862"/>
                    </a:cubicBezTo>
                    <a:cubicBezTo>
                      <a:pt x="45047" y="33250"/>
                      <a:pt x="34450" y="22312"/>
                      <a:pt x="24667" y="19050"/>
                    </a:cubicBezTo>
                    <a:lnTo>
                      <a:pt x="17524" y="16668"/>
                    </a:lnTo>
                    <a:cubicBezTo>
                      <a:pt x="19905" y="15081"/>
                      <a:pt x="21891" y="12600"/>
                      <a:pt x="24667" y="11906"/>
                    </a:cubicBezTo>
                    <a:cubicBezTo>
                      <a:pt x="30927" y="10341"/>
                      <a:pt x="75587" y="7256"/>
                      <a:pt x="77055" y="7143"/>
                    </a:cubicBezTo>
                    <a:cubicBezTo>
                      <a:pt x="93723" y="1587"/>
                      <a:pt x="96104" y="3968"/>
                      <a:pt x="84199" y="0"/>
                    </a:cubicBezTo>
                    <a:cubicBezTo>
                      <a:pt x="71499" y="794"/>
                      <a:pt x="58761" y="1115"/>
                      <a:pt x="46099" y="2381"/>
                    </a:cubicBezTo>
                    <a:cubicBezTo>
                      <a:pt x="40376" y="2953"/>
                      <a:pt x="34895" y="5581"/>
                      <a:pt x="29430" y="7143"/>
                    </a:cubicBezTo>
                    <a:cubicBezTo>
                      <a:pt x="26283" y="8042"/>
                      <a:pt x="23080" y="8731"/>
                      <a:pt x="19905" y="9525"/>
                    </a:cubicBezTo>
                    <a:lnTo>
                      <a:pt x="3236" y="16668"/>
                    </a:ln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Freeform 1052"/>
              <p:cNvSpPr/>
              <p:nvPr/>
            </p:nvSpPr>
            <p:spPr>
              <a:xfrm>
                <a:off x="3623701" y="1335881"/>
                <a:ext cx="22158" cy="26442"/>
              </a:xfrm>
              <a:custGeom>
                <a:avLst/>
                <a:gdLst>
                  <a:gd name="connsiteX0" fmla="*/ 19612 w 22158"/>
                  <a:gd name="connsiteY0" fmla="*/ 2382 h 26442"/>
                  <a:gd name="connsiteX1" fmla="*/ 562 w 22158"/>
                  <a:gd name="connsiteY1" fmla="*/ 4763 h 26442"/>
                  <a:gd name="connsiteX2" fmla="*/ 14849 w 22158"/>
                  <a:gd name="connsiteY2" fmla="*/ 7144 h 26442"/>
                  <a:gd name="connsiteX3" fmla="*/ 17230 w 22158"/>
                  <a:gd name="connsiteY3" fmla="*/ 0 h 26442"/>
                  <a:gd name="connsiteX4" fmla="*/ 14849 w 22158"/>
                  <a:gd name="connsiteY4" fmla="*/ 21432 h 26442"/>
                  <a:gd name="connsiteX5" fmla="*/ 7705 w 22158"/>
                  <a:gd name="connsiteY5" fmla="*/ 26194 h 26442"/>
                  <a:gd name="connsiteX6" fmla="*/ 19612 w 22158"/>
                  <a:gd name="connsiteY6" fmla="*/ 2382 h 26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58" h="26442">
                    <a:moveTo>
                      <a:pt x="19612" y="2382"/>
                    </a:moveTo>
                    <a:cubicBezTo>
                      <a:pt x="18421" y="-1190"/>
                      <a:pt x="5088" y="238"/>
                      <a:pt x="562" y="4763"/>
                    </a:cubicBezTo>
                    <a:cubicBezTo>
                      <a:pt x="-2852" y="8177"/>
                      <a:pt x="10207" y="8471"/>
                      <a:pt x="14849" y="7144"/>
                    </a:cubicBezTo>
                    <a:cubicBezTo>
                      <a:pt x="17263" y="6454"/>
                      <a:pt x="16436" y="2381"/>
                      <a:pt x="17230" y="0"/>
                    </a:cubicBezTo>
                    <a:cubicBezTo>
                      <a:pt x="22365" y="15403"/>
                      <a:pt x="26008" y="12133"/>
                      <a:pt x="14849" y="21432"/>
                    </a:cubicBezTo>
                    <a:cubicBezTo>
                      <a:pt x="12650" y="23264"/>
                      <a:pt x="10086" y="24607"/>
                      <a:pt x="7705" y="26194"/>
                    </a:cubicBezTo>
                    <a:cubicBezTo>
                      <a:pt x="16355" y="29077"/>
                      <a:pt x="20803" y="5954"/>
                      <a:pt x="19612" y="238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Freeform 1053"/>
              <p:cNvSpPr/>
              <p:nvPr/>
            </p:nvSpPr>
            <p:spPr>
              <a:xfrm>
                <a:off x="3588026" y="1252474"/>
                <a:ext cx="49599" cy="71368"/>
              </a:xfrm>
              <a:custGeom>
                <a:avLst/>
                <a:gdLst>
                  <a:gd name="connsiteX0" fmla="*/ 40999 w 49599"/>
                  <a:gd name="connsiteY0" fmla="*/ 57214 h 71368"/>
                  <a:gd name="connsiteX1" fmla="*/ 518 w 49599"/>
                  <a:gd name="connsiteY1" fmla="*/ 54832 h 71368"/>
                  <a:gd name="connsiteX2" fmla="*/ 7662 w 49599"/>
                  <a:gd name="connsiteY2" fmla="*/ 52451 h 71368"/>
                  <a:gd name="connsiteX3" fmla="*/ 33855 w 49599"/>
                  <a:gd name="connsiteY3" fmla="*/ 54832 h 71368"/>
                  <a:gd name="connsiteX4" fmla="*/ 31474 w 49599"/>
                  <a:gd name="connsiteY4" fmla="*/ 40545 h 71368"/>
                  <a:gd name="connsiteX5" fmla="*/ 24330 w 49599"/>
                  <a:gd name="connsiteY5" fmla="*/ 23876 h 71368"/>
                  <a:gd name="connsiteX6" fmla="*/ 21949 w 49599"/>
                  <a:gd name="connsiteY6" fmla="*/ 14351 h 71368"/>
                  <a:gd name="connsiteX7" fmla="*/ 21949 w 49599"/>
                  <a:gd name="connsiteY7" fmla="*/ 7207 h 71368"/>
                  <a:gd name="connsiteX8" fmla="*/ 24330 w 49599"/>
                  <a:gd name="connsiteY8" fmla="*/ 21495 h 71368"/>
                  <a:gd name="connsiteX9" fmla="*/ 26712 w 49599"/>
                  <a:gd name="connsiteY9" fmla="*/ 28639 h 71368"/>
                  <a:gd name="connsiteX10" fmla="*/ 29093 w 49599"/>
                  <a:gd name="connsiteY10" fmla="*/ 47689 h 71368"/>
                  <a:gd name="connsiteX11" fmla="*/ 33855 w 49599"/>
                  <a:gd name="connsiteY11" fmla="*/ 40545 h 71368"/>
                  <a:gd name="connsiteX12" fmla="*/ 45762 w 49599"/>
                  <a:gd name="connsiteY12" fmla="*/ 26257 h 71368"/>
                  <a:gd name="connsiteX13" fmla="*/ 45762 w 49599"/>
                  <a:gd name="connsiteY13" fmla="*/ 57214 h 71368"/>
                  <a:gd name="connsiteX14" fmla="*/ 36237 w 49599"/>
                  <a:gd name="connsiteY14" fmla="*/ 61976 h 71368"/>
                  <a:gd name="connsiteX15" fmla="*/ 31474 w 49599"/>
                  <a:gd name="connsiteY15" fmla="*/ 69120 h 71368"/>
                  <a:gd name="connsiteX16" fmla="*/ 40999 w 49599"/>
                  <a:gd name="connsiteY16" fmla="*/ 57214 h 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599" h="71368">
                    <a:moveTo>
                      <a:pt x="40999" y="57214"/>
                    </a:moveTo>
                    <a:cubicBezTo>
                      <a:pt x="35840" y="54833"/>
                      <a:pt x="13899" y="56744"/>
                      <a:pt x="518" y="54832"/>
                    </a:cubicBezTo>
                    <a:cubicBezTo>
                      <a:pt x="-1967" y="54477"/>
                      <a:pt x="5152" y="52451"/>
                      <a:pt x="7662" y="52451"/>
                    </a:cubicBezTo>
                    <a:cubicBezTo>
                      <a:pt x="16429" y="52451"/>
                      <a:pt x="25124" y="54038"/>
                      <a:pt x="33855" y="54832"/>
                    </a:cubicBezTo>
                    <a:cubicBezTo>
                      <a:pt x="33061" y="50070"/>
                      <a:pt x="32521" y="45258"/>
                      <a:pt x="31474" y="40545"/>
                    </a:cubicBezTo>
                    <a:cubicBezTo>
                      <a:pt x="30072" y="34236"/>
                      <a:pt x="27244" y="29703"/>
                      <a:pt x="24330" y="23876"/>
                    </a:cubicBezTo>
                    <a:cubicBezTo>
                      <a:pt x="23536" y="20701"/>
                      <a:pt x="22889" y="17486"/>
                      <a:pt x="21949" y="14351"/>
                    </a:cubicBezTo>
                    <a:cubicBezTo>
                      <a:pt x="17313" y="-1105"/>
                      <a:pt x="13815" y="-4994"/>
                      <a:pt x="21949" y="7207"/>
                    </a:cubicBezTo>
                    <a:cubicBezTo>
                      <a:pt x="22743" y="11970"/>
                      <a:pt x="23283" y="16782"/>
                      <a:pt x="24330" y="21495"/>
                    </a:cubicBezTo>
                    <a:cubicBezTo>
                      <a:pt x="24875" y="23945"/>
                      <a:pt x="26263" y="26169"/>
                      <a:pt x="26712" y="28639"/>
                    </a:cubicBezTo>
                    <a:cubicBezTo>
                      <a:pt x="27857" y="34935"/>
                      <a:pt x="28299" y="41339"/>
                      <a:pt x="29093" y="47689"/>
                    </a:cubicBezTo>
                    <a:cubicBezTo>
                      <a:pt x="30680" y="45308"/>
                      <a:pt x="32023" y="42744"/>
                      <a:pt x="33855" y="40545"/>
                    </a:cubicBezTo>
                    <a:cubicBezTo>
                      <a:pt x="49140" y="22202"/>
                      <a:pt x="33932" y="44001"/>
                      <a:pt x="45762" y="26257"/>
                    </a:cubicBezTo>
                    <a:cubicBezTo>
                      <a:pt x="49500" y="37473"/>
                      <a:pt x="52096" y="42013"/>
                      <a:pt x="45762" y="57214"/>
                    </a:cubicBezTo>
                    <a:cubicBezTo>
                      <a:pt x="44397" y="60491"/>
                      <a:pt x="39412" y="60389"/>
                      <a:pt x="36237" y="61976"/>
                    </a:cubicBezTo>
                    <a:cubicBezTo>
                      <a:pt x="34649" y="64357"/>
                      <a:pt x="33498" y="67096"/>
                      <a:pt x="31474" y="69120"/>
                    </a:cubicBezTo>
                    <a:cubicBezTo>
                      <a:pt x="23009" y="77584"/>
                      <a:pt x="46158" y="59595"/>
                      <a:pt x="40999" y="5721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Freeform 1054"/>
              <p:cNvSpPr/>
              <p:nvPr/>
            </p:nvSpPr>
            <p:spPr>
              <a:xfrm>
                <a:off x="3576614" y="1311619"/>
                <a:ext cx="57221" cy="67125"/>
              </a:xfrm>
              <a:custGeom>
                <a:avLst/>
                <a:gdLst>
                  <a:gd name="connsiteX0" fmla="*/ 50030 w 57221"/>
                  <a:gd name="connsiteY0" fmla="*/ 2831 h 67125"/>
                  <a:gd name="connsiteX1" fmla="*/ 38124 w 57221"/>
                  <a:gd name="connsiteY1" fmla="*/ 450 h 67125"/>
                  <a:gd name="connsiteX2" fmla="*/ 2405 w 57221"/>
                  <a:gd name="connsiteY2" fmla="*/ 2831 h 67125"/>
                  <a:gd name="connsiteX3" fmla="*/ 45267 w 57221"/>
                  <a:gd name="connsiteY3" fmla="*/ 450 h 67125"/>
                  <a:gd name="connsiteX4" fmla="*/ 52411 w 57221"/>
                  <a:gd name="connsiteY4" fmla="*/ 2831 h 67125"/>
                  <a:gd name="connsiteX5" fmla="*/ 38124 w 57221"/>
                  <a:gd name="connsiteY5" fmla="*/ 17119 h 67125"/>
                  <a:gd name="connsiteX6" fmla="*/ 26217 w 57221"/>
                  <a:gd name="connsiteY6" fmla="*/ 31406 h 67125"/>
                  <a:gd name="connsiteX7" fmla="*/ 19074 w 57221"/>
                  <a:gd name="connsiteY7" fmla="*/ 40931 h 67125"/>
                  <a:gd name="connsiteX8" fmla="*/ 14311 w 57221"/>
                  <a:gd name="connsiteY8" fmla="*/ 57600 h 67125"/>
                  <a:gd name="connsiteX9" fmla="*/ 16692 w 57221"/>
                  <a:gd name="connsiteY9" fmla="*/ 67125 h 67125"/>
                  <a:gd name="connsiteX10" fmla="*/ 23836 w 57221"/>
                  <a:gd name="connsiteY10" fmla="*/ 62362 h 67125"/>
                  <a:gd name="connsiteX11" fmla="*/ 30980 w 57221"/>
                  <a:gd name="connsiteY11" fmla="*/ 59981 h 67125"/>
                  <a:gd name="connsiteX12" fmla="*/ 38124 w 57221"/>
                  <a:gd name="connsiteY12" fmla="*/ 52837 h 67125"/>
                  <a:gd name="connsiteX13" fmla="*/ 42886 w 57221"/>
                  <a:gd name="connsiteY13" fmla="*/ 43312 h 67125"/>
                  <a:gd name="connsiteX14" fmla="*/ 52411 w 57221"/>
                  <a:gd name="connsiteY14" fmla="*/ 29025 h 67125"/>
                  <a:gd name="connsiteX15" fmla="*/ 54792 w 57221"/>
                  <a:gd name="connsiteY15" fmla="*/ 17119 h 67125"/>
                  <a:gd name="connsiteX16" fmla="*/ 57174 w 57221"/>
                  <a:gd name="connsiteY16" fmla="*/ 26644 h 67125"/>
                  <a:gd name="connsiteX17" fmla="*/ 50030 w 57221"/>
                  <a:gd name="connsiteY17" fmla="*/ 2831 h 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221" h="67125">
                    <a:moveTo>
                      <a:pt x="50030" y="2831"/>
                    </a:moveTo>
                    <a:cubicBezTo>
                      <a:pt x="46855" y="-1535"/>
                      <a:pt x="42171" y="450"/>
                      <a:pt x="38124" y="450"/>
                    </a:cubicBezTo>
                    <a:cubicBezTo>
                      <a:pt x="26191" y="450"/>
                      <a:pt x="-9528" y="2831"/>
                      <a:pt x="2405" y="2831"/>
                    </a:cubicBezTo>
                    <a:cubicBezTo>
                      <a:pt x="16714" y="2831"/>
                      <a:pt x="30980" y="1244"/>
                      <a:pt x="45267" y="450"/>
                    </a:cubicBezTo>
                    <a:cubicBezTo>
                      <a:pt x="47648" y="1244"/>
                      <a:pt x="53400" y="524"/>
                      <a:pt x="52411" y="2831"/>
                    </a:cubicBezTo>
                    <a:cubicBezTo>
                      <a:pt x="49758" y="9022"/>
                      <a:pt x="41861" y="11515"/>
                      <a:pt x="38124" y="17119"/>
                    </a:cubicBezTo>
                    <a:cubicBezTo>
                      <a:pt x="27592" y="32914"/>
                      <a:pt x="39975" y="15354"/>
                      <a:pt x="26217" y="31406"/>
                    </a:cubicBezTo>
                    <a:cubicBezTo>
                      <a:pt x="23634" y="34419"/>
                      <a:pt x="21455" y="37756"/>
                      <a:pt x="19074" y="40931"/>
                    </a:cubicBezTo>
                    <a:cubicBezTo>
                      <a:pt x="17950" y="44302"/>
                      <a:pt x="14311" y="54606"/>
                      <a:pt x="14311" y="57600"/>
                    </a:cubicBezTo>
                    <a:cubicBezTo>
                      <a:pt x="14311" y="60873"/>
                      <a:pt x="15898" y="63950"/>
                      <a:pt x="16692" y="67125"/>
                    </a:cubicBezTo>
                    <a:cubicBezTo>
                      <a:pt x="19073" y="65537"/>
                      <a:pt x="21276" y="63642"/>
                      <a:pt x="23836" y="62362"/>
                    </a:cubicBezTo>
                    <a:cubicBezTo>
                      <a:pt x="26081" y="61239"/>
                      <a:pt x="28891" y="61373"/>
                      <a:pt x="30980" y="59981"/>
                    </a:cubicBezTo>
                    <a:cubicBezTo>
                      <a:pt x="33782" y="58113"/>
                      <a:pt x="35743" y="55218"/>
                      <a:pt x="38124" y="52837"/>
                    </a:cubicBezTo>
                    <a:cubicBezTo>
                      <a:pt x="39711" y="49662"/>
                      <a:pt x="41060" y="46356"/>
                      <a:pt x="42886" y="43312"/>
                    </a:cubicBezTo>
                    <a:cubicBezTo>
                      <a:pt x="45831" y="38404"/>
                      <a:pt x="52411" y="29025"/>
                      <a:pt x="52411" y="29025"/>
                    </a:cubicBezTo>
                    <a:cubicBezTo>
                      <a:pt x="53205" y="25056"/>
                      <a:pt x="51172" y="18929"/>
                      <a:pt x="54792" y="17119"/>
                    </a:cubicBezTo>
                    <a:cubicBezTo>
                      <a:pt x="57719" y="15656"/>
                      <a:pt x="56139" y="23539"/>
                      <a:pt x="57174" y="26644"/>
                    </a:cubicBezTo>
                    <a:cubicBezTo>
                      <a:pt x="57735" y="28328"/>
                      <a:pt x="53205" y="7197"/>
                      <a:pt x="50030" y="283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Freeform 1055"/>
              <p:cNvSpPr/>
              <p:nvPr/>
            </p:nvSpPr>
            <p:spPr>
              <a:xfrm>
                <a:off x="3698273" y="1187339"/>
                <a:ext cx="57079" cy="65199"/>
              </a:xfrm>
              <a:custGeom>
                <a:avLst/>
                <a:gdLst>
                  <a:gd name="connsiteX0" fmla="*/ 4571 w 57079"/>
                  <a:gd name="connsiteY0" fmla="*/ 17574 h 65199"/>
                  <a:gd name="connsiteX1" fmla="*/ 6952 w 57079"/>
                  <a:gd name="connsiteY1" fmla="*/ 43767 h 65199"/>
                  <a:gd name="connsiteX2" fmla="*/ 9333 w 57079"/>
                  <a:gd name="connsiteY2" fmla="*/ 55674 h 65199"/>
                  <a:gd name="connsiteX3" fmla="*/ 14096 w 57079"/>
                  <a:gd name="connsiteY3" fmla="*/ 46149 h 65199"/>
                  <a:gd name="connsiteX4" fmla="*/ 11715 w 57079"/>
                  <a:gd name="connsiteY4" fmla="*/ 34242 h 65199"/>
                  <a:gd name="connsiteX5" fmla="*/ 18858 w 57079"/>
                  <a:gd name="connsiteY5" fmla="*/ 36624 h 65199"/>
                  <a:gd name="connsiteX6" fmla="*/ 26002 w 57079"/>
                  <a:gd name="connsiteY6" fmla="*/ 43767 h 65199"/>
                  <a:gd name="connsiteX7" fmla="*/ 28383 w 57079"/>
                  <a:gd name="connsiteY7" fmla="*/ 50911 h 65199"/>
                  <a:gd name="connsiteX8" fmla="*/ 35527 w 57079"/>
                  <a:gd name="connsiteY8" fmla="*/ 53292 h 65199"/>
                  <a:gd name="connsiteX9" fmla="*/ 45052 w 57079"/>
                  <a:gd name="connsiteY9" fmla="*/ 60436 h 65199"/>
                  <a:gd name="connsiteX10" fmla="*/ 52196 w 57079"/>
                  <a:gd name="connsiteY10" fmla="*/ 65199 h 65199"/>
                  <a:gd name="connsiteX11" fmla="*/ 56958 w 57079"/>
                  <a:gd name="connsiteY11" fmla="*/ 55674 h 65199"/>
                  <a:gd name="connsiteX12" fmla="*/ 47433 w 57079"/>
                  <a:gd name="connsiteY12" fmla="*/ 43767 h 65199"/>
                  <a:gd name="connsiteX13" fmla="*/ 23621 w 57079"/>
                  <a:gd name="connsiteY13" fmla="*/ 31861 h 65199"/>
                  <a:gd name="connsiteX14" fmla="*/ 33146 w 57079"/>
                  <a:gd name="connsiteY14" fmla="*/ 29480 h 65199"/>
                  <a:gd name="connsiteX15" fmla="*/ 47433 w 57079"/>
                  <a:gd name="connsiteY15" fmla="*/ 24717 h 65199"/>
                  <a:gd name="connsiteX16" fmla="*/ 52196 w 57079"/>
                  <a:gd name="connsiteY16" fmla="*/ 17574 h 65199"/>
                  <a:gd name="connsiteX17" fmla="*/ 18858 w 57079"/>
                  <a:gd name="connsiteY17" fmla="*/ 24717 h 65199"/>
                  <a:gd name="connsiteX18" fmla="*/ 11715 w 57079"/>
                  <a:gd name="connsiteY18" fmla="*/ 27099 h 65199"/>
                  <a:gd name="connsiteX19" fmla="*/ 9333 w 57079"/>
                  <a:gd name="connsiteY19" fmla="*/ 905 h 65199"/>
                  <a:gd name="connsiteX20" fmla="*/ 2190 w 57079"/>
                  <a:gd name="connsiteY20" fmla="*/ 3286 h 65199"/>
                  <a:gd name="connsiteX21" fmla="*/ 4571 w 57079"/>
                  <a:gd name="connsiteY21" fmla="*/ 17574 h 6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079" h="65199">
                    <a:moveTo>
                      <a:pt x="4571" y="17574"/>
                    </a:moveTo>
                    <a:cubicBezTo>
                      <a:pt x="5365" y="24321"/>
                      <a:pt x="5865" y="35068"/>
                      <a:pt x="6952" y="43767"/>
                    </a:cubicBezTo>
                    <a:cubicBezTo>
                      <a:pt x="7454" y="47783"/>
                      <a:pt x="5493" y="54394"/>
                      <a:pt x="9333" y="55674"/>
                    </a:cubicBezTo>
                    <a:cubicBezTo>
                      <a:pt x="12701" y="56797"/>
                      <a:pt x="12508" y="49324"/>
                      <a:pt x="14096" y="46149"/>
                    </a:cubicBezTo>
                    <a:cubicBezTo>
                      <a:pt x="13302" y="42180"/>
                      <a:pt x="9905" y="37862"/>
                      <a:pt x="11715" y="34242"/>
                    </a:cubicBezTo>
                    <a:cubicBezTo>
                      <a:pt x="12837" y="31997"/>
                      <a:pt x="16770" y="35232"/>
                      <a:pt x="18858" y="36624"/>
                    </a:cubicBezTo>
                    <a:cubicBezTo>
                      <a:pt x="21660" y="38492"/>
                      <a:pt x="23621" y="41386"/>
                      <a:pt x="26002" y="43767"/>
                    </a:cubicBezTo>
                    <a:cubicBezTo>
                      <a:pt x="26796" y="46148"/>
                      <a:pt x="26608" y="49136"/>
                      <a:pt x="28383" y="50911"/>
                    </a:cubicBezTo>
                    <a:cubicBezTo>
                      <a:pt x="30158" y="52686"/>
                      <a:pt x="33348" y="52047"/>
                      <a:pt x="35527" y="53292"/>
                    </a:cubicBezTo>
                    <a:cubicBezTo>
                      <a:pt x="38973" y="55261"/>
                      <a:pt x="41823" y="58129"/>
                      <a:pt x="45052" y="60436"/>
                    </a:cubicBezTo>
                    <a:cubicBezTo>
                      <a:pt x="47381" y="62100"/>
                      <a:pt x="49815" y="63611"/>
                      <a:pt x="52196" y="65199"/>
                    </a:cubicBezTo>
                    <a:cubicBezTo>
                      <a:pt x="53783" y="62024"/>
                      <a:pt x="56456" y="59188"/>
                      <a:pt x="56958" y="55674"/>
                    </a:cubicBezTo>
                    <a:cubicBezTo>
                      <a:pt x="58039" y="48105"/>
                      <a:pt x="51686" y="47311"/>
                      <a:pt x="47433" y="43767"/>
                    </a:cubicBezTo>
                    <a:cubicBezTo>
                      <a:pt x="32786" y="31561"/>
                      <a:pt x="49392" y="39225"/>
                      <a:pt x="23621" y="31861"/>
                    </a:cubicBezTo>
                    <a:cubicBezTo>
                      <a:pt x="26796" y="31067"/>
                      <a:pt x="30011" y="30420"/>
                      <a:pt x="33146" y="29480"/>
                    </a:cubicBezTo>
                    <a:cubicBezTo>
                      <a:pt x="37954" y="28037"/>
                      <a:pt x="47433" y="24717"/>
                      <a:pt x="47433" y="24717"/>
                    </a:cubicBezTo>
                    <a:cubicBezTo>
                      <a:pt x="49021" y="22336"/>
                      <a:pt x="54990" y="18195"/>
                      <a:pt x="52196" y="17574"/>
                    </a:cubicBezTo>
                    <a:cubicBezTo>
                      <a:pt x="25543" y="11652"/>
                      <a:pt x="32517" y="17887"/>
                      <a:pt x="18858" y="24717"/>
                    </a:cubicBezTo>
                    <a:cubicBezTo>
                      <a:pt x="16613" y="25840"/>
                      <a:pt x="14096" y="26305"/>
                      <a:pt x="11715" y="27099"/>
                    </a:cubicBezTo>
                    <a:cubicBezTo>
                      <a:pt x="10921" y="18368"/>
                      <a:pt x="12589" y="9045"/>
                      <a:pt x="9333" y="905"/>
                    </a:cubicBezTo>
                    <a:cubicBezTo>
                      <a:pt x="8401" y="-1425"/>
                      <a:pt x="3649" y="1244"/>
                      <a:pt x="2190" y="3286"/>
                    </a:cubicBezTo>
                    <a:cubicBezTo>
                      <a:pt x="-3577" y="11360"/>
                      <a:pt x="3777" y="10827"/>
                      <a:pt x="4571" y="1757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Freeform 1056"/>
              <p:cNvSpPr/>
              <p:nvPr/>
            </p:nvSpPr>
            <p:spPr>
              <a:xfrm>
                <a:off x="3709705" y="1151577"/>
                <a:ext cx="84411" cy="43811"/>
              </a:xfrm>
              <a:custGeom>
                <a:avLst/>
                <a:gdLst>
                  <a:gd name="connsiteX0" fmla="*/ 19333 w 84411"/>
                  <a:gd name="connsiteY0" fmla="*/ 24761 h 43811"/>
                  <a:gd name="connsiteX1" fmla="*/ 21714 w 84411"/>
                  <a:gd name="connsiteY1" fmla="*/ 948 h 43811"/>
                  <a:gd name="connsiteX2" fmla="*/ 28858 w 84411"/>
                  <a:gd name="connsiteY2" fmla="*/ 3329 h 43811"/>
                  <a:gd name="connsiteX3" fmla="*/ 31239 w 84411"/>
                  <a:gd name="connsiteY3" fmla="*/ 29523 h 43811"/>
                  <a:gd name="connsiteX4" fmla="*/ 43145 w 84411"/>
                  <a:gd name="connsiteY4" fmla="*/ 22379 h 43811"/>
                  <a:gd name="connsiteX5" fmla="*/ 52670 w 84411"/>
                  <a:gd name="connsiteY5" fmla="*/ 19998 h 43811"/>
                  <a:gd name="connsiteX6" fmla="*/ 62195 w 84411"/>
                  <a:gd name="connsiteY6" fmla="*/ 15236 h 43811"/>
                  <a:gd name="connsiteX7" fmla="*/ 71720 w 84411"/>
                  <a:gd name="connsiteY7" fmla="*/ 12854 h 43811"/>
                  <a:gd name="connsiteX8" fmla="*/ 78864 w 84411"/>
                  <a:gd name="connsiteY8" fmla="*/ 10473 h 43811"/>
                  <a:gd name="connsiteX9" fmla="*/ 47908 w 84411"/>
                  <a:gd name="connsiteY9" fmla="*/ 19998 h 43811"/>
                  <a:gd name="connsiteX10" fmla="*/ 38383 w 84411"/>
                  <a:gd name="connsiteY10" fmla="*/ 22379 h 43811"/>
                  <a:gd name="connsiteX11" fmla="*/ 26476 w 84411"/>
                  <a:gd name="connsiteY11" fmla="*/ 24761 h 43811"/>
                  <a:gd name="connsiteX12" fmla="*/ 33620 w 84411"/>
                  <a:gd name="connsiteY12" fmla="*/ 29523 h 43811"/>
                  <a:gd name="connsiteX13" fmla="*/ 43145 w 84411"/>
                  <a:gd name="connsiteY13" fmla="*/ 34286 h 43811"/>
                  <a:gd name="connsiteX14" fmla="*/ 47908 w 84411"/>
                  <a:gd name="connsiteY14" fmla="*/ 41429 h 43811"/>
                  <a:gd name="connsiteX15" fmla="*/ 40764 w 84411"/>
                  <a:gd name="connsiteY15" fmla="*/ 43811 h 43811"/>
                  <a:gd name="connsiteX16" fmla="*/ 21714 w 84411"/>
                  <a:gd name="connsiteY16" fmla="*/ 36667 h 43811"/>
                  <a:gd name="connsiteX17" fmla="*/ 14570 w 84411"/>
                  <a:gd name="connsiteY17" fmla="*/ 34286 h 43811"/>
                  <a:gd name="connsiteX18" fmla="*/ 7426 w 84411"/>
                  <a:gd name="connsiteY18" fmla="*/ 27142 h 43811"/>
                  <a:gd name="connsiteX19" fmla="*/ 283 w 84411"/>
                  <a:gd name="connsiteY19" fmla="*/ 22379 h 43811"/>
                  <a:gd name="connsiteX20" fmla="*/ 19333 w 84411"/>
                  <a:gd name="connsiteY20" fmla="*/ 24761 h 4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411" h="43811">
                    <a:moveTo>
                      <a:pt x="19333" y="24761"/>
                    </a:moveTo>
                    <a:cubicBezTo>
                      <a:pt x="22905" y="21189"/>
                      <a:pt x="18474" y="8238"/>
                      <a:pt x="21714" y="948"/>
                    </a:cubicBezTo>
                    <a:cubicBezTo>
                      <a:pt x="22733" y="-1346"/>
                      <a:pt x="28064" y="948"/>
                      <a:pt x="28858" y="3329"/>
                    </a:cubicBezTo>
                    <a:cubicBezTo>
                      <a:pt x="31630" y="11646"/>
                      <a:pt x="30445" y="20792"/>
                      <a:pt x="31239" y="29523"/>
                    </a:cubicBezTo>
                    <a:cubicBezTo>
                      <a:pt x="35208" y="27142"/>
                      <a:pt x="38916" y="24259"/>
                      <a:pt x="43145" y="22379"/>
                    </a:cubicBezTo>
                    <a:cubicBezTo>
                      <a:pt x="46136" y="21050"/>
                      <a:pt x="49606" y="21147"/>
                      <a:pt x="52670" y="19998"/>
                    </a:cubicBezTo>
                    <a:cubicBezTo>
                      <a:pt x="55994" y="18752"/>
                      <a:pt x="58871" y="16482"/>
                      <a:pt x="62195" y="15236"/>
                    </a:cubicBezTo>
                    <a:cubicBezTo>
                      <a:pt x="65259" y="14087"/>
                      <a:pt x="68573" y="13753"/>
                      <a:pt x="71720" y="12854"/>
                    </a:cubicBezTo>
                    <a:cubicBezTo>
                      <a:pt x="74134" y="12164"/>
                      <a:pt x="76483" y="11267"/>
                      <a:pt x="78864" y="10473"/>
                    </a:cubicBezTo>
                    <a:cubicBezTo>
                      <a:pt x="90467" y="27879"/>
                      <a:pt x="85554" y="16036"/>
                      <a:pt x="47908" y="19998"/>
                    </a:cubicBezTo>
                    <a:cubicBezTo>
                      <a:pt x="44653" y="20341"/>
                      <a:pt x="41578" y="21669"/>
                      <a:pt x="38383" y="22379"/>
                    </a:cubicBezTo>
                    <a:cubicBezTo>
                      <a:pt x="34432" y="23257"/>
                      <a:pt x="30445" y="23967"/>
                      <a:pt x="26476" y="24761"/>
                    </a:cubicBezTo>
                    <a:cubicBezTo>
                      <a:pt x="28857" y="26348"/>
                      <a:pt x="31135" y="28103"/>
                      <a:pt x="33620" y="29523"/>
                    </a:cubicBezTo>
                    <a:cubicBezTo>
                      <a:pt x="36702" y="31284"/>
                      <a:pt x="40418" y="32014"/>
                      <a:pt x="43145" y="34286"/>
                    </a:cubicBezTo>
                    <a:cubicBezTo>
                      <a:pt x="45344" y="36118"/>
                      <a:pt x="46320" y="39048"/>
                      <a:pt x="47908" y="41429"/>
                    </a:cubicBezTo>
                    <a:cubicBezTo>
                      <a:pt x="45527" y="42223"/>
                      <a:pt x="43274" y="43811"/>
                      <a:pt x="40764" y="43811"/>
                    </a:cubicBezTo>
                    <a:cubicBezTo>
                      <a:pt x="26984" y="43811"/>
                      <a:pt x="31566" y="41592"/>
                      <a:pt x="21714" y="36667"/>
                    </a:cubicBezTo>
                    <a:cubicBezTo>
                      <a:pt x="19469" y="35545"/>
                      <a:pt x="16951" y="35080"/>
                      <a:pt x="14570" y="34286"/>
                    </a:cubicBezTo>
                    <a:cubicBezTo>
                      <a:pt x="12189" y="31905"/>
                      <a:pt x="10013" y="29298"/>
                      <a:pt x="7426" y="27142"/>
                    </a:cubicBezTo>
                    <a:cubicBezTo>
                      <a:pt x="5228" y="25310"/>
                      <a:pt x="1188" y="19664"/>
                      <a:pt x="283" y="22379"/>
                    </a:cubicBezTo>
                    <a:cubicBezTo>
                      <a:pt x="-2478" y="30662"/>
                      <a:pt x="15761" y="28333"/>
                      <a:pt x="19333" y="2476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Freeform 1057"/>
              <p:cNvSpPr/>
              <p:nvPr/>
            </p:nvSpPr>
            <p:spPr>
              <a:xfrm>
                <a:off x="3649960" y="1004107"/>
                <a:ext cx="46092" cy="87212"/>
              </a:xfrm>
              <a:custGeom>
                <a:avLst/>
                <a:gdLst>
                  <a:gd name="connsiteX0" fmla="*/ 45740 w 46092"/>
                  <a:gd name="connsiteY0" fmla="*/ 60312 h 87212"/>
                  <a:gd name="connsiteX1" fmla="*/ 31453 w 46092"/>
                  <a:gd name="connsiteY1" fmla="*/ 53168 h 87212"/>
                  <a:gd name="connsiteX2" fmla="*/ 14784 w 46092"/>
                  <a:gd name="connsiteY2" fmla="*/ 41262 h 87212"/>
                  <a:gd name="connsiteX3" fmla="*/ 7640 w 46092"/>
                  <a:gd name="connsiteY3" fmla="*/ 31737 h 87212"/>
                  <a:gd name="connsiteX4" fmla="*/ 496 w 46092"/>
                  <a:gd name="connsiteY4" fmla="*/ 29356 h 87212"/>
                  <a:gd name="connsiteX5" fmla="*/ 12403 w 46092"/>
                  <a:gd name="connsiteY5" fmla="*/ 31737 h 87212"/>
                  <a:gd name="connsiteX6" fmla="*/ 21928 w 46092"/>
                  <a:gd name="connsiteY6" fmla="*/ 38881 h 87212"/>
                  <a:gd name="connsiteX7" fmla="*/ 29071 w 46092"/>
                  <a:gd name="connsiteY7" fmla="*/ 55549 h 87212"/>
                  <a:gd name="connsiteX8" fmla="*/ 36215 w 46092"/>
                  <a:gd name="connsiteY8" fmla="*/ 62693 h 87212"/>
                  <a:gd name="connsiteX9" fmla="*/ 29071 w 46092"/>
                  <a:gd name="connsiteY9" fmla="*/ 60312 h 87212"/>
                  <a:gd name="connsiteX10" fmla="*/ 29071 w 46092"/>
                  <a:gd name="connsiteY10" fmla="*/ 781 h 87212"/>
                  <a:gd name="connsiteX11" fmla="*/ 36215 w 46092"/>
                  <a:gd name="connsiteY11" fmla="*/ 3162 h 87212"/>
                  <a:gd name="connsiteX12" fmla="*/ 38596 w 46092"/>
                  <a:gd name="connsiteY12" fmla="*/ 15068 h 87212"/>
                  <a:gd name="connsiteX13" fmla="*/ 40978 w 46092"/>
                  <a:gd name="connsiteY13" fmla="*/ 22212 h 87212"/>
                  <a:gd name="connsiteX14" fmla="*/ 45740 w 46092"/>
                  <a:gd name="connsiteY14" fmla="*/ 43643 h 87212"/>
                  <a:gd name="connsiteX15" fmla="*/ 43359 w 46092"/>
                  <a:gd name="connsiteY15" fmla="*/ 69837 h 87212"/>
                  <a:gd name="connsiteX16" fmla="*/ 26690 w 46092"/>
                  <a:gd name="connsiteY16" fmla="*/ 72218 h 87212"/>
                  <a:gd name="connsiteX17" fmla="*/ 17165 w 46092"/>
                  <a:gd name="connsiteY17" fmla="*/ 76981 h 87212"/>
                  <a:gd name="connsiteX18" fmla="*/ 10021 w 46092"/>
                  <a:gd name="connsiteY18" fmla="*/ 79362 h 87212"/>
                  <a:gd name="connsiteX19" fmla="*/ 5259 w 46092"/>
                  <a:gd name="connsiteY19" fmla="*/ 86506 h 87212"/>
                  <a:gd name="connsiteX20" fmla="*/ 19546 w 46092"/>
                  <a:gd name="connsiteY20" fmla="*/ 84124 h 87212"/>
                  <a:gd name="connsiteX21" fmla="*/ 33834 w 46092"/>
                  <a:gd name="connsiteY21" fmla="*/ 79362 h 87212"/>
                  <a:gd name="connsiteX22" fmla="*/ 45740 w 46092"/>
                  <a:gd name="connsiteY22" fmla="*/ 60312 h 8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092" h="87212">
                    <a:moveTo>
                      <a:pt x="45740" y="60312"/>
                    </a:moveTo>
                    <a:cubicBezTo>
                      <a:pt x="45343" y="55946"/>
                      <a:pt x="35883" y="56122"/>
                      <a:pt x="31453" y="53168"/>
                    </a:cubicBezTo>
                    <a:cubicBezTo>
                      <a:pt x="2502" y="33867"/>
                      <a:pt x="47660" y="57698"/>
                      <a:pt x="14784" y="41262"/>
                    </a:cubicBezTo>
                    <a:cubicBezTo>
                      <a:pt x="12403" y="38087"/>
                      <a:pt x="10689" y="34278"/>
                      <a:pt x="7640" y="31737"/>
                    </a:cubicBezTo>
                    <a:cubicBezTo>
                      <a:pt x="5712" y="30130"/>
                      <a:pt x="-2014" y="29356"/>
                      <a:pt x="496" y="29356"/>
                    </a:cubicBezTo>
                    <a:cubicBezTo>
                      <a:pt x="4544" y="29356"/>
                      <a:pt x="8434" y="30943"/>
                      <a:pt x="12403" y="31737"/>
                    </a:cubicBezTo>
                    <a:cubicBezTo>
                      <a:pt x="15578" y="34118"/>
                      <a:pt x="19345" y="35868"/>
                      <a:pt x="21928" y="38881"/>
                    </a:cubicBezTo>
                    <a:cubicBezTo>
                      <a:pt x="35400" y="54599"/>
                      <a:pt x="20202" y="42247"/>
                      <a:pt x="29071" y="55549"/>
                    </a:cubicBezTo>
                    <a:cubicBezTo>
                      <a:pt x="30939" y="58351"/>
                      <a:pt x="36215" y="59325"/>
                      <a:pt x="36215" y="62693"/>
                    </a:cubicBezTo>
                    <a:cubicBezTo>
                      <a:pt x="36215" y="65203"/>
                      <a:pt x="31452" y="61106"/>
                      <a:pt x="29071" y="60312"/>
                    </a:cubicBezTo>
                    <a:cubicBezTo>
                      <a:pt x="24602" y="37964"/>
                      <a:pt x="22447" y="32244"/>
                      <a:pt x="29071" y="781"/>
                    </a:cubicBezTo>
                    <a:cubicBezTo>
                      <a:pt x="29588" y="-1675"/>
                      <a:pt x="33834" y="2368"/>
                      <a:pt x="36215" y="3162"/>
                    </a:cubicBezTo>
                    <a:cubicBezTo>
                      <a:pt x="37009" y="7131"/>
                      <a:pt x="37614" y="11142"/>
                      <a:pt x="38596" y="15068"/>
                    </a:cubicBezTo>
                    <a:cubicBezTo>
                      <a:pt x="39205" y="17503"/>
                      <a:pt x="40369" y="19777"/>
                      <a:pt x="40978" y="22212"/>
                    </a:cubicBezTo>
                    <a:cubicBezTo>
                      <a:pt x="42753" y="29311"/>
                      <a:pt x="44153" y="36499"/>
                      <a:pt x="45740" y="43643"/>
                    </a:cubicBezTo>
                    <a:cubicBezTo>
                      <a:pt x="44946" y="52374"/>
                      <a:pt x="48222" y="62542"/>
                      <a:pt x="43359" y="69837"/>
                    </a:cubicBezTo>
                    <a:cubicBezTo>
                      <a:pt x="40246" y="74507"/>
                      <a:pt x="32105" y="70741"/>
                      <a:pt x="26690" y="72218"/>
                    </a:cubicBezTo>
                    <a:cubicBezTo>
                      <a:pt x="23265" y="73152"/>
                      <a:pt x="20428" y="75583"/>
                      <a:pt x="17165" y="76981"/>
                    </a:cubicBezTo>
                    <a:cubicBezTo>
                      <a:pt x="14858" y="77970"/>
                      <a:pt x="12402" y="78568"/>
                      <a:pt x="10021" y="79362"/>
                    </a:cubicBezTo>
                    <a:cubicBezTo>
                      <a:pt x="8434" y="81743"/>
                      <a:pt x="2699" y="85226"/>
                      <a:pt x="5259" y="86506"/>
                    </a:cubicBezTo>
                    <a:cubicBezTo>
                      <a:pt x="9577" y="88665"/>
                      <a:pt x="14862" y="85295"/>
                      <a:pt x="19546" y="84124"/>
                    </a:cubicBezTo>
                    <a:cubicBezTo>
                      <a:pt x="24416" y="82906"/>
                      <a:pt x="33834" y="79362"/>
                      <a:pt x="33834" y="79362"/>
                    </a:cubicBezTo>
                    <a:cubicBezTo>
                      <a:pt x="41638" y="74159"/>
                      <a:pt x="46137" y="64678"/>
                      <a:pt x="45740" y="6031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9" name="Freeform 1058"/>
              <p:cNvSpPr/>
              <p:nvPr/>
            </p:nvSpPr>
            <p:spPr>
              <a:xfrm rot="3897423">
                <a:off x="3610577" y="1768618"/>
                <a:ext cx="76244" cy="58772"/>
              </a:xfrm>
              <a:custGeom>
                <a:avLst/>
                <a:gdLst>
                  <a:gd name="connsiteX0" fmla="*/ 64294 w 76244"/>
                  <a:gd name="connsiteY0" fmla="*/ 4003 h 58772"/>
                  <a:gd name="connsiteX1" fmla="*/ 38100 w 76244"/>
                  <a:gd name="connsiteY1" fmla="*/ 1622 h 58772"/>
                  <a:gd name="connsiteX2" fmla="*/ 42863 w 76244"/>
                  <a:gd name="connsiteY2" fmla="*/ 8766 h 58772"/>
                  <a:gd name="connsiteX3" fmla="*/ 54769 w 76244"/>
                  <a:gd name="connsiteY3" fmla="*/ 11147 h 58772"/>
                  <a:gd name="connsiteX4" fmla="*/ 61913 w 76244"/>
                  <a:gd name="connsiteY4" fmla="*/ 13528 h 58772"/>
                  <a:gd name="connsiteX5" fmla="*/ 59531 w 76244"/>
                  <a:gd name="connsiteY5" fmla="*/ 23053 h 58772"/>
                  <a:gd name="connsiteX6" fmla="*/ 52388 w 76244"/>
                  <a:gd name="connsiteY6" fmla="*/ 27816 h 58772"/>
                  <a:gd name="connsiteX7" fmla="*/ 30956 w 76244"/>
                  <a:gd name="connsiteY7" fmla="*/ 34959 h 58772"/>
                  <a:gd name="connsiteX8" fmla="*/ 23813 w 76244"/>
                  <a:gd name="connsiteY8" fmla="*/ 39722 h 58772"/>
                  <a:gd name="connsiteX9" fmla="*/ 7144 w 76244"/>
                  <a:gd name="connsiteY9" fmla="*/ 49247 h 58772"/>
                  <a:gd name="connsiteX10" fmla="*/ 0 w 76244"/>
                  <a:gd name="connsiteY10" fmla="*/ 56391 h 58772"/>
                  <a:gd name="connsiteX11" fmla="*/ 7144 w 76244"/>
                  <a:gd name="connsiteY11" fmla="*/ 58772 h 58772"/>
                  <a:gd name="connsiteX12" fmla="*/ 30956 w 76244"/>
                  <a:gd name="connsiteY12" fmla="*/ 54009 h 58772"/>
                  <a:gd name="connsiteX13" fmla="*/ 40481 w 76244"/>
                  <a:gd name="connsiteY13" fmla="*/ 44484 h 58772"/>
                  <a:gd name="connsiteX14" fmla="*/ 52388 w 76244"/>
                  <a:gd name="connsiteY14" fmla="*/ 39722 h 58772"/>
                  <a:gd name="connsiteX15" fmla="*/ 59531 w 76244"/>
                  <a:gd name="connsiteY15" fmla="*/ 34959 h 58772"/>
                  <a:gd name="connsiteX16" fmla="*/ 61913 w 76244"/>
                  <a:gd name="connsiteY16" fmla="*/ 25434 h 58772"/>
                  <a:gd name="connsiteX17" fmla="*/ 64294 w 76244"/>
                  <a:gd name="connsiteY17" fmla="*/ 18291 h 58772"/>
                  <a:gd name="connsiteX18" fmla="*/ 69056 w 76244"/>
                  <a:gd name="connsiteY18" fmla="*/ 30197 h 58772"/>
                  <a:gd name="connsiteX19" fmla="*/ 71438 w 76244"/>
                  <a:gd name="connsiteY19" fmla="*/ 56391 h 58772"/>
                  <a:gd name="connsiteX20" fmla="*/ 76200 w 76244"/>
                  <a:gd name="connsiteY20" fmla="*/ 44484 h 58772"/>
                  <a:gd name="connsiteX21" fmla="*/ 73819 w 76244"/>
                  <a:gd name="connsiteY21" fmla="*/ 34959 h 58772"/>
                  <a:gd name="connsiteX22" fmla="*/ 64294 w 76244"/>
                  <a:gd name="connsiteY22" fmla="*/ 4003 h 58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44" h="58772">
                    <a:moveTo>
                      <a:pt x="64294" y="4003"/>
                    </a:moveTo>
                    <a:cubicBezTo>
                      <a:pt x="58341" y="-1553"/>
                      <a:pt x="46659" y="-280"/>
                      <a:pt x="38100" y="1622"/>
                    </a:cubicBezTo>
                    <a:cubicBezTo>
                      <a:pt x="35306" y="2243"/>
                      <a:pt x="40378" y="7346"/>
                      <a:pt x="42863" y="8766"/>
                    </a:cubicBezTo>
                    <a:cubicBezTo>
                      <a:pt x="46377" y="10774"/>
                      <a:pt x="50843" y="10165"/>
                      <a:pt x="54769" y="11147"/>
                    </a:cubicBezTo>
                    <a:cubicBezTo>
                      <a:pt x="57204" y="11756"/>
                      <a:pt x="59532" y="12734"/>
                      <a:pt x="61913" y="13528"/>
                    </a:cubicBezTo>
                    <a:cubicBezTo>
                      <a:pt x="61119" y="16703"/>
                      <a:pt x="61346" y="20330"/>
                      <a:pt x="59531" y="23053"/>
                    </a:cubicBezTo>
                    <a:cubicBezTo>
                      <a:pt x="57944" y="25434"/>
                      <a:pt x="54873" y="26396"/>
                      <a:pt x="52388" y="27816"/>
                    </a:cubicBezTo>
                    <a:cubicBezTo>
                      <a:pt x="41773" y="33882"/>
                      <a:pt x="43459" y="32459"/>
                      <a:pt x="30956" y="34959"/>
                    </a:cubicBezTo>
                    <a:cubicBezTo>
                      <a:pt x="28575" y="36547"/>
                      <a:pt x="26298" y="38302"/>
                      <a:pt x="23813" y="39722"/>
                    </a:cubicBezTo>
                    <a:cubicBezTo>
                      <a:pt x="16397" y="43960"/>
                      <a:pt x="13477" y="43969"/>
                      <a:pt x="7144" y="49247"/>
                    </a:cubicBezTo>
                    <a:cubicBezTo>
                      <a:pt x="4557" y="51403"/>
                      <a:pt x="2381" y="54010"/>
                      <a:pt x="0" y="56391"/>
                    </a:cubicBezTo>
                    <a:cubicBezTo>
                      <a:pt x="2381" y="57185"/>
                      <a:pt x="4634" y="58772"/>
                      <a:pt x="7144" y="58772"/>
                    </a:cubicBezTo>
                    <a:cubicBezTo>
                      <a:pt x="18093" y="58772"/>
                      <a:pt x="22157" y="56943"/>
                      <a:pt x="30956" y="54009"/>
                    </a:cubicBezTo>
                    <a:cubicBezTo>
                      <a:pt x="34131" y="50834"/>
                      <a:pt x="36745" y="46975"/>
                      <a:pt x="40481" y="44484"/>
                    </a:cubicBezTo>
                    <a:cubicBezTo>
                      <a:pt x="44038" y="42113"/>
                      <a:pt x="48565" y="41634"/>
                      <a:pt x="52388" y="39722"/>
                    </a:cubicBezTo>
                    <a:cubicBezTo>
                      <a:pt x="54948" y="38442"/>
                      <a:pt x="57150" y="36547"/>
                      <a:pt x="59531" y="34959"/>
                    </a:cubicBezTo>
                    <a:cubicBezTo>
                      <a:pt x="60325" y="31784"/>
                      <a:pt x="61014" y="28581"/>
                      <a:pt x="61913" y="25434"/>
                    </a:cubicBezTo>
                    <a:cubicBezTo>
                      <a:pt x="62603" y="23021"/>
                      <a:pt x="62206" y="16899"/>
                      <a:pt x="64294" y="18291"/>
                    </a:cubicBezTo>
                    <a:cubicBezTo>
                      <a:pt x="67850" y="20662"/>
                      <a:pt x="67469" y="26228"/>
                      <a:pt x="69056" y="30197"/>
                    </a:cubicBezTo>
                    <a:cubicBezTo>
                      <a:pt x="69850" y="38928"/>
                      <a:pt x="67517" y="48549"/>
                      <a:pt x="71438" y="56391"/>
                    </a:cubicBezTo>
                    <a:cubicBezTo>
                      <a:pt x="73350" y="60214"/>
                      <a:pt x="75728" y="48733"/>
                      <a:pt x="76200" y="44484"/>
                    </a:cubicBezTo>
                    <a:cubicBezTo>
                      <a:pt x="76561" y="41231"/>
                      <a:pt x="74613" y="38134"/>
                      <a:pt x="73819" y="34959"/>
                    </a:cubicBezTo>
                    <a:cubicBezTo>
                      <a:pt x="71261" y="9381"/>
                      <a:pt x="70247" y="9559"/>
                      <a:pt x="64294" y="4003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8" name="Group 1067"/>
            <p:cNvGrpSpPr/>
            <p:nvPr/>
          </p:nvGrpSpPr>
          <p:grpSpPr>
            <a:xfrm>
              <a:off x="6274924" y="999409"/>
              <a:ext cx="583076" cy="1399292"/>
              <a:chOff x="3405312" y="1004107"/>
              <a:chExt cx="583076" cy="1399292"/>
            </a:xfrm>
          </p:grpSpPr>
          <p:grpSp>
            <p:nvGrpSpPr>
              <p:cNvPr id="1069" name="Group 1068"/>
              <p:cNvGrpSpPr/>
              <p:nvPr/>
            </p:nvGrpSpPr>
            <p:grpSpPr>
              <a:xfrm>
                <a:off x="3405312" y="1868790"/>
                <a:ext cx="583076" cy="534609"/>
                <a:chOff x="9486900" y="2951189"/>
                <a:chExt cx="1295400" cy="935011"/>
              </a:xfrm>
            </p:grpSpPr>
            <p:sp>
              <p:nvSpPr>
                <p:cNvPr id="1089" name="Oval 1088"/>
                <p:cNvSpPr/>
                <p:nvPr/>
              </p:nvSpPr>
              <p:spPr>
                <a:xfrm>
                  <a:off x="9753600" y="3733800"/>
                  <a:ext cx="762000" cy="1524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90" name="Oval 1089"/>
                <p:cNvSpPr/>
                <p:nvPr/>
              </p:nvSpPr>
              <p:spPr>
                <a:xfrm>
                  <a:off x="9486900" y="2951189"/>
                  <a:ext cx="1295400" cy="2286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cxnSp>
              <p:nvCxnSpPr>
                <p:cNvPr id="1091" name="Straight Connector 1090"/>
                <p:cNvCxnSpPr>
                  <a:stCxn id="1090" idx="2"/>
                  <a:endCxn id="1089" idx="2"/>
                </p:cNvCxnSpPr>
                <p:nvPr/>
              </p:nvCxnSpPr>
              <p:spPr>
                <a:xfrm>
                  <a:off x="94869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2" name="Straight Connector 1091"/>
                <p:cNvCxnSpPr>
                  <a:stCxn id="1090" idx="6"/>
                  <a:endCxn id="1089" idx="6"/>
                </p:cNvCxnSpPr>
                <p:nvPr/>
              </p:nvCxnSpPr>
              <p:spPr>
                <a:xfrm flipH="1">
                  <a:off x="105156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3" name="Rounded Rectangle 1092"/>
                <p:cNvSpPr/>
                <p:nvPr/>
              </p:nvSpPr>
              <p:spPr>
                <a:xfrm>
                  <a:off x="9753600" y="3179789"/>
                  <a:ext cx="762000" cy="554011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94" name="Isosceles Triangle 1093"/>
                <p:cNvSpPr/>
                <p:nvPr/>
              </p:nvSpPr>
              <p:spPr>
                <a:xfrm rot="21061555" flipV="1">
                  <a:off x="9563099" y="3084538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95" name="Isosceles Triangle 1094"/>
                <p:cNvSpPr/>
                <p:nvPr/>
              </p:nvSpPr>
              <p:spPr>
                <a:xfrm rot="409208" flipV="1">
                  <a:off x="10415389" y="3048894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096" name="Rectangle 1095"/>
                <p:cNvSpPr/>
                <p:nvPr/>
              </p:nvSpPr>
              <p:spPr>
                <a:xfrm>
                  <a:off x="9753600" y="3657600"/>
                  <a:ext cx="762000" cy="1524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</p:grpSp>
          <p:sp>
            <p:nvSpPr>
              <p:cNvPr id="1070" name="Freeform 1069"/>
              <p:cNvSpPr/>
              <p:nvPr/>
            </p:nvSpPr>
            <p:spPr>
              <a:xfrm>
                <a:off x="3559069" y="1621697"/>
                <a:ext cx="136660" cy="295431"/>
              </a:xfrm>
              <a:custGeom>
                <a:avLst/>
                <a:gdLst>
                  <a:gd name="connsiteX0" fmla="*/ 105949 w 105949"/>
                  <a:gd name="connsiteY0" fmla="*/ 257175 h 257175"/>
                  <a:gd name="connsiteX1" fmla="*/ 86899 w 105949"/>
                  <a:gd name="connsiteY1" fmla="*/ 133350 h 257175"/>
                  <a:gd name="connsiteX2" fmla="*/ 67849 w 105949"/>
                  <a:gd name="connsiteY2" fmla="*/ 76200 h 257175"/>
                  <a:gd name="connsiteX3" fmla="*/ 58324 w 105949"/>
                  <a:gd name="connsiteY3" fmla="*/ 47625 h 257175"/>
                  <a:gd name="connsiteX4" fmla="*/ 1174 w 105949"/>
                  <a:gd name="connsiteY4" fmla="*/ 9525 h 257175"/>
                  <a:gd name="connsiteX5" fmla="*/ 1174 w 105949"/>
                  <a:gd name="connsiteY5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949" h="257175">
                    <a:moveTo>
                      <a:pt x="105949" y="257175"/>
                    </a:moveTo>
                    <a:cubicBezTo>
                      <a:pt x="103935" y="243076"/>
                      <a:pt x="91304" y="150971"/>
                      <a:pt x="86899" y="133350"/>
                    </a:cubicBezTo>
                    <a:cubicBezTo>
                      <a:pt x="82029" y="113869"/>
                      <a:pt x="74199" y="95250"/>
                      <a:pt x="67849" y="76200"/>
                    </a:cubicBezTo>
                    <a:cubicBezTo>
                      <a:pt x="64674" y="66675"/>
                      <a:pt x="65424" y="54725"/>
                      <a:pt x="58324" y="47625"/>
                    </a:cubicBezTo>
                    <a:cubicBezTo>
                      <a:pt x="-32833" y="-43532"/>
                      <a:pt x="83882" y="64664"/>
                      <a:pt x="1174" y="9525"/>
                    </a:cubicBezTo>
                    <a:cubicBezTo>
                      <a:pt x="-1468" y="7764"/>
                      <a:pt x="1174" y="3175"/>
                      <a:pt x="1174" y="0"/>
                    </a:cubicBezTo>
                  </a:path>
                </a:pathLst>
              </a:cu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071" name="Freeform 1070"/>
              <p:cNvSpPr/>
              <p:nvPr/>
            </p:nvSpPr>
            <p:spPr>
              <a:xfrm>
                <a:off x="3658611" y="1047750"/>
                <a:ext cx="49849" cy="860425"/>
              </a:xfrm>
              <a:custGeom>
                <a:avLst/>
                <a:gdLst>
                  <a:gd name="connsiteX0" fmla="*/ 33914 w 49849"/>
                  <a:gd name="connsiteY0" fmla="*/ 860425 h 860425"/>
                  <a:gd name="connsiteX1" fmla="*/ 33914 w 49849"/>
                  <a:gd name="connsiteY1" fmla="*/ 762000 h 860425"/>
                  <a:gd name="connsiteX2" fmla="*/ 37089 w 49849"/>
                  <a:gd name="connsiteY2" fmla="*/ 752475 h 860425"/>
                  <a:gd name="connsiteX3" fmla="*/ 43439 w 49849"/>
                  <a:gd name="connsiteY3" fmla="*/ 711200 h 860425"/>
                  <a:gd name="connsiteX4" fmla="*/ 46614 w 49849"/>
                  <a:gd name="connsiteY4" fmla="*/ 695325 h 860425"/>
                  <a:gd name="connsiteX5" fmla="*/ 46614 w 49849"/>
                  <a:gd name="connsiteY5" fmla="*/ 558800 h 860425"/>
                  <a:gd name="connsiteX6" fmla="*/ 40264 w 49849"/>
                  <a:gd name="connsiteY6" fmla="*/ 539750 h 860425"/>
                  <a:gd name="connsiteX7" fmla="*/ 33914 w 49849"/>
                  <a:gd name="connsiteY7" fmla="*/ 520700 h 860425"/>
                  <a:gd name="connsiteX8" fmla="*/ 30739 w 49849"/>
                  <a:gd name="connsiteY8" fmla="*/ 511175 h 860425"/>
                  <a:gd name="connsiteX9" fmla="*/ 27564 w 49849"/>
                  <a:gd name="connsiteY9" fmla="*/ 501650 h 860425"/>
                  <a:gd name="connsiteX10" fmla="*/ 18039 w 49849"/>
                  <a:gd name="connsiteY10" fmla="*/ 463550 h 860425"/>
                  <a:gd name="connsiteX11" fmla="*/ 11689 w 49849"/>
                  <a:gd name="connsiteY11" fmla="*/ 454025 h 860425"/>
                  <a:gd name="connsiteX12" fmla="*/ 5339 w 49849"/>
                  <a:gd name="connsiteY12" fmla="*/ 434975 h 860425"/>
                  <a:gd name="connsiteX13" fmla="*/ 5339 w 49849"/>
                  <a:gd name="connsiteY13" fmla="*/ 254000 h 860425"/>
                  <a:gd name="connsiteX14" fmla="*/ 14864 w 49849"/>
                  <a:gd name="connsiteY14" fmla="*/ 219075 h 860425"/>
                  <a:gd name="connsiteX15" fmla="*/ 21214 w 49849"/>
                  <a:gd name="connsiteY15" fmla="*/ 206375 h 860425"/>
                  <a:gd name="connsiteX16" fmla="*/ 27564 w 49849"/>
                  <a:gd name="connsiteY16" fmla="*/ 180975 h 860425"/>
                  <a:gd name="connsiteX17" fmla="*/ 37089 w 49849"/>
                  <a:gd name="connsiteY17" fmla="*/ 130175 h 860425"/>
                  <a:gd name="connsiteX18" fmla="*/ 40264 w 49849"/>
                  <a:gd name="connsiteY18" fmla="*/ 120650 h 860425"/>
                  <a:gd name="connsiteX19" fmla="*/ 43439 w 49849"/>
                  <a:gd name="connsiteY19" fmla="*/ 92075 h 860425"/>
                  <a:gd name="connsiteX20" fmla="*/ 40264 w 49849"/>
                  <a:gd name="connsiteY20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849" h="860425">
                    <a:moveTo>
                      <a:pt x="33914" y="860425"/>
                    </a:moveTo>
                    <a:cubicBezTo>
                      <a:pt x="30647" y="811424"/>
                      <a:pt x="28641" y="812094"/>
                      <a:pt x="33914" y="762000"/>
                    </a:cubicBezTo>
                    <a:cubicBezTo>
                      <a:pt x="34264" y="758672"/>
                      <a:pt x="36363" y="755742"/>
                      <a:pt x="37089" y="752475"/>
                    </a:cubicBezTo>
                    <a:cubicBezTo>
                      <a:pt x="39432" y="741932"/>
                      <a:pt x="41751" y="721328"/>
                      <a:pt x="43439" y="711200"/>
                    </a:cubicBezTo>
                    <a:cubicBezTo>
                      <a:pt x="44326" y="705877"/>
                      <a:pt x="45556" y="700617"/>
                      <a:pt x="46614" y="695325"/>
                    </a:cubicBezTo>
                    <a:cubicBezTo>
                      <a:pt x="48903" y="642688"/>
                      <a:pt x="52577" y="610484"/>
                      <a:pt x="46614" y="558800"/>
                    </a:cubicBezTo>
                    <a:cubicBezTo>
                      <a:pt x="45847" y="552151"/>
                      <a:pt x="42381" y="546100"/>
                      <a:pt x="40264" y="539750"/>
                    </a:cubicBezTo>
                    <a:lnTo>
                      <a:pt x="33914" y="520700"/>
                    </a:lnTo>
                    <a:lnTo>
                      <a:pt x="30739" y="511175"/>
                    </a:lnTo>
                    <a:cubicBezTo>
                      <a:pt x="29681" y="508000"/>
                      <a:pt x="28114" y="504951"/>
                      <a:pt x="27564" y="501650"/>
                    </a:cubicBezTo>
                    <a:cubicBezTo>
                      <a:pt x="25977" y="492128"/>
                      <a:pt x="23629" y="471936"/>
                      <a:pt x="18039" y="463550"/>
                    </a:cubicBezTo>
                    <a:cubicBezTo>
                      <a:pt x="15922" y="460375"/>
                      <a:pt x="13239" y="457512"/>
                      <a:pt x="11689" y="454025"/>
                    </a:cubicBezTo>
                    <a:cubicBezTo>
                      <a:pt x="8971" y="447908"/>
                      <a:pt x="5339" y="434975"/>
                      <a:pt x="5339" y="434975"/>
                    </a:cubicBezTo>
                    <a:cubicBezTo>
                      <a:pt x="-2051" y="361076"/>
                      <a:pt x="-1504" y="379446"/>
                      <a:pt x="5339" y="254000"/>
                    </a:cubicBezTo>
                    <a:cubicBezTo>
                      <a:pt x="5440" y="252145"/>
                      <a:pt x="11637" y="226605"/>
                      <a:pt x="14864" y="219075"/>
                    </a:cubicBezTo>
                    <a:cubicBezTo>
                      <a:pt x="16728" y="214725"/>
                      <a:pt x="19717" y="210865"/>
                      <a:pt x="21214" y="206375"/>
                    </a:cubicBezTo>
                    <a:cubicBezTo>
                      <a:pt x="23974" y="198096"/>
                      <a:pt x="25602" y="189479"/>
                      <a:pt x="27564" y="180975"/>
                    </a:cubicBezTo>
                    <a:cubicBezTo>
                      <a:pt x="31441" y="164175"/>
                      <a:pt x="32907" y="146901"/>
                      <a:pt x="37089" y="130175"/>
                    </a:cubicBezTo>
                    <a:cubicBezTo>
                      <a:pt x="37901" y="126928"/>
                      <a:pt x="39206" y="123825"/>
                      <a:pt x="40264" y="120650"/>
                    </a:cubicBezTo>
                    <a:cubicBezTo>
                      <a:pt x="41322" y="111125"/>
                      <a:pt x="43439" y="101659"/>
                      <a:pt x="43439" y="92075"/>
                    </a:cubicBezTo>
                    <a:cubicBezTo>
                      <a:pt x="43439" y="61365"/>
                      <a:pt x="40264" y="30710"/>
                      <a:pt x="40264" y="0"/>
                    </a:cubicBez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2" name="Freeform 1071"/>
              <p:cNvSpPr/>
              <p:nvPr/>
            </p:nvSpPr>
            <p:spPr>
              <a:xfrm>
                <a:off x="3703661" y="1473563"/>
                <a:ext cx="98425" cy="133350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Freeform 1072"/>
              <p:cNvSpPr/>
              <p:nvPr/>
            </p:nvSpPr>
            <p:spPr>
              <a:xfrm>
                <a:off x="3662909" y="1173241"/>
                <a:ext cx="80494" cy="122407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4" name="Freeform 1073"/>
              <p:cNvSpPr/>
              <p:nvPr/>
            </p:nvSpPr>
            <p:spPr>
              <a:xfrm>
                <a:off x="3628841" y="1301750"/>
                <a:ext cx="28759" cy="107950"/>
              </a:xfrm>
              <a:custGeom>
                <a:avLst/>
                <a:gdLst>
                  <a:gd name="connsiteX0" fmla="*/ 28759 w 28759"/>
                  <a:gd name="connsiteY0" fmla="*/ 107950 h 107950"/>
                  <a:gd name="connsiteX1" fmla="*/ 25584 w 28759"/>
                  <a:gd name="connsiteY1" fmla="*/ 53975 h 107950"/>
                  <a:gd name="connsiteX2" fmla="*/ 19234 w 28759"/>
                  <a:gd name="connsiteY2" fmla="*/ 44450 h 107950"/>
                  <a:gd name="connsiteX3" fmla="*/ 16059 w 28759"/>
                  <a:gd name="connsiteY3" fmla="*/ 34925 h 107950"/>
                  <a:gd name="connsiteX4" fmla="*/ 184 w 28759"/>
                  <a:gd name="connsiteY4" fmla="*/ 6350 h 107950"/>
                  <a:gd name="connsiteX5" fmla="*/ 184 w 28759"/>
                  <a:gd name="connsiteY5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9" h="107950">
                    <a:moveTo>
                      <a:pt x="28759" y="107950"/>
                    </a:moveTo>
                    <a:cubicBezTo>
                      <a:pt x="27701" y="89958"/>
                      <a:pt x="28258" y="71798"/>
                      <a:pt x="25584" y="53975"/>
                    </a:cubicBezTo>
                    <a:cubicBezTo>
                      <a:pt x="25018" y="50201"/>
                      <a:pt x="20941" y="47863"/>
                      <a:pt x="19234" y="44450"/>
                    </a:cubicBezTo>
                    <a:cubicBezTo>
                      <a:pt x="17737" y="41457"/>
                      <a:pt x="17684" y="37851"/>
                      <a:pt x="16059" y="34925"/>
                    </a:cubicBezTo>
                    <a:cubicBezTo>
                      <a:pt x="8103" y="20603"/>
                      <a:pt x="2878" y="19820"/>
                      <a:pt x="184" y="6350"/>
                    </a:cubicBezTo>
                    <a:cubicBezTo>
                      <a:pt x="-231" y="4274"/>
                      <a:pt x="184" y="2117"/>
                      <a:pt x="184" y="0"/>
                    </a:cubicBezTo>
                  </a:path>
                </a:pathLst>
              </a:cu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Freeform 1074"/>
              <p:cNvSpPr/>
              <p:nvPr/>
            </p:nvSpPr>
            <p:spPr>
              <a:xfrm>
                <a:off x="3445669" y="1635573"/>
                <a:ext cx="147686" cy="88613"/>
              </a:xfrm>
              <a:custGeom>
                <a:avLst/>
                <a:gdLst>
                  <a:gd name="connsiteX0" fmla="*/ 147637 w 147686"/>
                  <a:gd name="connsiteY0" fmla="*/ 346 h 88613"/>
                  <a:gd name="connsiteX1" fmla="*/ 135731 w 147686"/>
                  <a:gd name="connsiteY1" fmla="*/ 5108 h 88613"/>
                  <a:gd name="connsiteX2" fmla="*/ 119062 w 147686"/>
                  <a:gd name="connsiteY2" fmla="*/ 14633 h 88613"/>
                  <a:gd name="connsiteX3" fmla="*/ 102394 w 147686"/>
                  <a:gd name="connsiteY3" fmla="*/ 24158 h 88613"/>
                  <a:gd name="connsiteX4" fmla="*/ 85725 w 147686"/>
                  <a:gd name="connsiteY4" fmla="*/ 33683 h 88613"/>
                  <a:gd name="connsiteX5" fmla="*/ 76200 w 147686"/>
                  <a:gd name="connsiteY5" fmla="*/ 38446 h 88613"/>
                  <a:gd name="connsiteX6" fmla="*/ 69056 w 147686"/>
                  <a:gd name="connsiteY6" fmla="*/ 40827 h 88613"/>
                  <a:gd name="connsiteX7" fmla="*/ 52387 w 147686"/>
                  <a:gd name="connsiteY7" fmla="*/ 47971 h 88613"/>
                  <a:gd name="connsiteX8" fmla="*/ 38100 w 147686"/>
                  <a:gd name="connsiteY8" fmla="*/ 59877 h 88613"/>
                  <a:gd name="connsiteX9" fmla="*/ 30956 w 147686"/>
                  <a:gd name="connsiteY9" fmla="*/ 62258 h 88613"/>
                  <a:gd name="connsiteX10" fmla="*/ 14287 w 147686"/>
                  <a:gd name="connsiteY10" fmla="*/ 74165 h 88613"/>
                  <a:gd name="connsiteX11" fmla="*/ 0 w 147686"/>
                  <a:gd name="connsiteY11" fmla="*/ 83690 h 88613"/>
                  <a:gd name="connsiteX12" fmla="*/ 7144 w 147686"/>
                  <a:gd name="connsiteY12" fmla="*/ 88452 h 88613"/>
                  <a:gd name="connsiteX13" fmla="*/ 30956 w 147686"/>
                  <a:gd name="connsiteY13" fmla="*/ 86071 h 88613"/>
                  <a:gd name="connsiteX14" fmla="*/ 38100 w 147686"/>
                  <a:gd name="connsiteY14" fmla="*/ 81308 h 88613"/>
                  <a:gd name="connsiteX15" fmla="*/ 45244 w 147686"/>
                  <a:gd name="connsiteY15" fmla="*/ 78927 h 88613"/>
                  <a:gd name="connsiteX16" fmla="*/ 52387 w 147686"/>
                  <a:gd name="connsiteY16" fmla="*/ 71783 h 88613"/>
                  <a:gd name="connsiteX17" fmla="*/ 66675 w 147686"/>
                  <a:gd name="connsiteY17" fmla="*/ 64640 h 88613"/>
                  <a:gd name="connsiteX18" fmla="*/ 73819 w 147686"/>
                  <a:gd name="connsiteY18" fmla="*/ 57496 h 88613"/>
                  <a:gd name="connsiteX19" fmla="*/ 80962 w 147686"/>
                  <a:gd name="connsiteY19" fmla="*/ 52733 h 88613"/>
                  <a:gd name="connsiteX20" fmla="*/ 88106 w 147686"/>
                  <a:gd name="connsiteY20" fmla="*/ 45590 h 88613"/>
                  <a:gd name="connsiteX21" fmla="*/ 97631 w 147686"/>
                  <a:gd name="connsiteY21" fmla="*/ 38446 h 88613"/>
                  <a:gd name="connsiteX22" fmla="*/ 111919 w 147686"/>
                  <a:gd name="connsiteY22" fmla="*/ 28921 h 88613"/>
                  <a:gd name="connsiteX23" fmla="*/ 116681 w 147686"/>
                  <a:gd name="connsiteY23" fmla="*/ 21777 h 88613"/>
                  <a:gd name="connsiteX24" fmla="*/ 123825 w 147686"/>
                  <a:gd name="connsiteY24" fmla="*/ 19396 h 88613"/>
                  <a:gd name="connsiteX25" fmla="*/ 130969 w 147686"/>
                  <a:gd name="connsiteY25" fmla="*/ 14633 h 88613"/>
                  <a:gd name="connsiteX26" fmla="*/ 147637 w 147686"/>
                  <a:gd name="connsiteY26" fmla="*/ 346 h 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7686" h="88613">
                    <a:moveTo>
                      <a:pt x="147637" y="346"/>
                    </a:moveTo>
                    <a:cubicBezTo>
                      <a:pt x="148431" y="-1242"/>
                      <a:pt x="139467" y="3032"/>
                      <a:pt x="135731" y="5108"/>
                    </a:cubicBezTo>
                    <a:cubicBezTo>
                      <a:pt x="114107" y="17121"/>
                      <a:pt x="136353" y="8870"/>
                      <a:pt x="119062" y="14633"/>
                    </a:cubicBezTo>
                    <a:cubicBezTo>
                      <a:pt x="99736" y="33962"/>
                      <a:pt x="124777" y="11368"/>
                      <a:pt x="102394" y="24158"/>
                    </a:cubicBezTo>
                    <a:cubicBezTo>
                      <a:pt x="80325" y="36768"/>
                      <a:pt x="110772" y="27422"/>
                      <a:pt x="85725" y="33683"/>
                    </a:cubicBezTo>
                    <a:cubicBezTo>
                      <a:pt x="82550" y="35271"/>
                      <a:pt x="79463" y="37048"/>
                      <a:pt x="76200" y="38446"/>
                    </a:cubicBezTo>
                    <a:cubicBezTo>
                      <a:pt x="73893" y="39435"/>
                      <a:pt x="71363" y="39838"/>
                      <a:pt x="69056" y="40827"/>
                    </a:cubicBezTo>
                    <a:cubicBezTo>
                      <a:pt x="48458" y="49655"/>
                      <a:pt x="69141" y="42387"/>
                      <a:pt x="52387" y="47971"/>
                    </a:cubicBezTo>
                    <a:cubicBezTo>
                      <a:pt x="47119" y="53239"/>
                      <a:pt x="44733" y="56561"/>
                      <a:pt x="38100" y="59877"/>
                    </a:cubicBezTo>
                    <a:cubicBezTo>
                      <a:pt x="35855" y="60999"/>
                      <a:pt x="33337" y="61464"/>
                      <a:pt x="30956" y="62258"/>
                    </a:cubicBezTo>
                    <a:cubicBezTo>
                      <a:pt x="7721" y="77749"/>
                      <a:pt x="43835" y="53480"/>
                      <a:pt x="14287" y="74165"/>
                    </a:cubicBezTo>
                    <a:cubicBezTo>
                      <a:pt x="9598" y="77447"/>
                      <a:pt x="0" y="83690"/>
                      <a:pt x="0" y="83690"/>
                    </a:cubicBezTo>
                    <a:cubicBezTo>
                      <a:pt x="2381" y="85277"/>
                      <a:pt x="4291" y="88233"/>
                      <a:pt x="7144" y="88452"/>
                    </a:cubicBezTo>
                    <a:cubicBezTo>
                      <a:pt x="15097" y="89064"/>
                      <a:pt x="23183" y="87865"/>
                      <a:pt x="30956" y="86071"/>
                    </a:cubicBezTo>
                    <a:cubicBezTo>
                      <a:pt x="33745" y="85427"/>
                      <a:pt x="35540" y="82588"/>
                      <a:pt x="38100" y="81308"/>
                    </a:cubicBezTo>
                    <a:cubicBezTo>
                      <a:pt x="40345" y="80185"/>
                      <a:pt x="42863" y="79721"/>
                      <a:pt x="45244" y="78927"/>
                    </a:cubicBezTo>
                    <a:cubicBezTo>
                      <a:pt x="47625" y="76546"/>
                      <a:pt x="49585" y="73651"/>
                      <a:pt x="52387" y="71783"/>
                    </a:cubicBezTo>
                    <a:cubicBezTo>
                      <a:pt x="73873" y="57458"/>
                      <a:pt x="44186" y="83380"/>
                      <a:pt x="66675" y="64640"/>
                    </a:cubicBezTo>
                    <a:cubicBezTo>
                      <a:pt x="69262" y="62484"/>
                      <a:pt x="71232" y="59652"/>
                      <a:pt x="73819" y="57496"/>
                    </a:cubicBezTo>
                    <a:cubicBezTo>
                      <a:pt x="76017" y="55664"/>
                      <a:pt x="78764" y="54565"/>
                      <a:pt x="80962" y="52733"/>
                    </a:cubicBezTo>
                    <a:cubicBezTo>
                      <a:pt x="83549" y="50577"/>
                      <a:pt x="85549" y="47781"/>
                      <a:pt x="88106" y="45590"/>
                    </a:cubicBezTo>
                    <a:cubicBezTo>
                      <a:pt x="91119" y="43007"/>
                      <a:pt x="94618" y="41029"/>
                      <a:pt x="97631" y="38446"/>
                    </a:cubicBezTo>
                    <a:cubicBezTo>
                      <a:pt x="108982" y="28717"/>
                      <a:pt x="99767" y="32971"/>
                      <a:pt x="111919" y="28921"/>
                    </a:cubicBezTo>
                    <a:cubicBezTo>
                      <a:pt x="113506" y="26540"/>
                      <a:pt x="114446" y="23565"/>
                      <a:pt x="116681" y="21777"/>
                    </a:cubicBezTo>
                    <a:cubicBezTo>
                      <a:pt x="118641" y="20209"/>
                      <a:pt x="121580" y="20519"/>
                      <a:pt x="123825" y="19396"/>
                    </a:cubicBezTo>
                    <a:cubicBezTo>
                      <a:pt x="126385" y="18116"/>
                      <a:pt x="128770" y="16465"/>
                      <a:pt x="130969" y="14633"/>
                    </a:cubicBezTo>
                    <a:cubicBezTo>
                      <a:pt x="140214" y="6929"/>
                      <a:pt x="146843" y="1934"/>
                      <a:pt x="147637" y="34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Freeform 1075"/>
              <p:cNvSpPr/>
              <p:nvPr/>
            </p:nvSpPr>
            <p:spPr>
              <a:xfrm>
                <a:off x="3535727" y="1630799"/>
                <a:ext cx="38160" cy="123904"/>
              </a:xfrm>
              <a:custGeom>
                <a:avLst/>
                <a:gdLst>
                  <a:gd name="connsiteX0" fmla="*/ 38100 w 38160"/>
                  <a:gd name="connsiteY0" fmla="*/ 2040 h 123904"/>
                  <a:gd name="connsiteX1" fmla="*/ 35719 w 38160"/>
                  <a:gd name="connsiteY1" fmla="*/ 25853 h 123904"/>
                  <a:gd name="connsiteX2" fmla="*/ 28575 w 38160"/>
                  <a:gd name="connsiteY2" fmla="*/ 49665 h 123904"/>
                  <a:gd name="connsiteX3" fmla="*/ 21431 w 38160"/>
                  <a:gd name="connsiteY3" fmla="*/ 66334 h 123904"/>
                  <a:gd name="connsiteX4" fmla="*/ 14288 w 38160"/>
                  <a:gd name="connsiteY4" fmla="*/ 83003 h 123904"/>
                  <a:gd name="connsiteX5" fmla="*/ 11906 w 38160"/>
                  <a:gd name="connsiteY5" fmla="*/ 90147 h 123904"/>
                  <a:gd name="connsiteX6" fmla="*/ 7144 w 38160"/>
                  <a:gd name="connsiteY6" fmla="*/ 99672 h 123904"/>
                  <a:gd name="connsiteX7" fmla="*/ 2381 w 38160"/>
                  <a:gd name="connsiteY7" fmla="*/ 113959 h 123904"/>
                  <a:gd name="connsiteX8" fmla="*/ 0 w 38160"/>
                  <a:gd name="connsiteY8" fmla="*/ 121103 h 123904"/>
                  <a:gd name="connsiteX9" fmla="*/ 7144 w 38160"/>
                  <a:gd name="connsiteY9" fmla="*/ 123484 h 123904"/>
                  <a:gd name="connsiteX10" fmla="*/ 26194 w 38160"/>
                  <a:gd name="connsiteY10" fmla="*/ 121103 h 123904"/>
                  <a:gd name="connsiteX11" fmla="*/ 30956 w 38160"/>
                  <a:gd name="connsiteY11" fmla="*/ 102053 h 123904"/>
                  <a:gd name="connsiteX12" fmla="*/ 33338 w 38160"/>
                  <a:gd name="connsiteY12" fmla="*/ 94909 h 123904"/>
                  <a:gd name="connsiteX13" fmla="*/ 33338 w 38160"/>
                  <a:gd name="connsiteY13" fmla="*/ 2040 h 123904"/>
                  <a:gd name="connsiteX14" fmla="*/ 38100 w 38160"/>
                  <a:gd name="connsiteY14" fmla="*/ 2040 h 12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160" h="123904">
                    <a:moveTo>
                      <a:pt x="38100" y="2040"/>
                    </a:moveTo>
                    <a:cubicBezTo>
                      <a:pt x="38497" y="6009"/>
                      <a:pt x="36847" y="17956"/>
                      <a:pt x="35719" y="25853"/>
                    </a:cubicBezTo>
                    <a:cubicBezTo>
                      <a:pt x="34458" y="34680"/>
                      <a:pt x="30787" y="40814"/>
                      <a:pt x="28575" y="49665"/>
                    </a:cubicBezTo>
                    <a:cubicBezTo>
                      <a:pt x="25500" y="61967"/>
                      <a:pt x="28009" y="56467"/>
                      <a:pt x="21431" y="66334"/>
                    </a:cubicBezTo>
                    <a:cubicBezTo>
                      <a:pt x="15850" y="83079"/>
                      <a:pt x="23110" y="62418"/>
                      <a:pt x="14288" y="83003"/>
                    </a:cubicBezTo>
                    <a:cubicBezTo>
                      <a:pt x="13299" y="85310"/>
                      <a:pt x="12895" y="87840"/>
                      <a:pt x="11906" y="90147"/>
                    </a:cubicBezTo>
                    <a:cubicBezTo>
                      <a:pt x="10508" y="93410"/>
                      <a:pt x="8462" y="96376"/>
                      <a:pt x="7144" y="99672"/>
                    </a:cubicBezTo>
                    <a:cubicBezTo>
                      <a:pt x="5280" y="104333"/>
                      <a:pt x="3969" y="109197"/>
                      <a:pt x="2381" y="113959"/>
                    </a:cubicBezTo>
                    <a:lnTo>
                      <a:pt x="0" y="121103"/>
                    </a:lnTo>
                    <a:cubicBezTo>
                      <a:pt x="2381" y="121897"/>
                      <a:pt x="4634" y="123484"/>
                      <a:pt x="7144" y="123484"/>
                    </a:cubicBezTo>
                    <a:cubicBezTo>
                      <a:pt x="13543" y="123484"/>
                      <a:pt x="21437" y="125384"/>
                      <a:pt x="26194" y="121103"/>
                    </a:cubicBezTo>
                    <a:cubicBezTo>
                      <a:pt x="31059" y="116724"/>
                      <a:pt x="28886" y="108262"/>
                      <a:pt x="30956" y="102053"/>
                    </a:cubicBezTo>
                    <a:lnTo>
                      <a:pt x="33338" y="94909"/>
                    </a:lnTo>
                    <a:cubicBezTo>
                      <a:pt x="36646" y="51903"/>
                      <a:pt x="37428" y="57248"/>
                      <a:pt x="33338" y="2040"/>
                    </a:cubicBezTo>
                    <a:cubicBezTo>
                      <a:pt x="33255" y="920"/>
                      <a:pt x="37703" y="-1929"/>
                      <a:pt x="38100" y="2040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Freeform 1076"/>
              <p:cNvSpPr/>
              <p:nvPr/>
            </p:nvSpPr>
            <p:spPr>
              <a:xfrm>
                <a:off x="3457575" y="1627180"/>
                <a:ext cx="112210" cy="25946"/>
              </a:xfrm>
              <a:custGeom>
                <a:avLst/>
                <a:gdLst>
                  <a:gd name="connsiteX0" fmla="*/ 111919 w 112210"/>
                  <a:gd name="connsiteY0" fmla="*/ 25408 h 25946"/>
                  <a:gd name="connsiteX1" fmla="*/ 76200 w 112210"/>
                  <a:gd name="connsiteY1" fmla="*/ 23026 h 25946"/>
                  <a:gd name="connsiteX2" fmla="*/ 52388 w 112210"/>
                  <a:gd name="connsiteY2" fmla="*/ 20645 h 25946"/>
                  <a:gd name="connsiteX3" fmla="*/ 23813 w 112210"/>
                  <a:gd name="connsiteY3" fmla="*/ 18264 h 25946"/>
                  <a:gd name="connsiteX4" fmla="*/ 14288 w 112210"/>
                  <a:gd name="connsiteY4" fmla="*/ 15883 h 25946"/>
                  <a:gd name="connsiteX5" fmla="*/ 0 w 112210"/>
                  <a:gd name="connsiteY5" fmla="*/ 11120 h 25946"/>
                  <a:gd name="connsiteX6" fmla="*/ 38100 w 112210"/>
                  <a:gd name="connsiteY6" fmla="*/ 6358 h 25946"/>
                  <a:gd name="connsiteX7" fmla="*/ 52388 w 112210"/>
                  <a:gd name="connsiteY7" fmla="*/ 11120 h 25946"/>
                  <a:gd name="connsiteX8" fmla="*/ 71438 w 112210"/>
                  <a:gd name="connsiteY8" fmla="*/ 20645 h 25946"/>
                  <a:gd name="connsiteX9" fmla="*/ 85725 w 112210"/>
                  <a:gd name="connsiteY9" fmla="*/ 23026 h 25946"/>
                  <a:gd name="connsiteX10" fmla="*/ 92869 w 112210"/>
                  <a:gd name="connsiteY10" fmla="*/ 25408 h 25946"/>
                  <a:gd name="connsiteX11" fmla="*/ 111919 w 112210"/>
                  <a:gd name="connsiteY11" fmla="*/ 25408 h 25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210" h="25946">
                    <a:moveTo>
                      <a:pt x="111919" y="25408"/>
                    </a:moveTo>
                    <a:cubicBezTo>
                      <a:pt x="109141" y="25011"/>
                      <a:pt x="88095" y="23978"/>
                      <a:pt x="76200" y="23026"/>
                    </a:cubicBezTo>
                    <a:cubicBezTo>
                      <a:pt x="68248" y="22390"/>
                      <a:pt x="60332" y="21367"/>
                      <a:pt x="52388" y="20645"/>
                    </a:cubicBezTo>
                    <a:lnTo>
                      <a:pt x="23813" y="18264"/>
                    </a:lnTo>
                    <a:cubicBezTo>
                      <a:pt x="20638" y="17470"/>
                      <a:pt x="17423" y="16823"/>
                      <a:pt x="14288" y="15883"/>
                    </a:cubicBezTo>
                    <a:cubicBezTo>
                      <a:pt x="9479" y="14440"/>
                      <a:pt x="0" y="11120"/>
                      <a:pt x="0" y="11120"/>
                    </a:cubicBezTo>
                    <a:cubicBezTo>
                      <a:pt x="5959" y="-6760"/>
                      <a:pt x="803" y="1030"/>
                      <a:pt x="38100" y="6358"/>
                    </a:cubicBezTo>
                    <a:cubicBezTo>
                      <a:pt x="43070" y="7068"/>
                      <a:pt x="47898" y="8875"/>
                      <a:pt x="52388" y="11120"/>
                    </a:cubicBezTo>
                    <a:cubicBezTo>
                      <a:pt x="58738" y="14295"/>
                      <a:pt x="64435" y="19478"/>
                      <a:pt x="71438" y="20645"/>
                    </a:cubicBezTo>
                    <a:lnTo>
                      <a:pt x="85725" y="23026"/>
                    </a:lnTo>
                    <a:cubicBezTo>
                      <a:pt x="88106" y="23820"/>
                      <a:pt x="90434" y="24799"/>
                      <a:pt x="92869" y="25408"/>
                    </a:cubicBezTo>
                    <a:cubicBezTo>
                      <a:pt x="96795" y="26390"/>
                      <a:pt x="114697" y="25805"/>
                      <a:pt x="111919" y="25408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8" name="Freeform 1077"/>
              <p:cNvSpPr/>
              <p:nvPr/>
            </p:nvSpPr>
            <p:spPr>
              <a:xfrm>
                <a:off x="3597903" y="1605581"/>
                <a:ext cx="59806" cy="68438"/>
              </a:xfrm>
              <a:custGeom>
                <a:avLst/>
                <a:gdLst>
                  <a:gd name="connsiteX0" fmla="*/ 19216 w 59806"/>
                  <a:gd name="connsiteY0" fmla="*/ 51769 h 68438"/>
                  <a:gd name="connsiteX1" fmla="*/ 21597 w 59806"/>
                  <a:gd name="connsiteY1" fmla="*/ 35100 h 68438"/>
                  <a:gd name="connsiteX2" fmla="*/ 23978 w 59806"/>
                  <a:gd name="connsiteY2" fmla="*/ 1763 h 68438"/>
                  <a:gd name="connsiteX3" fmla="*/ 40647 w 59806"/>
                  <a:gd name="connsiteY3" fmla="*/ 4144 h 68438"/>
                  <a:gd name="connsiteX4" fmla="*/ 45410 w 59806"/>
                  <a:gd name="connsiteY4" fmla="*/ 11288 h 68438"/>
                  <a:gd name="connsiteX5" fmla="*/ 40647 w 59806"/>
                  <a:gd name="connsiteY5" fmla="*/ 37482 h 68438"/>
                  <a:gd name="connsiteX6" fmla="*/ 35885 w 59806"/>
                  <a:gd name="connsiteY6" fmla="*/ 44625 h 68438"/>
                  <a:gd name="connsiteX7" fmla="*/ 33503 w 59806"/>
                  <a:gd name="connsiteY7" fmla="*/ 54150 h 68438"/>
                  <a:gd name="connsiteX8" fmla="*/ 19216 w 59806"/>
                  <a:gd name="connsiteY8" fmla="*/ 54150 h 68438"/>
                  <a:gd name="connsiteX9" fmla="*/ 9691 w 59806"/>
                  <a:gd name="connsiteY9" fmla="*/ 39863 h 68438"/>
                  <a:gd name="connsiteX10" fmla="*/ 4928 w 59806"/>
                  <a:gd name="connsiteY10" fmla="*/ 32719 h 68438"/>
                  <a:gd name="connsiteX11" fmla="*/ 9691 w 59806"/>
                  <a:gd name="connsiteY11" fmla="*/ 30338 h 68438"/>
                  <a:gd name="connsiteX12" fmla="*/ 26360 w 59806"/>
                  <a:gd name="connsiteY12" fmla="*/ 42244 h 68438"/>
                  <a:gd name="connsiteX13" fmla="*/ 33503 w 59806"/>
                  <a:gd name="connsiteY13" fmla="*/ 56532 h 68438"/>
                  <a:gd name="connsiteX14" fmla="*/ 35885 w 59806"/>
                  <a:gd name="connsiteY14" fmla="*/ 63675 h 68438"/>
                  <a:gd name="connsiteX15" fmla="*/ 43028 w 59806"/>
                  <a:gd name="connsiteY15" fmla="*/ 68438 h 68438"/>
                  <a:gd name="connsiteX16" fmla="*/ 59697 w 59806"/>
                  <a:gd name="connsiteY16" fmla="*/ 63675 h 68438"/>
                  <a:gd name="connsiteX17" fmla="*/ 19216 w 59806"/>
                  <a:gd name="connsiteY17" fmla="*/ 51769 h 6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806" h="68438">
                    <a:moveTo>
                      <a:pt x="19216" y="51769"/>
                    </a:moveTo>
                    <a:cubicBezTo>
                      <a:pt x="12866" y="47007"/>
                      <a:pt x="21065" y="40687"/>
                      <a:pt x="21597" y="35100"/>
                    </a:cubicBezTo>
                    <a:cubicBezTo>
                      <a:pt x="22653" y="24010"/>
                      <a:pt x="18139" y="11251"/>
                      <a:pt x="23978" y="1763"/>
                    </a:cubicBezTo>
                    <a:cubicBezTo>
                      <a:pt x="26920" y="-3017"/>
                      <a:pt x="35091" y="3350"/>
                      <a:pt x="40647" y="4144"/>
                    </a:cubicBezTo>
                    <a:cubicBezTo>
                      <a:pt x="42235" y="6525"/>
                      <a:pt x="45125" y="8440"/>
                      <a:pt x="45410" y="11288"/>
                    </a:cubicBezTo>
                    <a:cubicBezTo>
                      <a:pt x="45618" y="13373"/>
                      <a:pt x="42609" y="32904"/>
                      <a:pt x="40647" y="37482"/>
                    </a:cubicBezTo>
                    <a:cubicBezTo>
                      <a:pt x="39520" y="40112"/>
                      <a:pt x="37472" y="42244"/>
                      <a:pt x="35885" y="44625"/>
                    </a:cubicBezTo>
                    <a:cubicBezTo>
                      <a:pt x="35091" y="47800"/>
                      <a:pt x="35547" y="51594"/>
                      <a:pt x="33503" y="54150"/>
                    </a:cubicBezTo>
                    <a:cubicBezTo>
                      <a:pt x="29492" y="59164"/>
                      <a:pt x="23227" y="55487"/>
                      <a:pt x="19216" y="54150"/>
                    </a:cubicBezTo>
                    <a:lnTo>
                      <a:pt x="9691" y="39863"/>
                    </a:lnTo>
                    <a:lnTo>
                      <a:pt x="4928" y="32719"/>
                    </a:lnTo>
                    <a:cubicBezTo>
                      <a:pt x="853" y="26606"/>
                      <a:pt x="-5687" y="19353"/>
                      <a:pt x="9691" y="30338"/>
                    </a:cubicBezTo>
                    <a:cubicBezTo>
                      <a:pt x="32210" y="46424"/>
                      <a:pt x="262" y="29197"/>
                      <a:pt x="26360" y="42244"/>
                    </a:cubicBezTo>
                    <a:cubicBezTo>
                      <a:pt x="32341" y="60191"/>
                      <a:pt x="24276" y="38078"/>
                      <a:pt x="33503" y="56532"/>
                    </a:cubicBezTo>
                    <a:cubicBezTo>
                      <a:pt x="34626" y="58777"/>
                      <a:pt x="34317" y="61715"/>
                      <a:pt x="35885" y="63675"/>
                    </a:cubicBezTo>
                    <a:cubicBezTo>
                      <a:pt x="37673" y="65910"/>
                      <a:pt x="40647" y="66850"/>
                      <a:pt x="43028" y="68438"/>
                    </a:cubicBezTo>
                    <a:cubicBezTo>
                      <a:pt x="48113" y="66743"/>
                      <a:pt x="54470" y="64422"/>
                      <a:pt x="59697" y="63675"/>
                    </a:cubicBezTo>
                    <a:cubicBezTo>
                      <a:pt x="62054" y="63338"/>
                      <a:pt x="25566" y="56531"/>
                      <a:pt x="19216" y="51769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Freeform 1078"/>
              <p:cNvSpPr/>
              <p:nvPr/>
            </p:nvSpPr>
            <p:spPr>
              <a:xfrm>
                <a:off x="3707239" y="1506808"/>
                <a:ext cx="37392" cy="44189"/>
              </a:xfrm>
              <a:custGeom>
                <a:avLst/>
                <a:gdLst>
                  <a:gd name="connsiteX0" fmla="*/ 14655 w 37392"/>
                  <a:gd name="connsiteY0" fmla="*/ 43386 h 44189"/>
                  <a:gd name="connsiteX1" fmla="*/ 5130 w 37392"/>
                  <a:gd name="connsiteY1" fmla="*/ 31480 h 44189"/>
                  <a:gd name="connsiteX2" fmla="*/ 367 w 37392"/>
                  <a:gd name="connsiteY2" fmla="*/ 24336 h 44189"/>
                  <a:gd name="connsiteX3" fmla="*/ 12274 w 37392"/>
                  <a:gd name="connsiteY3" fmla="*/ 21955 h 44189"/>
                  <a:gd name="connsiteX4" fmla="*/ 36086 w 37392"/>
                  <a:gd name="connsiteY4" fmla="*/ 24336 h 44189"/>
                  <a:gd name="connsiteX5" fmla="*/ 33705 w 37392"/>
                  <a:gd name="connsiteY5" fmla="*/ 33861 h 44189"/>
                  <a:gd name="connsiteX6" fmla="*/ 26561 w 37392"/>
                  <a:gd name="connsiteY6" fmla="*/ 29098 h 44189"/>
                  <a:gd name="connsiteX7" fmla="*/ 24180 w 37392"/>
                  <a:gd name="connsiteY7" fmla="*/ 12430 h 44189"/>
                  <a:gd name="connsiteX8" fmla="*/ 21799 w 37392"/>
                  <a:gd name="connsiteY8" fmla="*/ 523 h 44189"/>
                  <a:gd name="connsiteX9" fmla="*/ 24180 w 37392"/>
                  <a:gd name="connsiteY9" fmla="*/ 7667 h 44189"/>
                  <a:gd name="connsiteX10" fmla="*/ 14655 w 37392"/>
                  <a:gd name="connsiteY10" fmla="*/ 43386 h 44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92" h="44189">
                    <a:moveTo>
                      <a:pt x="14655" y="43386"/>
                    </a:moveTo>
                    <a:cubicBezTo>
                      <a:pt x="11480" y="47355"/>
                      <a:pt x="8180" y="35546"/>
                      <a:pt x="5130" y="31480"/>
                    </a:cubicBezTo>
                    <a:cubicBezTo>
                      <a:pt x="3413" y="29190"/>
                      <a:pt x="-1350" y="26626"/>
                      <a:pt x="367" y="24336"/>
                    </a:cubicBezTo>
                    <a:cubicBezTo>
                      <a:pt x="2796" y="21098"/>
                      <a:pt x="8305" y="22749"/>
                      <a:pt x="12274" y="21955"/>
                    </a:cubicBezTo>
                    <a:cubicBezTo>
                      <a:pt x="20211" y="22749"/>
                      <a:pt x="29113" y="20462"/>
                      <a:pt x="36086" y="24336"/>
                    </a:cubicBezTo>
                    <a:cubicBezTo>
                      <a:pt x="38947" y="25925"/>
                      <a:pt x="36632" y="32398"/>
                      <a:pt x="33705" y="33861"/>
                    </a:cubicBezTo>
                    <a:cubicBezTo>
                      <a:pt x="31145" y="35141"/>
                      <a:pt x="28942" y="30686"/>
                      <a:pt x="26561" y="29098"/>
                    </a:cubicBezTo>
                    <a:cubicBezTo>
                      <a:pt x="25767" y="23542"/>
                      <a:pt x="25103" y="17966"/>
                      <a:pt x="24180" y="12430"/>
                    </a:cubicBezTo>
                    <a:cubicBezTo>
                      <a:pt x="23515" y="8437"/>
                      <a:pt x="21799" y="4571"/>
                      <a:pt x="21799" y="523"/>
                    </a:cubicBezTo>
                    <a:cubicBezTo>
                      <a:pt x="21799" y="-1987"/>
                      <a:pt x="23636" y="5217"/>
                      <a:pt x="24180" y="7667"/>
                    </a:cubicBezTo>
                    <a:cubicBezTo>
                      <a:pt x="27344" y="21906"/>
                      <a:pt x="17830" y="39417"/>
                      <a:pt x="14655" y="4338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0" name="Freeform 1079"/>
              <p:cNvSpPr/>
              <p:nvPr/>
            </p:nvSpPr>
            <p:spPr>
              <a:xfrm>
                <a:off x="3774219" y="1430498"/>
                <a:ext cx="95312" cy="79215"/>
              </a:xfrm>
              <a:custGeom>
                <a:avLst/>
                <a:gdLst>
                  <a:gd name="connsiteX0" fmla="*/ 2444 w 95312"/>
                  <a:gd name="connsiteY0" fmla="*/ 55402 h 79215"/>
                  <a:gd name="connsiteX1" fmla="*/ 4825 w 95312"/>
                  <a:gd name="connsiteY1" fmla="*/ 633 h 79215"/>
                  <a:gd name="connsiteX2" fmla="*/ 9587 w 95312"/>
                  <a:gd name="connsiteY2" fmla="*/ 7777 h 79215"/>
                  <a:gd name="connsiteX3" fmla="*/ 14350 w 95312"/>
                  <a:gd name="connsiteY3" fmla="*/ 24446 h 79215"/>
                  <a:gd name="connsiteX4" fmla="*/ 9587 w 95312"/>
                  <a:gd name="connsiteY4" fmla="*/ 48258 h 79215"/>
                  <a:gd name="connsiteX5" fmla="*/ 26256 w 95312"/>
                  <a:gd name="connsiteY5" fmla="*/ 33971 h 79215"/>
                  <a:gd name="connsiteX6" fmla="*/ 35781 w 95312"/>
                  <a:gd name="connsiteY6" fmla="*/ 29208 h 79215"/>
                  <a:gd name="connsiteX7" fmla="*/ 50069 w 95312"/>
                  <a:gd name="connsiteY7" fmla="*/ 22065 h 79215"/>
                  <a:gd name="connsiteX8" fmla="*/ 66737 w 95312"/>
                  <a:gd name="connsiteY8" fmla="*/ 12540 h 79215"/>
                  <a:gd name="connsiteX9" fmla="*/ 73881 w 95312"/>
                  <a:gd name="connsiteY9" fmla="*/ 7777 h 79215"/>
                  <a:gd name="connsiteX10" fmla="*/ 88169 w 95312"/>
                  <a:gd name="connsiteY10" fmla="*/ 5396 h 79215"/>
                  <a:gd name="connsiteX11" fmla="*/ 95312 w 95312"/>
                  <a:gd name="connsiteY11" fmla="*/ 3015 h 79215"/>
                  <a:gd name="connsiteX12" fmla="*/ 88169 w 95312"/>
                  <a:gd name="connsiteY12" fmla="*/ 7777 h 79215"/>
                  <a:gd name="connsiteX13" fmla="*/ 73881 w 95312"/>
                  <a:gd name="connsiteY13" fmla="*/ 12540 h 79215"/>
                  <a:gd name="connsiteX14" fmla="*/ 59594 w 95312"/>
                  <a:gd name="connsiteY14" fmla="*/ 17302 h 79215"/>
                  <a:gd name="connsiteX15" fmla="*/ 52450 w 95312"/>
                  <a:gd name="connsiteY15" fmla="*/ 19683 h 79215"/>
                  <a:gd name="connsiteX16" fmla="*/ 33400 w 95312"/>
                  <a:gd name="connsiteY16" fmla="*/ 29208 h 79215"/>
                  <a:gd name="connsiteX17" fmla="*/ 19112 w 95312"/>
                  <a:gd name="connsiteY17" fmla="*/ 36352 h 79215"/>
                  <a:gd name="connsiteX18" fmla="*/ 11969 w 95312"/>
                  <a:gd name="connsiteY18" fmla="*/ 41115 h 79215"/>
                  <a:gd name="connsiteX19" fmla="*/ 7206 w 95312"/>
                  <a:gd name="connsiteY19" fmla="*/ 48258 h 79215"/>
                  <a:gd name="connsiteX20" fmla="*/ 69119 w 95312"/>
                  <a:gd name="connsiteY20" fmla="*/ 48258 h 79215"/>
                  <a:gd name="connsiteX21" fmla="*/ 61975 w 95312"/>
                  <a:gd name="connsiteY21" fmla="*/ 50640 h 79215"/>
                  <a:gd name="connsiteX22" fmla="*/ 14350 w 95312"/>
                  <a:gd name="connsiteY22" fmla="*/ 60165 h 79215"/>
                  <a:gd name="connsiteX23" fmla="*/ 11969 w 95312"/>
                  <a:gd name="connsiteY23" fmla="*/ 79215 h 79215"/>
                  <a:gd name="connsiteX24" fmla="*/ 4825 w 95312"/>
                  <a:gd name="connsiteY24" fmla="*/ 74452 h 79215"/>
                  <a:gd name="connsiteX25" fmla="*/ 2444 w 95312"/>
                  <a:gd name="connsiteY25" fmla="*/ 55402 h 79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5312" h="79215">
                    <a:moveTo>
                      <a:pt x="2444" y="55402"/>
                    </a:moveTo>
                    <a:cubicBezTo>
                      <a:pt x="2444" y="43099"/>
                      <a:pt x="2115" y="18704"/>
                      <a:pt x="4825" y="633"/>
                    </a:cubicBezTo>
                    <a:cubicBezTo>
                      <a:pt x="5249" y="-2197"/>
                      <a:pt x="8307" y="5217"/>
                      <a:pt x="9587" y="7777"/>
                    </a:cubicBezTo>
                    <a:cubicBezTo>
                      <a:pt x="11297" y="11198"/>
                      <a:pt x="13585" y="21388"/>
                      <a:pt x="14350" y="24446"/>
                    </a:cubicBezTo>
                    <a:cubicBezTo>
                      <a:pt x="12762" y="32383"/>
                      <a:pt x="7363" y="40475"/>
                      <a:pt x="9587" y="48258"/>
                    </a:cubicBezTo>
                    <a:cubicBezTo>
                      <a:pt x="10279" y="50679"/>
                      <a:pt x="26088" y="34091"/>
                      <a:pt x="26256" y="33971"/>
                    </a:cubicBezTo>
                    <a:cubicBezTo>
                      <a:pt x="29145" y="31908"/>
                      <a:pt x="32699" y="30969"/>
                      <a:pt x="35781" y="29208"/>
                    </a:cubicBezTo>
                    <a:cubicBezTo>
                      <a:pt x="48703" y="21824"/>
                      <a:pt x="36974" y="26429"/>
                      <a:pt x="50069" y="22065"/>
                    </a:cubicBezTo>
                    <a:cubicBezTo>
                      <a:pt x="67466" y="10465"/>
                      <a:pt x="45597" y="24620"/>
                      <a:pt x="66737" y="12540"/>
                    </a:cubicBezTo>
                    <a:cubicBezTo>
                      <a:pt x="69222" y="11120"/>
                      <a:pt x="71166" y="8682"/>
                      <a:pt x="73881" y="7777"/>
                    </a:cubicBezTo>
                    <a:cubicBezTo>
                      <a:pt x="78462" y="6250"/>
                      <a:pt x="83406" y="6190"/>
                      <a:pt x="88169" y="5396"/>
                    </a:cubicBezTo>
                    <a:cubicBezTo>
                      <a:pt x="90550" y="4602"/>
                      <a:pt x="95312" y="505"/>
                      <a:pt x="95312" y="3015"/>
                    </a:cubicBezTo>
                    <a:cubicBezTo>
                      <a:pt x="95312" y="5877"/>
                      <a:pt x="90784" y="6615"/>
                      <a:pt x="88169" y="7777"/>
                    </a:cubicBezTo>
                    <a:cubicBezTo>
                      <a:pt x="83581" y="9816"/>
                      <a:pt x="78644" y="10952"/>
                      <a:pt x="73881" y="12540"/>
                    </a:cubicBezTo>
                    <a:lnTo>
                      <a:pt x="59594" y="17302"/>
                    </a:lnTo>
                    <a:cubicBezTo>
                      <a:pt x="57213" y="18096"/>
                      <a:pt x="54695" y="18560"/>
                      <a:pt x="52450" y="19683"/>
                    </a:cubicBezTo>
                    <a:cubicBezTo>
                      <a:pt x="46100" y="22858"/>
                      <a:pt x="39307" y="25270"/>
                      <a:pt x="33400" y="29208"/>
                    </a:cubicBezTo>
                    <a:cubicBezTo>
                      <a:pt x="24168" y="35363"/>
                      <a:pt x="28971" y="33066"/>
                      <a:pt x="19112" y="36352"/>
                    </a:cubicBezTo>
                    <a:cubicBezTo>
                      <a:pt x="16731" y="37940"/>
                      <a:pt x="14529" y="39835"/>
                      <a:pt x="11969" y="41115"/>
                    </a:cubicBezTo>
                    <a:cubicBezTo>
                      <a:pt x="-559" y="47379"/>
                      <a:pt x="-4997" y="44191"/>
                      <a:pt x="7206" y="48258"/>
                    </a:cubicBezTo>
                    <a:cubicBezTo>
                      <a:pt x="30659" y="40441"/>
                      <a:pt x="19316" y="43277"/>
                      <a:pt x="69119" y="48258"/>
                    </a:cubicBezTo>
                    <a:cubicBezTo>
                      <a:pt x="71617" y="48508"/>
                      <a:pt x="64356" y="49846"/>
                      <a:pt x="61975" y="50640"/>
                    </a:cubicBezTo>
                    <a:cubicBezTo>
                      <a:pt x="-15381" y="46955"/>
                      <a:pt x="14350" y="32164"/>
                      <a:pt x="14350" y="60165"/>
                    </a:cubicBezTo>
                    <a:cubicBezTo>
                      <a:pt x="14350" y="66564"/>
                      <a:pt x="12763" y="72865"/>
                      <a:pt x="11969" y="79215"/>
                    </a:cubicBezTo>
                    <a:cubicBezTo>
                      <a:pt x="9588" y="77627"/>
                      <a:pt x="6849" y="76476"/>
                      <a:pt x="4825" y="74452"/>
                    </a:cubicBezTo>
                    <a:cubicBezTo>
                      <a:pt x="1951" y="71578"/>
                      <a:pt x="2444" y="67705"/>
                      <a:pt x="2444" y="5540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Freeform 1080"/>
              <p:cNvSpPr/>
              <p:nvPr/>
            </p:nvSpPr>
            <p:spPr>
              <a:xfrm>
                <a:off x="3752873" y="1490221"/>
                <a:ext cx="91639" cy="100012"/>
              </a:xfrm>
              <a:custGeom>
                <a:avLst/>
                <a:gdLst>
                  <a:gd name="connsiteX0" fmla="*/ 3236 w 91639"/>
                  <a:gd name="connsiteY0" fmla="*/ 16668 h 100012"/>
                  <a:gd name="connsiteX1" fmla="*/ 5617 w 91639"/>
                  <a:gd name="connsiteY1" fmla="*/ 50006 h 100012"/>
                  <a:gd name="connsiteX2" fmla="*/ 3236 w 91639"/>
                  <a:gd name="connsiteY2" fmla="*/ 28575 h 100012"/>
                  <a:gd name="connsiteX3" fmla="*/ 855 w 91639"/>
                  <a:gd name="connsiteY3" fmla="*/ 19050 h 100012"/>
                  <a:gd name="connsiteX4" fmla="*/ 10380 w 91639"/>
                  <a:gd name="connsiteY4" fmla="*/ 23812 h 100012"/>
                  <a:gd name="connsiteX5" fmla="*/ 17524 w 91639"/>
                  <a:gd name="connsiteY5" fmla="*/ 26193 h 100012"/>
                  <a:gd name="connsiteX6" fmla="*/ 24667 w 91639"/>
                  <a:gd name="connsiteY6" fmla="*/ 30956 h 100012"/>
                  <a:gd name="connsiteX7" fmla="*/ 34192 w 91639"/>
                  <a:gd name="connsiteY7" fmla="*/ 54768 h 100012"/>
                  <a:gd name="connsiteX8" fmla="*/ 38955 w 91639"/>
                  <a:gd name="connsiteY8" fmla="*/ 69056 h 100012"/>
                  <a:gd name="connsiteX9" fmla="*/ 41336 w 91639"/>
                  <a:gd name="connsiteY9" fmla="*/ 83343 h 100012"/>
                  <a:gd name="connsiteX10" fmla="*/ 46099 w 91639"/>
                  <a:gd name="connsiteY10" fmla="*/ 100012 h 100012"/>
                  <a:gd name="connsiteX11" fmla="*/ 50861 w 91639"/>
                  <a:gd name="connsiteY11" fmla="*/ 61912 h 100012"/>
                  <a:gd name="connsiteX12" fmla="*/ 48480 w 91639"/>
                  <a:gd name="connsiteY12" fmla="*/ 42862 h 100012"/>
                  <a:gd name="connsiteX13" fmla="*/ 24667 w 91639"/>
                  <a:gd name="connsiteY13" fmla="*/ 19050 h 100012"/>
                  <a:gd name="connsiteX14" fmla="*/ 17524 w 91639"/>
                  <a:gd name="connsiteY14" fmla="*/ 16668 h 100012"/>
                  <a:gd name="connsiteX15" fmla="*/ 24667 w 91639"/>
                  <a:gd name="connsiteY15" fmla="*/ 11906 h 100012"/>
                  <a:gd name="connsiteX16" fmla="*/ 77055 w 91639"/>
                  <a:gd name="connsiteY16" fmla="*/ 7143 h 100012"/>
                  <a:gd name="connsiteX17" fmla="*/ 84199 w 91639"/>
                  <a:gd name="connsiteY17" fmla="*/ 0 h 100012"/>
                  <a:gd name="connsiteX18" fmla="*/ 46099 w 91639"/>
                  <a:gd name="connsiteY18" fmla="*/ 2381 h 100012"/>
                  <a:gd name="connsiteX19" fmla="*/ 29430 w 91639"/>
                  <a:gd name="connsiteY19" fmla="*/ 7143 h 100012"/>
                  <a:gd name="connsiteX20" fmla="*/ 19905 w 91639"/>
                  <a:gd name="connsiteY20" fmla="*/ 9525 h 100012"/>
                  <a:gd name="connsiteX21" fmla="*/ 3236 w 91639"/>
                  <a:gd name="connsiteY21" fmla="*/ 16668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639" h="100012">
                    <a:moveTo>
                      <a:pt x="3236" y="16668"/>
                    </a:moveTo>
                    <a:cubicBezTo>
                      <a:pt x="4030" y="27781"/>
                      <a:pt x="5617" y="38865"/>
                      <a:pt x="5617" y="50006"/>
                    </a:cubicBezTo>
                    <a:cubicBezTo>
                      <a:pt x="5617" y="57194"/>
                      <a:pt x="4329" y="35679"/>
                      <a:pt x="3236" y="28575"/>
                    </a:cubicBezTo>
                    <a:cubicBezTo>
                      <a:pt x="2738" y="25340"/>
                      <a:pt x="-1868" y="20865"/>
                      <a:pt x="855" y="19050"/>
                    </a:cubicBezTo>
                    <a:cubicBezTo>
                      <a:pt x="3808" y="17081"/>
                      <a:pt x="7117" y="22414"/>
                      <a:pt x="10380" y="23812"/>
                    </a:cubicBezTo>
                    <a:cubicBezTo>
                      <a:pt x="12687" y="24801"/>
                      <a:pt x="15143" y="25399"/>
                      <a:pt x="17524" y="26193"/>
                    </a:cubicBezTo>
                    <a:cubicBezTo>
                      <a:pt x="19905" y="27781"/>
                      <a:pt x="22835" y="28757"/>
                      <a:pt x="24667" y="30956"/>
                    </a:cubicBezTo>
                    <a:cubicBezTo>
                      <a:pt x="28562" y="35630"/>
                      <a:pt x="32710" y="50322"/>
                      <a:pt x="34192" y="54768"/>
                    </a:cubicBezTo>
                    <a:cubicBezTo>
                      <a:pt x="34194" y="54775"/>
                      <a:pt x="38954" y="69048"/>
                      <a:pt x="38955" y="69056"/>
                    </a:cubicBezTo>
                    <a:cubicBezTo>
                      <a:pt x="39749" y="73818"/>
                      <a:pt x="40389" y="78609"/>
                      <a:pt x="41336" y="83343"/>
                    </a:cubicBezTo>
                    <a:cubicBezTo>
                      <a:pt x="42832" y="90823"/>
                      <a:pt x="43828" y="93200"/>
                      <a:pt x="46099" y="100012"/>
                    </a:cubicBezTo>
                    <a:cubicBezTo>
                      <a:pt x="62341" y="89184"/>
                      <a:pt x="54111" y="97661"/>
                      <a:pt x="50861" y="61912"/>
                    </a:cubicBezTo>
                    <a:cubicBezTo>
                      <a:pt x="50282" y="55539"/>
                      <a:pt x="50632" y="48889"/>
                      <a:pt x="48480" y="42862"/>
                    </a:cubicBezTo>
                    <a:cubicBezTo>
                      <a:pt x="45047" y="33250"/>
                      <a:pt x="34450" y="22312"/>
                      <a:pt x="24667" y="19050"/>
                    </a:cubicBezTo>
                    <a:lnTo>
                      <a:pt x="17524" y="16668"/>
                    </a:lnTo>
                    <a:cubicBezTo>
                      <a:pt x="19905" y="15081"/>
                      <a:pt x="21891" y="12600"/>
                      <a:pt x="24667" y="11906"/>
                    </a:cubicBezTo>
                    <a:cubicBezTo>
                      <a:pt x="30927" y="10341"/>
                      <a:pt x="75587" y="7256"/>
                      <a:pt x="77055" y="7143"/>
                    </a:cubicBezTo>
                    <a:cubicBezTo>
                      <a:pt x="93723" y="1587"/>
                      <a:pt x="96104" y="3968"/>
                      <a:pt x="84199" y="0"/>
                    </a:cubicBezTo>
                    <a:cubicBezTo>
                      <a:pt x="71499" y="794"/>
                      <a:pt x="58761" y="1115"/>
                      <a:pt x="46099" y="2381"/>
                    </a:cubicBezTo>
                    <a:cubicBezTo>
                      <a:pt x="40376" y="2953"/>
                      <a:pt x="34895" y="5581"/>
                      <a:pt x="29430" y="7143"/>
                    </a:cubicBezTo>
                    <a:cubicBezTo>
                      <a:pt x="26283" y="8042"/>
                      <a:pt x="23080" y="8731"/>
                      <a:pt x="19905" y="9525"/>
                    </a:cubicBezTo>
                    <a:lnTo>
                      <a:pt x="3236" y="16668"/>
                    </a:ln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Freeform 1081"/>
              <p:cNvSpPr/>
              <p:nvPr/>
            </p:nvSpPr>
            <p:spPr>
              <a:xfrm>
                <a:off x="3623701" y="1335881"/>
                <a:ext cx="22158" cy="26442"/>
              </a:xfrm>
              <a:custGeom>
                <a:avLst/>
                <a:gdLst>
                  <a:gd name="connsiteX0" fmla="*/ 19612 w 22158"/>
                  <a:gd name="connsiteY0" fmla="*/ 2382 h 26442"/>
                  <a:gd name="connsiteX1" fmla="*/ 562 w 22158"/>
                  <a:gd name="connsiteY1" fmla="*/ 4763 h 26442"/>
                  <a:gd name="connsiteX2" fmla="*/ 14849 w 22158"/>
                  <a:gd name="connsiteY2" fmla="*/ 7144 h 26442"/>
                  <a:gd name="connsiteX3" fmla="*/ 17230 w 22158"/>
                  <a:gd name="connsiteY3" fmla="*/ 0 h 26442"/>
                  <a:gd name="connsiteX4" fmla="*/ 14849 w 22158"/>
                  <a:gd name="connsiteY4" fmla="*/ 21432 h 26442"/>
                  <a:gd name="connsiteX5" fmla="*/ 7705 w 22158"/>
                  <a:gd name="connsiteY5" fmla="*/ 26194 h 26442"/>
                  <a:gd name="connsiteX6" fmla="*/ 19612 w 22158"/>
                  <a:gd name="connsiteY6" fmla="*/ 2382 h 26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58" h="26442">
                    <a:moveTo>
                      <a:pt x="19612" y="2382"/>
                    </a:moveTo>
                    <a:cubicBezTo>
                      <a:pt x="18421" y="-1190"/>
                      <a:pt x="5088" y="238"/>
                      <a:pt x="562" y="4763"/>
                    </a:cubicBezTo>
                    <a:cubicBezTo>
                      <a:pt x="-2852" y="8177"/>
                      <a:pt x="10207" y="8471"/>
                      <a:pt x="14849" y="7144"/>
                    </a:cubicBezTo>
                    <a:cubicBezTo>
                      <a:pt x="17263" y="6454"/>
                      <a:pt x="16436" y="2381"/>
                      <a:pt x="17230" y="0"/>
                    </a:cubicBezTo>
                    <a:cubicBezTo>
                      <a:pt x="22365" y="15403"/>
                      <a:pt x="26008" y="12133"/>
                      <a:pt x="14849" y="21432"/>
                    </a:cubicBezTo>
                    <a:cubicBezTo>
                      <a:pt x="12650" y="23264"/>
                      <a:pt x="10086" y="24607"/>
                      <a:pt x="7705" y="26194"/>
                    </a:cubicBezTo>
                    <a:cubicBezTo>
                      <a:pt x="16355" y="29077"/>
                      <a:pt x="20803" y="5954"/>
                      <a:pt x="19612" y="238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Freeform 1082"/>
              <p:cNvSpPr/>
              <p:nvPr/>
            </p:nvSpPr>
            <p:spPr>
              <a:xfrm>
                <a:off x="3588026" y="1252474"/>
                <a:ext cx="49599" cy="71368"/>
              </a:xfrm>
              <a:custGeom>
                <a:avLst/>
                <a:gdLst>
                  <a:gd name="connsiteX0" fmla="*/ 40999 w 49599"/>
                  <a:gd name="connsiteY0" fmla="*/ 57214 h 71368"/>
                  <a:gd name="connsiteX1" fmla="*/ 518 w 49599"/>
                  <a:gd name="connsiteY1" fmla="*/ 54832 h 71368"/>
                  <a:gd name="connsiteX2" fmla="*/ 7662 w 49599"/>
                  <a:gd name="connsiteY2" fmla="*/ 52451 h 71368"/>
                  <a:gd name="connsiteX3" fmla="*/ 33855 w 49599"/>
                  <a:gd name="connsiteY3" fmla="*/ 54832 h 71368"/>
                  <a:gd name="connsiteX4" fmla="*/ 31474 w 49599"/>
                  <a:gd name="connsiteY4" fmla="*/ 40545 h 71368"/>
                  <a:gd name="connsiteX5" fmla="*/ 24330 w 49599"/>
                  <a:gd name="connsiteY5" fmla="*/ 23876 h 71368"/>
                  <a:gd name="connsiteX6" fmla="*/ 21949 w 49599"/>
                  <a:gd name="connsiteY6" fmla="*/ 14351 h 71368"/>
                  <a:gd name="connsiteX7" fmla="*/ 21949 w 49599"/>
                  <a:gd name="connsiteY7" fmla="*/ 7207 h 71368"/>
                  <a:gd name="connsiteX8" fmla="*/ 24330 w 49599"/>
                  <a:gd name="connsiteY8" fmla="*/ 21495 h 71368"/>
                  <a:gd name="connsiteX9" fmla="*/ 26712 w 49599"/>
                  <a:gd name="connsiteY9" fmla="*/ 28639 h 71368"/>
                  <a:gd name="connsiteX10" fmla="*/ 29093 w 49599"/>
                  <a:gd name="connsiteY10" fmla="*/ 47689 h 71368"/>
                  <a:gd name="connsiteX11" fmla="*/ 33855 w 49599"/>
                  <a:gd name="connsiteY11" fmla="*/ 40545 h 71368"/>
                  <a:gd name="connsiteX12" fmla="*/ 45762 w 49599"/>
                  <a:gd name="connsiteY12" fmla="*/ 26257 h 71368"/>
                  <a:gd name="connsiteX13" fmla="*/ 45762 w 49599"/>
                  <a:gd name="connsiteY13" fmla="*/ 57214 h 71368"/>
                  <a:gd name="connsiteX14" fmla="*/ 36237 w 49599"/>
                  <a:gd name="connsiteY14" fmla="*/ 61976 h 71368"/>
                  <a:gd name="connsiteX15" fmla="*/ 31474 w 49599"/>
                  <a:gd name="connsiteY15" fmla="*/ 69120 h 71368"/>
                  <a:gd name="connsiteX16" fmla="*/ 40999 w 49599"/>
                  <a:gd name="connsiteY16" fmla="*/ 57214 h 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599" h="71368">
                    <a:moveTo>
                      <a:pt x="40999" y="57214"/>
                    </a:moveTo>
                    <a:cubicBezTo>
                      <a:pt x="35840" y="54833"/>
                      <a:pt x="13899" y="56744"/>
                      <a:pt x="518" y="54832"/>
                    </a:cubicBezTo>
                    <a:cubicBezTo>
                      <a:pt x="-1967" y="54477"/>
                      <a:pt x="5152" y="52451"/>
                      <a:pt x="7662" y="52451"/>
                    </a:cubicBezTo>
                    <a:cubicBezTo>
                      <a:pt x="16429" y="52451"/>
                      <a:pt x="25124" y="54038"/>
                      <a:pt x="33855" y="54832"/>
                    </a:cubicBezTo>
                    <a:cubicBezTo>
                      <a:pt x="33061" y="50070"/>
                      <a:pt x="32521" y="45258"/>
                      <a:pt x="31474" y="40545"/>
                    </a:cubicBezTo>
                    <a:cubicBezTo>
                      <a:pt x="30072" y="34236"/>
                      <a:pt x="27244" y="29703"/>
                      <a:pt x="24330" y="23876"/>
                    </a:cubicBezTo>
                    <a:cubicBezTo>
                      <a:pt x="23536" y="20701"/>
                      <a:pt x="22889" y="17486"/>
                      <a:pt x="21949" y="14351"/>
                    </a:cubicBezTo>
                    <a:cubicBezTo>
                      <a:pt x="17313" y="-1105"/>
                      <a:pt x="13815" y="-4994"/>
                      <a:pt x="21949" y="7207"/>
                    </a:cubicBezTo>
                    <a:cubicBezTo>
                      <a:pt x="22743" y="11970"/>
                      <a:pt x="23283" y="16782"/>
                      <a:pt x="24330" y="21495"/>
                    </a:cubicBezTo>
                    <a:cubicBezTo>
                      <a:pt x="24875" y="23945"/>
                      <a:pt x="26263" y="26169"/>
                      <a:pt x="26712" y="28639"/>
                    </a:cubicBezTo>
                    <a:cubicBezTo>
                      <a:pt x="27857" y="34935"/>
                      <a:pt x="28299" y="41339"/>
                      <a:pt x="29093" y="47689"/>
                    </a:cubicBezTo>
                    <a:cubicBezTo>
                      <a:pt x="30680" y="45308"/>
                      <a:pt x="32023" y="42744"/>
                      <a:pt x="33855" y="40545"/>
                    </a:cubicBezTo>
                    <a:cubicBezTo>
                      <a:pt x="49140" y="22202"/>
                      <a:pt x="33932" y="44001"/>
                      <a:pt x="45762" y="26257"/>
                    </a:cubicBezTo>
                    <a:cubicBezTo>
                      <a:pt x="49500" y="37473"/>
                      <a:pt x="52096" y="42013"/>
                      <a:pt x="45762" y="57214"/>
                    </a:cubicBezTo>
                    <a:cubicBezTo>
                      <a:pt x="44397" y="60491"/>
                      <a:pt x="39412" y="60389"/>
                      <a:pt x="36237" y="61976"/>
                    </a:cubicBezTo>
                    <a:cubicBezTo>
                      <a:pt x="34649" y="64357"/>
                      <a:pt x="33498" y="67096"/>
                      <a:pt x="31474" y="69120"/>
                    </a:cubicBezTo>
                    <a:cubicBezTo>
                      <a:pt x="23009" y="77584"/>
                      <a:pt x="46158" y="59595"/>
                      <a:pt x="40999" y="5721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Freeform 1083"/>
              <p:cNvSpPr/>
              <p:nvPr/>
            </p:nvSpPr>
            <p:spPr>
              <a:xfrm>
                <a:off x="3576614" y="1311619"/>
                <a:ext cx="57221" cy="67125"/>
              </a:xfrm>
              <a:custGeom>
                <a:avLst/>
                <a:gdLst>
                  <a:gd name="connsiteX0" fmla="*/ 50030 w 57221"/>
                  <a:gd name="connsiteY0" fmla="*/ 2831 h 67125"/>
                  <a:gd name="connsiteX1" fmla="*/ 38124 w 57221"/>
                  <a:gd name="connsiteY1" fmla="*/ 450 h 67125"/>
                  <a:gd name="connsiteX2" fmla="*/ 2405 w 57221"/>
                  <a:gd name="connsiteY2" fmla="*/ 2831 h 67125"/>
                  <a:gd name="connsiteX3" fmla="*/ 45267 w 57221"/>
                  <a:gd name="connsiteY3" fmla="*/ 450 h 67125"/>
                  <a:gd name="connsiteX4" fmla="*/ 52411 w 57221"/>
                  <a:gd name="connsiteY4" fmla="*/ 2831 h 67125"/>
                  <a:gd name="connsiteX5" fmla="*/ 38124 w 57221"/>
                  <a:gd name="connsiteY5" fmla="*/ 17119 h 67125"/>
                  <a:gd name="connsiteX6" fmla="*/ 26217 w 57221"/>
                  <a:gd name="connsiteY6" fmla="*/ 31406 h 67125"/>
                  <a:gd name="connsiteX7" fmla="*/ 19074 w 57221"/>
                  <a:gd name="connsiteY7" fmla="*/ 40931 h 67125"/>
                  <a:gd name="connsiteX8" fmla="*/ 14311 w 57221"/>
                  <a:gd name="connsiteY8" fmla="*/ 57600 h 67125"/>
                  <a:gd name="connsiteX9" fmla="*/ 16692 w 57221"/>
                  <a:gd name="connsiteY9" fmla="*/ 67125 h 67125"/>
                  <a:gd name="connsiteX10" fmla="*/ 23836 w 57221"/>
                  <a:gd name="connsiteY10" fmla="*/ 62362 h 67125"/>
                  <a:gd name="connsiteX11" fmla="*/ 30980 w 57221"/>
                  <a:gd name="connsiteY11" fmla="*/ 59981 h 67125"/>
                  <a:gd name="connsiteX12" fmla="*/ 38124 w 57221"/>
                  <a:gd name="connsiteY12" fmla="*/ 52837 h 67125"/>
                  <a:gd name="connsiteX13" fmla="*/ 42886 w 57221"/>
                  <a:gd name="connsiteY13" fmla="*/ 43312 h 67125"/>
                  <a:gd name="connsiteX14" fmla="*/ 52411 w 57221"/>
                  <a:gd name="connsiteY14" fmla="*/ 29025 h 67125"/>
                  <a:gd name="connsiteX15" fmla="*/ 54792 w 57221"/>
                  <a:gd name="connsiteY15" fmla="*/ 17119 h 67125"/>
                  <a:gd name="connsiteX16" fmla="*/ 57174 w 57221"/>
                  <a:gd name="connsiteY16" fmla="*/ 26644 h 67125"/>
                  <a:gd name="connsiteX17" fmla="*/ 50030 w 57221"/>
                  <a:gd name="connsiteY17" fmla="*/ 2831 h 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221" h="67125">
                    <a:moveTo>
                      <a:pt x="50030" y="2831"/>
                    </a:moveTo>
                    <a:cubicBezTo>
                      <a:pt x="46855" y="-1535"/>
                      <a:pt x="42171" y="450"/>
                      <a:pt x="38124" y="450"/>
                    </a:cubicBezTo>
                    <a:cubicBezTo>
                      <a:pt x="26191" y="450"/>
                      <a:pt x="-9528" y="2831"/>
                      <a:pt x="2405" y="2831"/>
                    </a:cubicBezTo>
                    <a:cubicBezTo>
                      <a:pt x="16714" y="2831"/>
                      <a:pt x="30980" y="1244"/>
                      <a:pt x="45267" y="450"/>
                    </a:cubicBezTo>
                    <a:cubicBezTo>
                      <a:pt x="47648" y="1244"/>
                      <a:pt x="53400" y="524"/>
                      <a:pt x="52411" y="2831"/>
                    </a:cubicBezTo>
                    <a:cubicBezTo>
                      <a:pt x="49758" y="9022"/>
                      <a:pt x="41861" y="11515"/>
                      <a:pt x="38124" y="17119"/>
                    </a:cubicBezTo>
                    <a:cubicBezTo>
                      <a:pt x="27592" y="32914"/>
                      <a:pt x="39975" y="15354"/>
                      <a:pt x="26217" y="31406"/>
                    </a:cubicBezTo>
                    <a:cubicBezTo>
                      <a:pt x="23634" y="34419"/>
                      <a:pt x="21455" y="37756"/>
                      <a:pt x="19074" y="40931"/>
                    </a:cubicBezTo>
                    <a:cubicBezTo>
                      <a:pt x="17950" y="44302"/>
                      <a:pt x="14311" y="54606"/>
                      <a:pt x="14311" y="57600"/>
                    </a:cubicBezTo>
                    <a:cubicBezTo>
                      <a:pt x="14311" y="60873"/>
                      <a:pt x="15898" y="63950"/>
                      <a:pt x="16692" y="67125"/>
                    </a:cubicBezTo>
                    <a:cubicBezTo>
                      <a:pt x="19073" y="65537"/>
                      <a:pt x="21276" y="63642"/>
                      <a:pt x="23836" y="62362"/>
                    </a:cubicBezTo>
                    <a:cubicBezTo>
                      <a:pt x="26081" y="61239"/>
                      <a:pt x="28891" y="61373"/>
                      <a:pt x="30980" y="59981"/>
                    </a:cubicBezTo>
                    <a:cubicBezTo>
                      <a:pt x="33782" y="58113"/>
                      <a:pt x="35743" y="55218"/>
                      <a:pt x="38124" y="52837"/>
                    </a:cubicBezTo>
                    <a:cubicBezTo>
                      <a:pt x="39711" y="49662"/>
                      <a:pt x="41060" y="46356"/>
                      <a:pt x="42886" y="43312"/>
                    </a:cubicBezTo>
                    <a:cubicBezTo>
                      <a:pt x="45831" y="38404"/>
                      <a:pt x="52411" y="29025"/>
                      <a:pt x="52411" y="29025"/>
                    </a:cubicBezTo>
                    <a:cubicBezTo>
                      <a:pt x="53205" y="25056"/>
                      <a:pt x="51172" y="18929"/>
                      <a:pt x="54792" y="17119"/>
                    </a:cubicBezTo>
                    <a:cubicBezTo>
                      <a:pt x="57719" y="15656"/>
                      <a:pt x="56139" y="23539"/>
                      <a:pt x="57174" y="26644"/>
                    </a:cubicBezTo>
                    <a:cubicBezTo>
                      <a:pt x="57735" y="28328"/>
                      <a:pt x="53205" y="7197"/>
                      <a:pt x="50030" y="283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Freeform 1084"/>
              <p:cNvSpPr/>
              <p:nvPr/>
            </p:nvSpPr>
            <p:spPr>
              <a:xfrm>
                <a:off x="3698273" y="1187339"/>
                <a:ext cx="57079" cy="65199"/>
              </a:xfrm>
              <a:custGeom>
                <a:avLst/>
                <a:gdLst>
                  <a:gd name="connsiteX0" fmla="*/ 4571 w 57079"/>
                  <a:gd name="connsiteY0" fmla="*/ 17574 h 65199"/>
                  <a:gd name="connsiteX1" fmla="*/ 6952 w 57079"/>
                  <a:gd name="connsiteY1" fmla="*/ 43767 h 65199"/>
                  <a:gd name="connsiteX2" fmla="*/ 9333 w 57079"/>
                  <a:gd name="connsiteY2" fmla="*/ 55674 h 65199"/>
                  <a:gd name="connsiteX3" fmla="*/ 14096 w 57079"/>
                  <a:gd name="connsiteY3" fmla="*/ 46149 h 65199"/>
                  <a:gd name="connsiteX4" fmla="*/ 11715 w 57079"/>
                  <a:gd name="connsiteY4" fmla="*/ 34242 h 65199"/>
                  <a:gd name="connsiteX5" fmla="*/ 18858 w 57079"/>
                  <a:gd name="connsiteY5" fmla="*/ 36624 h 65199"/>
                  <a:gd name="connsiteX6" fmla="*/ 26002 w 57079"/>
                  <a:gd name="connsiteY6" fmla="*/ 43767 h 65199"/>
                  <a:gd name="connsiteX7" fmla="*/ 28383 w 57079"/>
                  <a:gd name="connsiteY7" fmla="*/ 50911 h 65199"/>
                  <a:gd name="connsiteX8" fmla="*/ 35527 w 57079"/>
                  <a:gd name="connsiteY8" fmla="*/ 53292 h 65199"/>
                  <a:gd name="connsiteX9" fmla="*/ 45052 w 57079"/>
                  <a:gd name="connsiteY9" fmla="*/ 60436 h 65199"/>
                  <a:gd name="connsiteX10" fmla="*/ 52196 w 57079"/>
                  <a:gd name="connsiteY10" fmla="*/ 65199 h 65199"/>
                  <a:gd name="connsiteX11" fmla="*/ 56958 w 57079"/>
                  <a:gd name="connsiteY11" fmla="*/ 55674 h 65199"/>
                  <a:gd name="connsiteX12" fmla="*/ 47433 w 57079"/>
                  <a:gd name="connsiteY12" fmla="*/ 43767 h 65199"/>
                  <a:gd name="connsiteX13" fmla="*/ 23621 w 57079"/>
                  <a:gd name="connsiteY13" fmla="*/ 31861 h 65199"/>
                  <a:gd name="connsiteX14" fmla="*/ 33146 w 57079"/>
                  <a:gd name="connsiteY14" fmla="*/ 29480 h 65199"/>
                  <a:gd name="connsiteX15" fmla="*/ 47433 w 57079"/>
                  <a:gd name="connsiteY15" fmla="*/ 24717 h 65199"/>
                  <a:gd name="connsiteX16" fmla="*/ 52196 w 57079"/>
                  <a:gd name="connsiteY16" fmla="*/ 17574 h 65199"/>
                  <a:gd name="connsiteX17" fmla="*/ 18858 w 57079"/>
                  <a:gd name="connsiteY17" fmla="*/ 24717 h 65199"/>
                  <a:gd name="connsiteX18" fmla="*/ 11715 w 57079"/>
                  <a:gd name="connsiteY18" fmla="*/ 27099 h 65199"/>
                  <a:gd name="connsiteX19" fmla="*/ 9333 w 57079"/>
                  <a:gd name="connsiteY19" fmla="*/ 905 h 65199"/>
                  <a:gd name="connsiteX20" fmla="*/ 2190 w 57079"/>
                  <a:gd name="connsiteY20" fmla="*/ 3286 h 65199"/>
                  <a:gd name="connsiteX21" fmla="*/ 4571 w 57079"/>
                  <a:gd name="connsiteY21" fmla="*/ 17574 h 6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079" h="65199">
                    <a:moveTo>
                      <a:pt x="4571" y="17574"/>
                    </a:moveTo>
                    <a:cubicBezTo>
                      <a:pt x="5365" y="24321"/>
                      <a:pt x="5865" y="35068"/>
                      <a:pt x="6952" y="43767"/>
                    </a:cubicBezTo>
                    <a:cubicBezTo>
                      <a:pt x="7454" y="47783"/>
                      <a:pt x="5493" y="54394"/>
                      <a:pt x="9333" y="55674"/>
                    </a:cubicBezTo>
                    <a:cubicBezTo>
                      <a:pt x="12701" y="56797"/>
                      <a:pt x="12508" y="49324"/>
                      <a:pt x="14096" y="46149"/>
                    </a:cubicBezTo>
                    <a:cubicBezTo>
                      <a:pt x="13302" y="42180"/>
                      <a:pt x="9905" y="37862"/>
                      <a:pt x="11715" y="34242"/>
                    </a:cubicBezTo>
                    <a:cubicBezTo>
                      <a:pt x="12837" y="31997"/>
                      <a:pt x="16770" y="35232"/>
                      <a:pt x="18858" y="36624"/>
                    </a:cubicBezTo>
                    <a:cubicBezTo>
                      <a:pt x="21660" y="38492"/>
                      <a:pt x="23621" y="41386"/>
                      <a:pt x="26002" y="43767"/>
                    </a:cubicBezTo>
                    <a:cubicBezTo>
                      <a:pt x="26796" y="46148"/>
                      <a:pt x="26608" y="49136"/>
                      <a:pt x="28383" y="50911"/>
                    </a:cubicBezTo>
                    <a:cubicBezTo>
                      <a:pt x="30158" y="52686"/>
                      <a:pt x="33348" y="52047"/>
                      <a:pt x="35527" y="53292"/>
                    </a:cubicBezTo>
                    <a:cubicBezTo>
                      <a:pt x="38973" y="55261"/>
                      <a:pt x="41823" y="58129"/>
                      <a:pt x="45052" y="60436"/>
                    </a:cubicBezTo>
                    <a:cubicBezTo>
                      <a:pt x="47381" y="62100"/>
                      <a:pt x="49815" y="63611"/>
                      <a:pt x="52196" y="65199"/>
                    </a:cubicBezTo>
                    <a:cubicBezTo>
                      <a:pt x="53783" y="62024"/>
                      <a:pt x="56456" y="59188"/>
                      <a:pt x="56958" y="55674"/>
                    </a:cubicBezTo>
                    <a:cubicBezTo>
                      <a:pt x="58039" y="48105"/>
                      <a:pt x="51686" y="47311"/>
                      <a:pt x="47433" y="43767"/>
                    </a:cubicBezTo>
                    <a:cubicBezTo>
                      <a:pt x="32786" y="31561"/>
                      <a:pt x="49392" y="39225"/>
                      <a:pt x="23621" y="31861"/>
                    </a:cubicBezTo>
                    <a:cubicBezTo>
                      <a:pt x="26796" y="31067"/>
                      <a:pt x="30011" y="30420"/>
                      <a:pt x="33146" y="29480"/>
                    </a:cubicBezTo>
                    <a:cubicBezTo>
                      <a:pt x="37954" y="28037"/>
                      <a:pt x="47433" y="24717"/>
                      <a:pt x="47433" y="24717"/>
                    </a:cubicBezTo>
                    <a:cubicBezTo>
                      <a:pt x="49021" y="22336"/>
                      <a:pt x="54990" y="18195"/>
                      <a:pt x="52196" y="17574"/>
                    </a:cubicBezTo>
                    <a:cubicBezTo>
                      <a:pt x="25543" y="11652"/>
                      <a:pt x="32517" y="17887"/>
                      <a:pt x="18858" y="24717"/>
                    </a:cubicBezTo>
                    <a:cubicBezTo>
                      <a:pt x="16613" y="25840"/>
                      <a:pt x="14096" y="26305"/>
                      <a:pt x="11715" y="27099"/>
                    </a:cubicBezTo>
                    <a:cubicBezTo>
                      <a:pt x="10921" y="18368"/>
                      <a:pt x="12589" y="9045"/>
                      <a:pt x="9333" y="905"/>
                    </a:cubicBezTo>
                    <a:cubicBezTo>
                      <a:pt x="8401" y="-1425"/>
                      <a:pt x="3649" y="1244"/>
                      <a:pt x="2190" y="3286"/>
                    </a:cubicBezTo>
                    <a:cubicBezTo>
                      <a:pt x="-3577" y="11360"/>
                      <a:pt x="3777" y="10827"/>
                      <a:pt x="4571" y="1757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Freeform 1085"/>
              <p:cNvSpPr/>
              <p:nvPr/>
            </p:nvSpPr>
            <p:spPr>
              <a:xfrm>
                <a:off x="3709705" y="1151577"/>
                <a:ext cx="84411" cy="43811"/>
              </a:xfrm>
              <a:custGeom>
                <a:avLst/>
                <a:gdLst>
                  <a:gd name="connsiteX0" fmla="*/ 19333 w 84411"/>
                  <a:gd name="connsiteY0" fmla="*/ 24761 h 43811"/>
                  <a:gd name="connsiteX1" fmla="*/ 21714 w 84411"/>
                  <a:gd name="connsiteY1" fmla="*/ 948 h 43811"/>
                  <a:gd name="connsiteX2" fmla="*/ 28858 w 84411"/>
                  <a:gd name="connsiteY2" fmla="*/ 3329 h 43811"/>
                  <a:gd name="connsiteX3" fmla="*/ 31239 w 84411"/>
                  <a:gd name="connsiteY3" fmla="*/ 29523 h 43811"/>
                  <a:gd name="connsiteX4" fmla="*/ 43145 w 84411"/>
                  <a:gd name="connsiteY4" fmla="*/ 22379 h 43811"/>
                  <a:gd name="connsiteX5" fmla="*/ 52670 w 84411"/>
                  <a:gd name="connsiteY5" fmla="*/ 19998 h 43811"/>
                  <a:gd name="connsiteX6" fmla="*/ 62195 w 84411"/>
                  <a:gd name="connsiteY6" fmla="*/ 15236 h 43811"/>
                  <a:gd name="connsiteX7" fmla="*/ 71720 w 84411"/>
                  <a:gd name="connsiteY7" fmla="*/ 12854 h 43811"/>
                  <a:gd name="connsiteX8" fmla="*/ 78864 w 84411"/>
                  <a:gd name="connsiteY8" fmla="*/ 10473 h 43811"/>
                  <a:gd name="connsiteX9" fmla="*/ 47908 w 84411"/>
                  <a:gd name="connsiteY9" fmla="*/ 19998 h 43811"/>
                  <a:gd name="connsiteX10" fmla="*/ 38383 w 84411"/>
                  <a:gd name="connsiteY10" fmla="*/ 22379 h 43811"/>
                  <a:gd name="connsiteX11" fmla="*/ 26476 w 84411"/>
                  <a:gd name="connsiteY11" fmla="*/ 24761 h 43811"/>
                  <a:gd name="connsiteX12" fmla="*/ 33620 w 84411"/>
                  <a:gd name="connsiteY12" fmla="*/ 29523 h 43811"/>
                  <a:gd name="connsiteX13" fmla="*/ 43145 w 84411"/>
                  <a:gd name="connsiteY13" fmla="*/ 34286 h 43811"/>
                  <a:gd name="connsiteX14" fmla="*/ 47908 w 84411"/>
                  <a:gd name="connsiteY14" fmla="*/ 41429 h 43811"/>
                  <a:gd name="connsiteX15" fmla="*/ 40764 w 84411"/>
                  <a:gd name="connsiteY15" fmla="*/ 43811 h 43811"/>
                  <a:gd name="connsiteX16" fmla="*/ 21714 w 84411"/>
                  <a:gd name="connsiteY16" fmla="*/ 36667 h 43811"/>
                  <a:gd name="connsiteX17" fmla="*/ 14570 w 84411"/>
                  <a:gd name="connsiteY17" fmla="*/ 34286 h 43811"/>
                  <a:gd name="connsiteX18" fmla="*/ 7426 w 84411"/>
                  <a:gd name="connsiteY18" fmla="*/ 27142 h 43811"/>
                  <a:gd name="connsiteX19" fmla="*/ 283 w 84411"/>
                  <a:gd name="connsiteY19" fmla="*/ 22379 h 43811"/>
                  <a:gd name="connsiteX20" fmla="*/ 19333 w 84411"/>
                  <a:gd name="connsiteY20" fmla="*/ 24761 h 4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411" h="43811">
                    <a:moveTo>
                      <a:pt x="19333" y="24761"/>
                    </a:moveTo>
                    <a:cubicBezTo>
                      <a:pt x="22905" y="21189"/>
                      <a:pt x="18474" y="8238"/>
                      <a:pt x="21714" y="948"/>
                    </a:cubicBezTo>
                    <a:cubicBezTo>
                      <a:pt x="22733" y="-1346"/>
                      <a:pt x="28064" y="948"/>
                      <a:pt x="28858" y="3329"/>
                    </a:cubicBezTo>
                    <a:cubicBezTo>
                      <a:pt x="31630" y="11646"/>
                      <a:pt x="30445" y="20792"/>
                      <a:pt x="31239" y="29523"/>
                    </a:cubicBezTo>
                    <a:cubicBezTo>
                      <a:pt x="35208" y="27142"/>
                      <a:pt x="38916" y="24259"/>
                      <a:pt x="43145" y="22379"/>
                    </a:cubicBezTo>
                    <a:cubicBezTo>
                      <a:pt x="46136" y="21050"/>
                      <a:pt x="49606" y="21147"/>
                      <a:pt x="52670" y="19998"/>
                    </a:cubicBezTo>
                    <a:cubicBezTo>
                      <a:pt x="55994" y="18752"/>
                      <a:pt x="58871" y="16482"/>
                      <a:pt x="62195" y="15236"/>
                    </a:cubicBezTo>
                    <a:cubicBezTo>
                      <a:pt x="65259" y="14087"/>
                      <a:pt x="68573" y="13753"/>
                      <a:pt x="71720" y="12854"/>
                    </a:cubicBezTo>
                    <a:cubicBezTo>
                      <a:pt x="74134" y="12164"/>
                      <a:pt x="76483" y="11267"/>
                      <a:pt x="78864" y="10473"/>
                    </a:cubicBezTo>
                    <a:cubicBezTo>
                      <a:pt x="90467" y="27879"/>
                      <a:pt x="85554" y="16036"/>
                      <a:pt x="47908" y="19998"/>
                    </a:cubicBezTo>
                    <a:cubicBezTo>
                      <a:pt x="44653" y="20341"/>
                      <a:pt x="41578" y="21669"/>
                      <a:pt x="38383" y="22379"/>
                    </a:cubicBezTo>
                    <a:cubicBezTo>
                      <a:pt x="34432" y="23257"/>
                      <a:pt x="30445" y="23967"/>
                      <a:pt x="26476" y="24761"/>
                    </a:cubicBezTo>
                    <a:cubicBezTo>
                      <a:pt x="28857" y="26348"/>
                      <a:pt x="31135" y="28103"/>
                      <a:pt x="33620" y="29523"/>
                    </a:cubicBezTo>
                    <a:cubicBezTo>
                      <a:pt x="36702" y="31284"/>
                      <a:pt x="40418" y="32014"/>
                      <a:pt x="43145" y="34286"/>
                    </a:cubicBezTo>
                    <a:cubicBezTo>
                      <a:pt x="45344" y="36118"/>
                      <a:pt x="46320" y="39048"/>
                      <a:pt x="47908" y="41429"/>
                    </a:cubicBezTo>
                    <a:cubicBezTo>
                      <a:pt x="45527" y="42223"/>
                      <a:pt x="43274" y="43811"/>
                      <a:pt x="40764" y="43811"/>
                    </a:cubicBezTo>
                    <a:cubicBezTo>
                      <a:pt x="26984" y="43811"/>
                      <a:pt x="31566" y="41592"/>
                      <a:pt x="21714" y="36667"/>
                    </a:cubicBezTo>
                    <a:cubicBezTo>
                      <a:pt x="19469" y="35545"/>
                      <a:pt x="16951" y="35080"/>
                      <a:pt x="14570" y="34286"/>
                    </a:cubicBezTo>
                    <a:cubicBezTo>
                      <a:pt x="12189" y="31905"/>
                      <a:pt x="10013" y="29298"/>
                      <a:pt x="7426" y="27142"/>
                    </a:cubicBezTo>
                    <a:cubicBezTo>
                      <a:pt x="5228" y="25310"/>
                      <a:pt x="1188" y="19664"/>
                      <a:pt x="283" y="22379"/>
                    </a:cubicBezTo>
                    <a:cubicBezTo>
                      <a:pt x="-2478" y="30662"/>
                      <a:pt x="15761" y="28333"/>
                      <a:pt x="19333" y="2476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Freeform 1086"/>
              <p:cNvSpPr/>
              <p:nvPr/>
            </p:nvSpPr>
            <p:spPr>
              <a:xfrm>
                <a:off x="3649960" y="1004107"/>
                <a:ext cx="46092" cy="87212"/>
              </a:xfrm>
              <a:custGeom>
                <a:avLst/>
                <a:gdLst>
                  <a:gd name="connsiteX0" fmla="*/ 45740 w 46092"/>
                  <a:gd name="connsiteY0" fmla="*/ 60312 h 87212"/>
                  <a:gd name="connsiteX1" fmla="*/ 31453 w 46092"/>
                  <a:gd name="connsiteY1" fmla="*/ 53168 h 87212"/>
                  <a:gd name="connsiteX2" fmla="*/ 14784 w 46092"/>
                  <a:gd name="connsiteY2" fmla="*/ 41262 h 87212"/>
                  <a:gd name="connsiteX3" fmla="*/ 7640 w 46092"/>
                  <a:gd name="connsiteY3" fmla="*/ 31737 h 87212"/>
                  <a:gd name="connsiteX4" fmla="*/ 496 w 46092"/>
                  <a:gd name="connsiteY4" fmla="*/ 29356 h 87212"/>
                  <a:gd name="connsiteX5" fmla="*/ 12403 w 46092"/>
                  <a:gd name="connsiteY5" fmla="*/ 31737 h 87212"/>
                  <a:gd name="connsiteX6" fmla="*/ 21928 w 46092"/>
                  <a:gd name="connsiteY6" fmla="*/ 38881 h 87212"/>
                  <a:gd name="connsiteX7" fmla="*/ 29071 w 46092"/>
                  <a:gd name="connsiteY7" fmla="*/ 55549 h 87212"/>
                  <a:gd name="connsiteX8" fmla="*/ 36215 w 46092"/>
                  <a:gd name="connsiteY8" fmla="*/ 62693 h 87212"/>
                  <a:gd name="connsiteX9" fmla="*/ 29071 w 46092"/>
                  <a:gd name="connsiteY9" fmla="*/ 60312 h 87212"/>
                  <a:gd name="connsiteX10" fmla="*/ 29071 w 46092"/>
                  <a:gd name="connsiteY10" fmla="*/ 781 h 87212"/>
                  <a:gd name="connsiteX11" fmla="*/ 36215 w 46092"/>
                  <a:gd name="connsiteY11" fmla="*/ 3162 h 87212"/>
                  <a:gd name="connsiteX12" fmla="*/ 38596 w 46092"/>
                  <a:gd name="connsiteY12" fmla="*/ 15068 h 87212"/>
                  <a:gd name="connsiteX13" fmla="*/ 40978 w 46092"/>
                  <a:gd name="connsiteY13" fmla="*/ 22212 h 87212"/>
                  <a:gd name="connsiteX14" fmla="*/ 45740 w 46092"/>
                  <a:gd name="connsiteY14" fmla="*/ 43643 h 87212"/>
                  <a:gd name="connsiteX15" fmla="*/ 43359 w 46092"/>
                  <a:gd name="connsiteY15" fmla="*/ 69837 h 87212"/>
                  <a:gd name="connsiteX16" fmla="*/ 26690 w 46092"/>
                  <a:gd name="connsiteY16" fmla="*/ 72218 h 87212"/>
                  <a:gd name="connsiteX17" fmla="*/ 17165 w 46092"/>
                  <a:gd name="connsiteY17" fmla="*/ 76981 h 87212"/>
                  <a:gd name="connsiteX18" fmla="*/ 10021 w 46092"/>
                  <a:gd name="connsiteY18" fmla="*/ 79362 h 87212"/>
                  <a:gd name="connsiteX19" fmla="*/ 5259 w 46092"/>
                  <a:gd name="connsiteY19" fmla="*/ 86506 h 87212"/>
                  <a:gd name="connsiteX20" fmla="*/ 19546 w 46092"/>
                  <a:gd name="connsiteY20" fmla="*/ 84124 h 87212"/>
                  <a:gd name="connsiteX21" fmla="*/ 33834 w 46092"/>
                  <a:gd name="connsiteY21" fmla="*/ 79362 h 87212"/>
                  <a:gd name="connsiteX22" fmla="*/ 45740 w 46092"/>
                  <a:gd name="connsiteY22" fmla="*/ 60312 h 8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092" h="87212">
                    <a:moveTo>
                      <a:pt x="45740" y="60312"/>
                    </a:moveTo>
                    <a:cubicBezTo>
                      <a:pt x="45343" y="55946"/>
                      <a:pt x="35883" y="56122"/>
                      <a:pt x="31453" y="53168"/>
                    </a:cubicBezTo>
                    <a:cubicBezTo>
                      <a:pt x="2502" y="33867"/>
                      <a:pt x="47660" y="57698"/>
                      <a:pt x="14784" y="41262"/>
                    </a:cubicBezTo>
                    <a:cubicBezTo>
                      <a:pt x="12403" y="38087"/>
                      <a:pt x="10689" y="34278"/>
                      <a:pt x="7640" y="31737"/>
                    </a:cubicBezTo>
                    <a:cubicBezTo>
                      <a:pt x="5712" y="30130"/>
                      <a:pt x="-2014" y="29356"/>
                      <a:pt x="496" y="29356"/>
                    </a:cubicBezTo>
                    <a:cubicBezTo>
                      <a:pt x="4544" y="29356"/>
                      <a:pt x="8434" y="30943"/>
                      <a:pt x="12403" y="31737"/>
                    </a:cubicBezTo>
                    <a:cubicBezTo>
                      <a:pt x="15578" y="34118"/>
                      <a:pt x="19345" y="35868"/>
                      <a:pt x="21928" y="38881"/>
                    </a:cubicBezTo>
                    <a:cubicBezTo>
                      <a:pt x="35400" y="54599"/>
                      <a:pt x="20202" y="42247"/>
                      <a:pt x="29071" y="55549"/>
                    </a:cubicBezTo>
                    <a:cubicBezTo>
                      <a:pt x="30939" y="58351"/>
                      <a:pt x="36215" y="59325"/>
                      <a:pt x="36215" y="62693"/>
                    </a:cubicBezTo>
                    <a:cubicBezTo>
                      <a:pt x="36215" y="65203"/>
                      <a:pt x="31452" y="61106"/>
                      <a:pt x="29071" y="60312"/>
                    </a:cubicBezTo>
                    <a:cubicBezTo>
                      <a:pt x="24602" y="37964"/>
                      <a:pt x="22447" y="32244"/>
                      <a:pt x="29071" y="781"/>
                    </a:cubicBezTo>
                    <a:cubicBezTo>
                      <a:pt x="29588" y="-1675"/>
                      <a:pt x="33834" y="2368"/>
                      <a:pt x="36215" y="3162"/>
                    </a:cubicBezTo>
                    <a:cubicBezTo>
                      <a:pt x="37009" y="7131"/>
                      <a:pt x="37614" y="11142"/>
                      <a:pt x="38596" y="15068"/>
                    </a:cubicBezTo>
                    <a:cubicBezTo>
                      <a:pt x="39205" y="17503"/>
                      <a:pt x="40369" y="19777"/>
                      <a:pt x="40978" y="22212"/>
                    </a:cubicBezTo>
                    <a:cubicBezTo>
                      <a:pt x="42753" y="29311"/>
                      <a:pt x="44153" y="36499"/>
                      <a:pt x="45740" y="43643"/>
                    </a:cubicBezTo>
                    <a:cubicBezTo>
                      <a:pt x="44946" y="52374"/>
                      <a:pt x="48222" y="62542"/>
                      <a:pt x="43359" y="69837"/>
                    </a:cubicBezTo>
                    <a:cubicBezTo>
                      <a:pt x="40246" y="74507"/>
                      <a:pt x="32105" y="70741"/>
                      <a:pt x="26690" y="72218"/>
                    </a:cubicBezTo>
                    <a:cubicBezTo>
                      <a:pt x="23265" y="73152"/>
                      <a:pt x="20428" y="75583"/>
                      <a:pt x="17165" y="76981"/>
                    </a:cubicBezTo>
                    <a:cubicBezTo>
                      <a:pt x="14858" y="77970"/>
                      <a:pt x="12402" y="78568"/>
                      <a:pt x="10021" y="79362"/>
                    </a:cubicBezTo>
                    <a:cubicBezTo>
                      <a:pt x="8434" y="81743"/>
                      <a:pt x="2699" y="85226"/>
                      <a:pt x="5259" y="86506"/>
                    </a:cubicBezTo>
                    <a:cubicBezTo>
                      <a:pt x="9577" y="88665"/>
                      <a:pt x="14862" y="85295"/>
                      <a:pt x="19546" y="84124"/>
                    </a:cubicBezTo>
                    <a:cubicBezTo>
                      <a:pt x="24416" y="82906"/>
                      <a:pt x="33834" y="79362"/>
                      <a:pt x="33834" y="79362"/>
                    </a:cubicBezTo>
                    <a:cubicBezTo>
                      <a:pt x="41638" y="74159"/>
                      <a:pt x="46137" y="64678"/>
                      <a:pt x="45740" y="6031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Freeform 1087"/>
              <p:cNvSpPr/>
              <p:nvPr/>
            </p:nvSpPr>
            <p:spPr>
              <a:xfrm rot="3897423">
                <a:off x="3610577" y="1768618"/>
                <a:ext cx="76244" cy="58772"/>
              </a:xfrm>
              <a:custGeom>
                <a:avLst/>
                <a:gdLst>
                  <a:gd name="connsiteX0" fmla="*/ 64294 w 76244"/>
                  <a:gd name="connsiteY0" fmla="*/ 4003 h 58772"/>
                  <a:gd name="connsiteX1" fmla="*/ 38100 w 76244"/>
                  <a:gd name="connsiteY1" fmla="*/ 1622 h 58772"/>
                  <a:gd name="connsiteX2" fmla="*/ 42863 w 76244"/>
                  <a:gd name="connsiteY2" fmla="*/ 8766 h 58772"/>
                  <a:gd name="connsiteX3" fmla="*/ 54769 w 76244"/>
                  <a:gd name="connsiteY3" fmla="*/ 11147 h 58772"/>
                  <a:gd name="connsiteX4" fmla="*/ 61913 w 76244"/>
                  <a:gd name="connsiteY4" fmla="*/ 13528 h 58772"/>
                  <a:gd name="connsiteX5" fmla="*/ 59531 w 76244"/>
                  <a:gd name="connsiteY5" fmla="*/ 23053 h 58772"/>
                  <a:gd name="connsiteX6" fmla="*/ 52388 w 76244"/>
                  <a:gd name="connsiteY6" fmla="*/ 27816 h 58772"/>
                  <a:gd name="connsiteX7" fmla="*/ 30956 w 76244"/>
                  <a:gd name="connsiteY7" fmla="*/ 34959 h 58772"/>
                  <a:gd name="connsiteX8" fmla="*/ 23813 w 76244"/>
                  <a:gd name="connsiteY8" fmla="*/ 39722 h 58772"/>
                  <a:gd name="connsiteX9" fmla="*/ 7144 w 76244"/>
                  <a:gd name="connsiteY9" fmla="*/ 49247 h 58772"/>
                  <a:gd name="connsiteX10" fmla="*/ 0 w 76244"/>
                  <a:gd name="connsiteY10" fmla="*/ 56391 h 58772"/>
                  <a:gd name="connsiteX11" fmla="*/ 7144 w 76244"/>
                  <a:gd name="connsiteY11" fmla="*/ 58772 h 58772"/>
                  <a:gd name="connsiteX12" fmla="*/ 30956 w 76244"/>
                  <a:gd name="connsiteY12" fmla="*/ 54009 h 58772"/>
                  <a:gd name="connsiteX13" fmla="*/ 40481 w 76244"/>
                  <a:gd name="connsiteY13" fmla="*/ 44484 h 58772"/>
                  <a:gd name="connsiteX14" fmla="*/ 52388 w 76244"/>
                  <a:gd name="connsiteY14" fmla="*/ 39722 h 58772"/>
                  <a:gd name="connsiteX15" fmla="*/ 59531 w 76244"/>
                  <a:gd name="connsiteY15" fmla="*/ 34959 h 58772"/>
                  <a:gd name="connsiteX16" fmla="*/ 61913 w 76244"/>
                  <a:gd name="connsiteY16" fmla="*/ 25434 h 58772"/>
                  <a:gd name="connsiteX17" fmla="*/ 64294 w 76244"/>
                  <a:gd name="connsiteY17" fmla="*/ 18291 h 58772"/>
                  <a:gd name="connsiteX18" fmla="*/ 69056 w 76244"/>
                  <a:gd name="connsiteY18" fmla="*/ 30197 h 58772"/>
                  <a:gd name="connsiteX19" fmla="*/ 71438 w 76244"/>
                  <a:gd name="connsiteY19" fmla="*/ 56391 h 58772"/>
                  <a:gd name="connsiteX20" fmla="*/ 76200 w 76244"/>
                  <a:gd name="connsiteY20" fmla="*/ 44484 h 58772"/>
                  <a:gd name="connsiteX21" fmla="*/ 73819 w 76244"/>
                  <a:gd name="connsiteY21" fmla="*/ 34959 h 58772"/>
                  <a:gd name="connsiteX22" fmla="*/ 64294 w 76244"/>
                  <a:gd name="connsiteY22" fmla="*/ 4003 h 58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44" h="58772">
                    <a:moveTo>
                      <a:pt x="64294" y="4003"/>
                    </a:moveTo>
                    <a:cubicBezTo>
                      <a:pt x="58341" y="-1553"/>
                      <a:pt x="46659" y="-280"/>
                      <a:pt x="38100" y="1622"/>
                    </a:cubicBezTo>
                    <a:cubicBezTo>
                      <a:pt x="35306" y="2243"/>
                      <a:pt x="40378" y="7346"/>
                      <a:pt x="42863" y="8766"/>
                    </a:cubicBezTo>
                    <a:cubicBezTo>
                      <a:pt x="46377" y="10774"/>
                      <a:pt x="50843" y="10165"/>
                      <a:pt x="54769" y="11147"/>
                    </a:cubicBezTo>
                    <a:cubicBezTo>
                      <a:pt x="57204" y="11756"/>
                      <a:pt x="59532" y="12734"/>
                      <a:pt x="61913" y="13528"/>
                    </a:cubicBezTo>
                    <a:cubicBezTo>
                      <a:pt x="61119" y="16703"/>
                      <a:pt x="61346" y="20330"/>
                      <a:pt x="59531" y="23053"/>
                    </a:cubicBezTo>
                    <a:cubicBezTo>
                      <a:pt x="57944" y="25434"/>
                      <a:pt x="54873" y="26396"/>
                      <a:pt x="52388" y="27816"/>
                    </a:cubicBezTo>
                    <a:cubicBezTo>
                      <a:pt x="41773" y="33882"/>
                      <a:pt x="43459" y="32459"/>
                      <a:pt x="30956" y="34959"/>
                    </a:cubicBezTo>
                    <a:cubicBezTo>
                      <a:pt x="28575" y="36547"/>
                      <a:pt x="26298" y="38302"/>
                      <a:pt x="23813" y="39722"/>
                    </a:cubicBezTo>
                    <a:cubicBezTo>
                      <a:pt x="16397" y="43960"/>
                      <a:pt x="13477" y="43969"/>
                      <a:pt x="7144" y="49247"/>
                    </a:cubicBezTo>
                    <a:cubicBezTo>
                      <a:pt x="4557" y="51403"/>
                      <a:pt x="2381" y="54010"/>
                      <a:pt x="0" y="56391"/>
                    </a:cubicBezTo>
                    <a:cubicBezTo>
                      <a:pt x="2381" y="57185"/>
                      <a:pt x="4634" y="58772"/>
                      <a:pt x="7144" y="58772"/>
                    </a:cubicBezTo>
                    <a:cubicBezTo>
                      <a:pt x="18093" y="58772"/>
                      <a:pt x="22157" y="56943"/>
                      <a:pt x="30956" y="54009"/>
                    </a:cubicBezTo>
                    <a:cubicBezTo>
                      <a:pt x="34131" y="50834"/>
                      <a:pt x="36745" y="46975"/>
                      <a:pt x="40481" y="44484"/>
                    </a:cubicBezTo>
                    <a:cubicBezTo>
                      <a:pt x="44038" y="42113"/>
                      <a:pt x="48565" y="41634"/>
                      <a:pt x="52388" y="39722"/>
                    </a:cubicBezTo>
                    <a:cubicBezTo>
                      <a:pt x="54948" y="38442"/>
                      <a:pt x="57150" y="36547"/>
                      <a:pt x="59531" y="34959"/>
                    </a:cubicBezTo>
                    <a:cubicBezTo>
                      <a:pt x="60325" y="31784"/>
                      <a:pt x="61014" y="28581"/>
                      <a:pt x="61913" y="25434"/>
                    </a:cubicBezTo>
                    <a:cubicBezTo>
                      <a:pt x="62603" y="23021"/>
                      <a:pt x="62206" y="16899"/>
                      <a:pt x="64294" y="18291"/>
                    </a:cubicBezTo>
                    <a:cubicBezTo>
                      <a:pt x="67850" y="20662"/>
                      <a:pt x="67469" y="26228"/>
                      <a:pt x="69056" y="30197"/>
                    </a:cubicBezTo>
                    <a:cubicBezTo>
                      <a:pt x="69850" y="38928"/>
                      <a:pt x="67517" y="48549"/>
                      <a:pt x="71438" y="56391"/>
                    </a:cubicBezTo>
                    <a:cubicBezTo>
                      <a:pt x="73350" y="60214"/>
                      <a:pt x="75728" y="48733"/>
                      <a:pt x="76200" y="44484"/>
                    </a:cubicBezTo>
                    <a:cubicBezTo>
                      <a:pt x="76561" y="41231"/>
                      <a:pt x="74613" y="38134"/>
                      <a:pt x="73819" y="34959"/>
                    </a:cubicBezTo>
                    <a:cubicBezTo>
                      <a:pt x="71261" y="9381"/>
                      <a:pt x="70247" y="9559"/>
                      <a:pt x="64294" y="4003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7" name="Group 1096"/>
            <p:cNvGrpSpPr/>
            <p:nvPr/>
          </p:nvGrpSpPr>
          <p:grpSpPr>
            <a:xfrm>
              <a:off x="7189324" y="997454"/>
              <a:ext cx="583076" cy="1399292"/>
              <a:chOff x="3405312" y="1004107"/>
              <a:chExt cx="583076" cy="1399292"/>
            </a:xfrm>
          </p:grpSpPr>
          <p:grpSp>
            <p:nvGrpSpPr>
              <p:cNvPr id="1098" name="Group 1097"/>
              <p:cNvGrpSpPr/>
              <p:nvPr/>
            </p:nvGrpSpPr>
            <p:grpSpPr>
              <a:xfrm>
                <a:off x="3405312" y="1868790"/>
                <a:ext cx="583076" cy="534609"/>
                <a:chOff x="9486900" y="2951189"/>
                <a:chExt cx="1295400" cy="935011"/>
              </a:xfrm>
            </p:grpSpPr>
            <p:sp>
              <p:nvSpPr>
                <p:cNvPr id="1118" name="Oval 1117"/>
                <p:cNvSpPr/>
                <p:nvPr/>
              </p:nvSpPr>
              <p:spPr>
                <a:xfrm>
                  <a:off x="9753600" y="3733800"/>
                  <a:ext cx="762000" cy="1524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119" name="Oval 1118"/>
                <p:cNvSpPr/>
                <p:nvPr/>
              </p:nvSpPr>
              <p:spPr>
                <a:xfrm>
                  <a:off x="9486900" y="2951189"/>
                  <a:ext cx="1295400" cy="2286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cxnSp>
              <p:nvCxnSpPr>
                <p:cNvPr id="1120" name="Straight Connector 1119"/>
                <p:cNvCxnSpPr>
                  <a:stCxn id="1119" idx="2"/>
                  <a:endCxn id="1118" idx="2"/>
                </p:cNvCxnSpPr>
                <p:nvPr/>
              </p:nvCxnSpPr>
              <p:spPr>
                <a:xfrm>
                  <a:off x="94869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Straight Connector 1120"/>
                <p:cNvCxnSpPr>
                  <a:stCxn id="1119" idx="6"/>
                  <a:endCxn id="1118" idx="6"/>
                </p:cNvCxnSpPr>
                <p:nvPr/>
              </p:nvCxnSpPr>
              <p:spPr>
                <a:xfrm flipH="1">
                  <a:off x="10515600" y="3065489"/>
                  <a:ext cx="266700" cy="744511"/>
                </a:xfrm>
                <a:prstGeom prst="lin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2" name="Rounded Rectangle 1121"/>
                <p:cNvSpPr/>
                <p:nvPr/>
              </p:nvSpPr>
              <p:spPr>
                <a:xfrm>
                  <a:off x="9753600" y="3179789"/>
                  <a:ext cx="762000" cy="554011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123" name="Isosceles Triangle 1122"/>
                <p:cNvSpPr/>
                <p:nvPr/>
              </p:nvSpPr>
              <p:spPr>
                <a:xfrm rot="21061555" flipV="1">
                  <a:off x="9563099" y="3084538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124" name="Isosceles Triangle 1123"/>
                <p:cNvSpPr/>
                <p:nvPr/>
              </p:nvSpPr>
              <p:spPr>
                <a:xfrm rot="409208" flipV="1">
                  <a:off x="10415389" y="3048894"/>
                  <a:ext cx="323850" cy="744511"/>
                </a:xfrm>
                <a:prstGeom prst="triangl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125" name="Rectangle 1124"/>
                <p:cNvSpPr/>
                <p:nvPr/>
              </p:nvSpPr>
              <p:spPr>
                <a:xfrm>
                  <a:off x="9753600" y="3657600"/>
                  <a:ext cx="762000" cy="15240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80"/>
                </a:p>
              </p:txBody>
            </p:sp>
          </p:grpSp>
          <p:sp>
            <p:nvSpPr>
              <p:cNvPr id="1099" name="Freeform 1098"/>
              <p:cNvSpPr/>
              <p:nvPr/>
            </p:nvSpPr>
            <p:spPr>
              <a:xfrm>
                <a:off x="3559069" y="1621697"/>
                <a:ext cx="136660" cy="295431"/>
              </a:xfrm>
              <a:custGeom>
                <a:avLst/>
                <a:gdLst>
                  <a:gd name="connsiteX0" fmla="*/ 105949 w 105949"/>
                  <a:gd name="connsiteY0" fmla="*/ 257175 h 257175"/>
                  <a:gd name="connsiteX1" fmla="*/ 86899 w 105949"/>
                  <a:gd name="connsiteY1" fmla="*/ 133350 h 257175"/>
                  <a:gd name="connsiteX2" fmla="*/ 67849 w 105949"/>
                  <a:gd name="connsiteY2" fmla="*/ 76200 h 257175"/>
                  <a:gd name="connsiteX3" fmla="*/ 58324 w 105949"/>
                  <a:gd name="connsiteY3" fmla="*/ 47625 h 257175"/>
                  <a:gd name="connsiteX4" fmla="*/ 1174 w 105949"/>
                  <a:gd name="connsiteY4" fmla="*/ 9525 h 257175"/>
                  <a:gd name="connsiteX5" fmla="*/ 1174 w 105949"/>
                  <a:gd name="connsiteY5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949" h="257175">
                    <a:moveTo>
                      <a:pt x="105949" y="257175"/>
                    </a:moveTo>
                    <a:cubicBezTo>
                      <a:pt x="103935" y="243076"/>
                      <a:pt x="91304" y="150971"/>
                      <a:pt x="86899" y="133350"/>
                    </a:cubicBezTo>
                    <a:cubicBezTo>
                      <a:pt x="82029" y="113869"/>
                      <a:pt x="74199" y="95250"/>
                      <a:pt x="67849" y="76200"/>
                    </a:cubicBezTo>
                    <a:cubicBezTo>
                      <a:pt x="64674" y="66675"/>
                      <a:pt x="65424" y="54725"/>
                      <a:pt x="58324" y="47625"/>
                    </a:cubicBezTo>
                    <a:cubicBezTo>
                      <a:pt x="-32833" y="-43532"/>
                      <a:pt x="83882" y="64664"/>
                      <a:pt x="1174" y="9525"/>
                    </a:cubicBezTo>
                    <a:cubicBezTo>
                      <a:pt x="-1468" y="7764"/>
                      <a:pt x="1174" y="3175"/>
                      <a:pt x="1174" y="0"/>
                    </a:cubicBezTo>
                  </a:path>
                </a:pathLst>
              </a:cu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1100" name="Freeform 1099"/>
              <p:cNvSpPr/>
              <p:nvPr/>
            </p:nvSpPr>
            <p:spPr>
              <a:xfrm>
                <a:off x="3658611" y="1047750"/>
                <a:ext cx="49849" cy="860425"/>
              </a:xfrm>
              <a:custGeom>
                <a:avLst/>
                <a:gdLst>
                  <a:gd name="connsiteX0" fmla="*/ 33914 w 49849"/>
                  <a:gd name="connsiteY0" fmla="*/ 860425 h 860425"/>
                  <a:gd name="connsiteX1" fmla="*/ 33914 w 49849"/>
                  <a:gd name="connsiteY1" fmla="*/ 762000 h 860425"/>
                  <a:gd name="connsiteX2" fmla="*/ 37089 w 49849"/>
                  <a:gd name="connsiteY2" fmla="*/ 752475 h 860425"/>
                  <a:gd name="connsiteX3" fmla="*/ 43439 w 49849"/>
                  <a:gd name="connsiteY3" fmla="*/ 711200 h 860425"/>
                  <a:gd name="connsiteX4" fmla="*/ 46614 w 49849"/>
                  <a:gd name="connsiteY4" fmla="*/ 695325 h 860425"/>
                  <a:gd name="connsiteX5" fmla="*/ 46614 w 49849"/>
                  <a:gd name="connsiteY5" fmla="*/ 558800 h 860425"/>
                  <a:gd name="connsiteX6" fmla="*/ 40264 w 49849"/>
                  <a:gd name="connsiteY6" fmla="*/ 539750 h 860425"/>
                  <a:gd name="connsiteX7" fmla="*/ 33914 w 49849"/>
                  <a:gd name="connsiteY7" fmla="*/ 520700 h 860425"/>
                  <a:gd name="connsiteX8" fmla="*/ 30739 w 49849"/>
                  <a:gd name="connsiteY8" fmla="*/ 511175 h 860425"/>
                  <a:gd name="connsiteX9" fmla="*/ 27564 w 49849"/>
                  <a:gd name="connsiteY9" fmla="*/ 501650 h 860425"/>
                  <a:gd name="connsiteX10" fmla="*/ 18039 w 49849"/>
                  <a:gd name="connsiteY10" fmla="*/ 463550 h 860425"/>
                  <a:gd name="connsiteX11" fmla="*/ 11689 w 49849"/>
                  <a:gd name="connsiteY11" fmla="*/ 454025 h 860425"/>
                  <a:gd name="connsiteX12" fmla="*/ 5339 w 49849"/>
                  <a:gd name="connsiteY12" fmla="*/ 434975 h 860425"/>
                  <a:gd name="connsiteX13" fmla="*/ 5339 w 49849"/>
                  <a:gd name="connsiteY13" fmla="*/ 254000 h 860425"/>
                  <a:gd name="connsiteX14" fmla="*/ 14864 w 49849"/>
                  <a:gd name="connsiteY14" fmla="*/ 219075 h 860425"/>
                  <a:gd name="connsiteX15" fmla="*/ 21214 w 49849"/>
                  <a:gd name="connsiteY15" fmla="*/ 206375 h 860425"/>
                  <a:gd name="connsiteX16" fmla="*/ 27564 w 49849"/>
                  <a:gd name="connsiteY16" fmla="*/ 180975 h 860425"/>
                  <a:gd name="connsiteX17" fmla="*/ 37089 w 49849"/>
                  <a:gd name="connsiteY17" fmla="*/ 130175 h 860425"/>
                  <a:gd name="connsiteX18" fmla="*/ 40264 w 49849"/>
                  <a:gd name="connsiteY18" fmla="*/ 120650 h 860425"/>
                  <a:gd name="connsiteX19" fmla="*/ 43439 w 49849"/>
                  <a:gd name="connsiteY19" fmla="*/ 92075 h 860425"/>
                  <a:gd name="connsiteX20" fmla="*/ 40264 w 49849"/>
                  <a:gd name="connsiteY20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849" h="860425">
                    <a:moveTo>
                      <a:pt x="33914" y="860425"/>
                    </a:moveTo>
                    <a:cubicBezTo>
                      <a:pt x="30647" y="811424"/>
                      <a:pt x="28641" y="812094"/>
                      <a:pt x="33914" y="762000"/>
                    </a:cubicBezTo>
                    <a:cubicBezTo>
                      <a:pt x="34264" y="758672"/>
                      <a:pt x="36363" y="755742"/>
                      <a:pt x="37089" y="752475"/>
                    </a:cubicBezTo>
                    <a:cubicBezTo>
                      <a:pt x="39432" y="741932"/>
                      <a:pt x="41751" y="721328"/>
                      <a:pt x="43439" y="711200"/>
                    </a:cubicBezTo>
                    <a:cubicBezTo>
                      <a:pt x="44326" y="705877"/>
                      <a:pt x="45556" y="700617"/>
                      <a:pt x="46614" y="695325"/>
                    </a:cubicBezTo>
                    <a:cubicBezTo>
                      <a:pt x="48903" y="642688"/>
                      <a:pt x="52577" y="610484"/>
                      <a:pt x="46614" y="558800"/>
                    </a:cubicBezTo>
                    <a:cubicBezTo>
                      <a:pt x="45847" y="552151"/>
                      <a:pt x="42381" y="546100"/>
                      <a:pt x="40264" y="539750"/>
                    </a:cubicBezTo>
                    <a:lnTo>
                      <a:pt x="33914" y="520700"/>
                    </a:lnTo>
                    <a:lnTo>
                      <a:pt x="30739" y="511175"/>
                    </a:lnTo>
                    <a:cubicBezTo>
                      <a:pt x="29681" y="508000"/>
                      <a:pt x="28114" y="504951"/>
                      <a:pt x="27564" y="501650"/>
                    </a:cubicBezTo>
                    <a:cubicBezTo>
                      <a:pt x="25977" y="492128"/>
                      <a:pt x="23629" y="471936"/>
                      <a:pt x="18039" y="463550"/>
                    </a:cubicBezTo>
                    <a:cubicBezTo>
                      <a:pt x="15922" y="460375"/>
                      <a:pt x="13239" y="457512"/>
                      <a:pt x="11689" y="454025"/>
                    </a:cubicBezTo>
                    <a:cubicBezTo>
                      <a:pt x="8971" y="447908"/>
                      <a:pt x="5339" y="434975"/>
                      <a:pt x="5339" y="434975"/>
                    </a:cubicBezTo>
                    <a:cubicBezTo>
                      <a:pt x="-2051" y="361076"/>
                      <a:pt x="-1504" y="379446"/>
                      <a:pt x="5339" y="254000"/>
                    </a:cubicBezTo>
                    <a:cubicBezTo>
                      <a:pt x="5440" y="252145"/>
                      <a:pt x="11637" y="226605"/>
                      <a:pt x="14864" y="219075"/>
                    </a:cubicBezTo>
                    <a:cubicBezTo>
                      <a:pt x="16728" y="214725"/>
                      <a:pt x="19717" y="210865"/>
                      <a:pt x="21214" y="206375"/>
                    </a:cubicBezTo>
                    <a:cubicBezTo>
                      <a:pt x="23974" y="198096"/>
                      <a:pt x="25602" y="189479"/>
                      <a:pt x="27564" y="180975"/>
                    </a:cubicBezTo>
                    <a:cubicBezTo>
                      <a:pt x="31441" y="164175"/>
                      <a:pt x="32907" y="146901"/>
                      <a:pt x="37089" y="130175"/>
                    </a:cubicBezTo>
                    <a:cubicBezTo>
                      <a:pt x="37901" y="126928"/>
                      <a:pt x="39206" y="123825"/>
                      <a:pt x="40264" y="120650"/>
                    </a:cubicBezTo>
                    <a:cubicBezTo>
                      <a:pt x="41322" y="111125"/>
                      <a:pt x="43439" y="101659"/>
                      <a:pt x="43439" y="92075"/>
                    </a:cubicBezTo>
                    <a:cubicBezTo>
                      <a:pt x="43439" y="61365"/>
                      <a:pt x="40264" y="30710"/>
                      <a:pt x="40264" y="0"/>
                    </a:cubicBez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Freeform 1100"/>
              <p:cNvSpPr/>
              <p:nvPr/>
            </p:nvSpPr>
            <p:spPr>
              <a:xfrm>
                <a:off x="3703661" y="1473563"/>
                <a:ext cx="98425" cy="133350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Freeform 1101"/>
              <p:cNvSpPr/>
              <p:nvPr/>
            </p:nvSpPr>
            <p:spPr>
              <a:xfrm>
                <a:off x="3662909" y="1173241"/>
                <a:ext cx="80494" cy="122407"/>
              </a:xfrm>
              <a:custGeom>
                <a:avLst/>
                <a:gdLst>
                  <a:gd name="connsiteX0" fmla="*/ 0 w 98425"/>
                  <a:gd name="connsiteY0" fmla="*/ 133350 h 133350"/>
                  <a:gd name="connsiteX1" fmla="*/ 9525 w 98425"/>
                  <a:gd name="connsiteY1" fmla="*/ 95250 h 133350"/>
                  <a:gd name="connsiteX2" fmla="*/ 12700 w 98425"/>
                  <a:gd name="connsiteY2" fmla="*/ 85725 h 133350"/>
                  <a:gd name="connsiteX3" fmla="*/ 22225 w 98425"/>
                  <a:gd name="connsiteY3" fmla="*/ 76200 h 133350"/>
                  <a:gd name="connsiteX4" fmla="*/ 34925 w 98425"/>
                  <a:gd name="connsiteY4" fmla="*/ 60325 h 133350"/>
                  <a:gd name="connsiteX5" fmla="*/ 38100 w 98425"/>
                  <a:gd name="connsiteY5" fmla="*/ 50800 h 133350"/>
                  <a:gd name="connsiteX6" fmla="*/ 60325 w 98425"/>
                  <a:gd name="connsiteY6" fmla="*/ 25400 h 133350"/>
                  <a:gd name="connsiteX7" fmla="*/ 66675 w 98425"/>
                  <a:gd name="connsiteY7" fmla="*/ 15875 h 133350"/>
                  <a:gd name="connsiteX8" fmla="*/ 88900 w 98425"/>
                  <a:gd name="connsiteY8" fmla="*/ 6350 h 133350"/>
                  <a:gd name="connsiteX9" fmla="*/ 98425 w 98425"/>
                  <a:gd name="connsiteY9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25" h="133350">
                    <a:moveTo>
                      <a:pt x="0" y="133350"/>
                    </a:moveTo>
                    <a:cubicBezTo>
                      <a:pt x="4275" y="107698"/>
                      <a:pt x="1139" y="120407"/>
                      <a:pt x="9525" y="95250"/>
                    </a:cubicBezTo>
                    <a:cubicBezTo>
                      <a:pt x="10583" y="92075"/>
                      <a:pt x="10333" y="88092"/>
                      <a:pt x="12700" y="85725"/>
                    </a:cubicBezTo>
                    <a:lnTo>
                      <a:pt x="22225" y="76200"/>
                    </a:lnTo>
                    <a:cubicBezTo>
                      <a:pt x="30205" y="52259"/>
                      <a:pt x="18512" y="80841"/>
                      <a:pt x="34925" y="60325"/>
                    </a:cubicBezTo>
                    <a:cubicBezTo>
                      <a:pt x="37016" y="57712"/>
                      <a:pt x="36475" y="53726"/>
                      <a:pt x="38100" y="50800"/>
                    </a:cubicBezTo>
                    <a:cubicBezTo>
                      <a:pt x="48995" y="31190"/>
                      <a:pt x="46411" y="34676"/>
                      <a:pt x="60325" y="25400"/>
                    </a:cubicBezTo>
                    <a:cubicBezTo>
                      <a:pt x="62442" y="22225"/>
                      <a:pt x="63977" y="18573"/>
                      <a:pt x="66675" y="15875"/>
                    </a:cubicBezTo>
                    <a:cubicBezTo>
                      <a:pt x="73984" y="8566"/>
                      <a:pt x="79184" y="8779"/>
                      <a:pt x="88900" y="6350"/>
                    </a:cubicBezTo>
                    <a:lnTo>
                      <a:pt x="98425" y="0"/>
                    </a:lnTo>
                  </a:path>
                </a:pathLst>
              </a:custGeom>
              <a:noFill/>
              <a:ln w="952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3" name="Freeform 1102"/>
              <p:cNvSpPr/>
              <p:nvPr/>
            </p:nvSpPr>
            <p:spPr>
              <a:xfrm>
                <a:off x="3628841" y="1301750"/>
                <a:ext cx="28759" cy="107950"/>
              </a:xfrm>
              <a:custGeom>
                <a:avLst/>
                <a:gdLst>
                  <a:gd name="connsiteX0" fmla="*/ 28759 w 28759"/>
                  <a:gd name="connsiteY0" fmla="*/ 107950 h 107950"/>
                  <a:gd name="connsiteX1" fmla="*/ 25584 w 28759"/>
                  <a:gd name="connsiteY1" fmla="*/ 53975 h 107950"/>
                  <a:gd name="connsiteX2" fmla="*/ 19234 w 28759"/>
                  <a:gd name="connsiteY2" fmla="*/ 44450 h 107950"/>
                  <a:gd name="connsiteX3" fmla="*/ 16059 w 28759"/>
                  <a:gd name="connsiteY3" fmla="*/ 34925 h 107950"/>
                  <a:gd name="connsiteX4" fmla="*/ 184 w 28759"/>
                  <a:gd name="connsiteY4" fmla="*/ 6350 h 107950"/>
                  <a:gd name="connsiteX5" fmla="*/ 184 w 28759"/>
                  <a:gd name="connsiteY5" fmla="*/ 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9" h="107950">
                    <a:moveTo>
                      <a:pt x="28759" y="107950"/>
                    </a:moveTo>
                    <a:cubicBezTo>
                      <a:pt x="27701" y="89958"/>
                      <a:pt x="28258" y="71798"/>
                      <a:pt x="25584" y="53975"/>
                    </a:cubicBezTo>
                    <a:cubicBezTo>
                      <a:pt x="25018" y="50201"/>
                      <a:pt x="20941" y="47863"/>
                      <a:pt x="19234" y="44450"/>
                    </a:cubicBezTo>
                    <a:cubicBezTo>
                      <a:pt x="17737" y="41457"/>
                      <a:pt x="17684" y="37851"/>
                      <a:pt x="16059" y="34925"/>
                    </a:cubicBezTo>
                    <a:cubicBezTo>
                      <a:pt x="8103" y="20603"/>
                      <a:pt x="2878" y="19820"/>
                      <a:pt x="184" y="6350"/>
                    </a:cubicBezTo>
                    <a:cubicBezTo>
                      <a:pt x="-231" y="4274"/>
                      <a:pt x="184" y="2117"/>
                      <a:pt x="184" y="0"/>
                    </a:cubicBezTo>
                  </a:path>
                </a:pathLst>
              </a:custGeom>
              <a:noFill/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4" name="Freeform 1103"/>
              <p:cNvSpPr/>
              <p:nvPr/>
            </p:nvSpPr>
            <p:spPr>
              <a:xfrm>
                <a:off x="3445669" y="1635573"/>
                <a:ext cx="147686" cy="88613"/>
              </a:xfrm>
              <a:custGeom>
                <a:avLst/>
                <a:gdLst>
                  <a:gd name="connsiteX0" fmla="*/ 147637 w 147686"/>
                  <a:gd name="connsiteY0" fmla="*/ 346 h 88613"/>
                  <a:gd name="connsiteX1" fmla="*/ 135731 w 147686"/>
                  <a:gd name="connsiteY1" fmla="*/ 5108 h 88613"/>
                  <a:gd name="connsiteX2" fmla="*/ 119062 w 147686"/>
                  <a:gd name="connsiteY2" fmla="*/ 14633 h 88613"/>
                  <a:gd name="connsiteX3" fmla="*/ 102394 w 147686"/>
                  <a:gd name="connsiteY3" fmla="*/ 24158 h 88613"/>
                  <a:gd name="connsiteX4" fmla="*/ 85725 w 147686"/>
                  <a:gd name="connsiteY4" fmla="*/ 33683 h 88613"/>
                  <a:gd name="connsiteX5" fmla="*/ 76200 w 147686"/>
                  <a:gd name="connsiteY5" fmla="*/ 38446 h 88613"/>
                  <a:gd name="connsiteX6" fmla="*/ 69056 w 147686"/>
                  <a:gd name="connsiteY6" fmla="*/ 40827 h 88613"/>
                  <a:gd name="connsiteX7" fmla="*/ 52387 w 147686"/>
                  <a:gd name="connsiteY7" fmla="*/ 47971 h 88613"/>
                  <a:gd name="connsiteX8" fmla="*/ 38100 w 147686"/>
                  <a:gd name="connsiteY8" fmla="*/ 59877 h 88613"/>
                  <a:gd name="connsiteX9" fmla="*/ 30956 w 147686"/>
                  <a:gd name="connsiteY9" fmla="*/ 62258 h 88613"/>
                  <a:gd name="connsiteX10" fmla="*/ 14287 w 147686"/>
                  <a:gd name="connsiteY10" fmla="*/ 74165 h 88613"/>
                  <a:gd name="connsiteX11" fmla="*/ 0 w 147686"/>
                  <a:gd name="connsiteY11" fmla="*/ 83690 h 88613"/>
                  <a:gd name="connsiteX12" fmla="*/ 7144 w 147686"/>
                  <a:gd name="connsiteY12" fmla="*/ 88452 h 88613"/>
                  <a:gd name="connsiteX13" fmla="*/ 30956 w 147686"/>
                  <a:gd name="connsiteY13" fmla="*/ 86071 h 88613"/>
                  <a:gd name="connsiteX14" fmla="*/ 38100 w 147686"/>
                  <a:gd name="connsiteY14" fmla="*/ 81308 h 88613"/>
                  <a:gd name="connsiteX15" fmla="*/ 45244 w 147686"/>
                  <a:gd name="connsiteY15" fmla="*/ 78927 h 88613"/>
                  <a:gd name="connsiteX16" fmla="*/ 52387 w 147686"/>
                  <a:gd name="connsiteY16" fmla="*/ 71783 h 88613"/>
                  <a:gd name="connsiteX17" fmla="*/ 66675 w 147686"/>
                  <a:gd name="connsiteY17" fmla="*/ 64640 h 88613"/>
                  <a:gd name="connsiteX18" fmla="*/ 73819 w 147686"/>
                  <a:gd name="connsiteY18" fmla="*/ 57496 h 88613"/>
                  <a:gd name="connsiteX19" fmla="*/ 80962 w 147686"/>
                  <a:gd name="connsiteY19" fmla="*/ 52733 h 88613"/>
                  <a:gd name="connsiteX20" fmla="*/ 88106 w 147686"/>
                  <a:gd name="connsiteY20" fmla="*/ 45590 h 88613"/>
                  <a:gd name="connsiteX21" fmla="*/ 97631 w 147686"/>
                  <a:gd name="connsiteY21" fmla="*/ 38446 h 88613"/>
                  <a:gd name="connsiteX22" fmla="*/ 111919 w 147686"/>
                  <a:gd name="connsiteY22" fmla="*/ 28921 h 88613"/>
                  <a:gd name="connsiteX23" fmla="*/ 116681 w 147686"/>
                  <a:gd name="connsiteY23" fmla="*/ 21777 h 88613"/>
                  <a:gd name="connsiteX24" fmla="*/ 123825 w 147686"/>
                  <a:gd name="connsiteY24" fmla="*/ 19396 h 88613"/>
                  <a:gd name="connsiteX25" fmla="*/ 130969 w 147686"/>
                  <a:gd name="connsiteY25" fmla="*/ 14633 h 88613"/>
                  <a:gd name="connsiteX26" fmla="*/ 147637 w 147686"/>
                  <a:gd name="connsiteY26" fmla="*/ 346 h 8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7686" h="88613">
                    <a:moveTo>
                      <a:pt x="147637" y="346"/>
                    </a:moveTo>
                    <a:cubicBezTo>
                      <a:pt x="148431" y="-1242"/>
                      <a:pt x="139467" y="3032"/>
                      <a:pt x="135731" y="5108"/>
                    </a:cubicBezTo>
                    <a:cubicBezTo>
                      <a:pt x="114107" y="17121"/>
                      <a:pt x="136353" y="8870"/>
                      <a:pt x="119062" y="14633"/>
                    </a:cubicBezTo>
                    <a:cubicBezTo>
                      <a:pt x="99736" y="33962"/>
                      <a:pt x="124777" y="11368"/>
                      <a:pt x="102394" y="24158"/>
                    </a:cubicBezTo>
                    <a:cubicBezTo>
                      <a:pt x="80325" y="36768"/>
                      <a:pt x="110772" y="27422"/>
                      <a:pt x="85725" y="33683"/>
                    </a:cubicBezTo>
                    <a:cubicBezTo>
                      <a:pt x="82550" y="35271"/>
                      <a:pt x="79463" y="37048"/>
                      <a:pt x="76200" y="38446"/>
                    </a:cubicBezTo>
                    <a:cubicBezTo>
                      <a:pt x="73893" y="39435"/>
                      <a:pt x="71363" y="39838"/>
                      <a:pt x="69056" y="40827"/>
                    </a:cubicBezTo>
                    <a:cubicBezTo>
                      <a:pt x="48458" y="49655"/>
                      <a:pt x="69141" y="42387"/>
                      <a:pt x="52387" y="47971"/>
                    </a:cubicBezTo>
                    <a:cubicBezTo>
                      <a:pt x="47119" y="53239"/>
                      <a:pt x="44733" y="56561"/>
                      <a:pt x="38100" y="59877"/>
                    </a:cubicBezTo>
                    <a:cubicBezTo>
                      <a:pt x="35855" y="60999"/>
                      <a:pt x="33337" y="61464"/>
                      <a:pt x="30956" y="62258"/>
                    </a:cubicBezTo>
                    <a:cubicBezTo>
                      <a:pt x="7721" y="77749"/>
                      <a:pt x="43835" y="53480"/>
                      <a:pt x="14287" y="74165"/>
                    </a:cubicBezTo>
                    <a:cubicBezTo>
                      <a:pt x="9598" y="77447"/>
                      <a:pt x="0" y="83690"/>
                      <a:pt x="0" y="83690"/>
                    </a:cubicBezTo>
                    <a:cubicBezTo>
                      <a:pt x="2381" y="85277"/>
                      <a:pt x="4291" y="88233"/>
                      <a:pt x="7144" y="88452"/>
                    </a:cubicBezTo>
                    <a:cubicBezTo>
                      <a:pt x="15097" y="89064"/>
                      <a:pt x="23183" y="87865"/>
                      <a:pt x="30956" y="86071"/>
                    </a:cubicBezTo>
                    <a:cubicBezTo>
                      <a:pt x="33745" y="85427"/>
                      <a:pt x="35540" y="82588"/>
                      <a:pt x="38100" y="81308"/>
                    </a:cubicBezTo>
                    <a:cubicBezTo>
                      <a:pt x="40345" y="80185"/>
                      <a:pt x="42863" y="79721"/>
                      <a:pt x="45244" y="78927"/>
                    </a:cubicBezTo>
                    <a:cubicBezTo>
                      <a:pt x="47625" y="76546"/>
                      <a:pt x="49585" y="73651"/>
                      <a:pt x="52387" y="71783"/>
                    </a:cubicBezTo>
                    <a:cubicBezTo>
                      <a:pt x="73873" y="57458"/>
                      <a:pt x="44186" y="83380"/>
                      <a:pt x="66675" y="64640"/>
                    </a:cubicBezTo>
                    <a:cubicBezTo>
                      <a:pt x="69262" y="62484"/>
                      <a:pt x="71232" y="59652"/>
                      <a:pt x="73819" y="57496"/>
                    </a:cubicBezTo>
                    <a:cubicBezTo>
                      <a:pt x="76017" y="55664"/>
                      <a:pt x="78764" y="54565"/>
                      <a:pt x="80962" y="52733"/>
                    </a:cubicBezTo>
                    <a:cubicBezTo>
                      <a:pt x="83549" y="50577"/>
                      <a:pt x="85549" y="47781"/>
                      <a:pt x="88106" y="45590"/>
                    </a:cubicBezTo>
                    <a:cubicBezTo>
                      <a:pt x="91119" y="43007"/>
                      <a:pt x="94618" y="41029"/>
                      <a:pt x="97631" y="38446"/>
                    </a:cubicBezTo>
                    <a:cubicBezTo>
                      <a:pt x="108982" y="28717"/>
                      <a:pt x="99767" y="32971"/>
                      <a:pt x="111919" y="28921"/>
                    </a:cubicBezTo>
                    <a:cubicBezTo>
                      <a:pt x="113506" y="26540"/>
                      <a:pt x="114446" y="23565"/>
                      <a:pt x="116681" y="21777"/>
                    </a:cubicBezTo>
                    <a:cubicBezTo>
                      <a:pt x="118641" y="20209"/>
                      <a:pt x="121580" y="20519"/>
                      <a:pt x="123825" y="19396"/>
                    </a:cubicBezTo>
                    <a:cubicBezTo>
                      <a:pt x="126385" y="18116"/>
                      <a:pt x="128770" y="16465"/>
                      <a:pt x="130969" y="14633"/>
                    </a:cubicBezTo>
                    <a:cubicBezTo>
                      <a:pt x="140214" y="6929"/>
                      <a:pt x="146843" y="1934"/>
                      <a:pt x="147637" y="34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Freeform 1104"/>
              <p:cNvSpPr/>
              <p:nvPr/>
            </p:nvSpPr>
            <p:spPr>
              <a:xfrm>
                <a:off x="3535727" y="1630799"/>
                <a:ext cx="38160" cy="123904"/>
              </a:xfrm>
              <a:custGeom>
                <a:avLst/>
                <a:gdLst>
                  <a:gd name="connsiteX0" fmla="*/ 38100 w 38160"/>
                  <a:gd name="connsiteY0" fmla="*/ 2040 h 123904"/>
                  <a:gd name="connsiteX1" fmla="*/ 35719 w 38160"/>
                  <a:gd name="connsiteY1" fmla="*/ 25853 h 123904"/>
                  <a:gd name="connsiteX2" fmla="*/ 28575 w 38160"/>
                  <a:gd name="connsiteY2" fmla="*/ 49665 h 123904"/>
                  <a:gd name="connsiteX3" fmla="*/ 21431 w 38160"/>
                  <a:gd name="connsiteY3" fmla="*/ 66334 h 123904"/>
                  <a:gd name="connsiteX4" fmla="*/ 14288 w 38160"/>
                  <a:gd name="connsiteY4" fmla="*/ 83003 h 123904"/>
                  <a:gd name="connsiteX5" fmla="*/ 11906 w 38160"/>
                  <a:gd name="connsiteY5" fmla="*/ 90147 h 123904"/>
                  <a:gd name="connsiteX6" fmla="*/ 7144 w 38160"/>
                  <a:gd name="connsiteY6" fmla="*/ 99672 h 123904"/>
                  <a:gd name="connsiteX7" fmla="*/ 2381 w 38160"/>
                  <a:gd name="connsiteY7" fmla="*/ 113959 h 123904"/>
                  <a:gd name="connsiteX8" fmla="*/ 0 w 38160"/>
                  <a:gd name="connsiteY8" fmla="*/ 121103 h 123904"/>
                  <a:gd name="connsiteX9" fmla="*/ 7144 w 38160"/>
                  <a:gd name="connsiteY9" fmla="*/ 123484 h 123904"/>
                  <a:gd name="connsiteX10" fmla="*/ 26194 w 38160"/>
                  <a:gd name="connsiteY10" fmla="*/ 121103 h 123904"/>
                  <a:gd name="connsiteX11" fmla="*/ 30956 w 38160"/>
                  <a:gd name="connsiteY11" fmla="*/ 102053 h 123904"/>
                  <a:gd name="connsiteX12" fmla="*/ 33338 w 38160"/>
                  <a:gd name="connsiteY12" fmla="*/ 94909 h 123904"/>
                  <a:gd name="connsiteX13" fmla="*/ 33338 w 38160"/>
                  <a:gd name="connsiteY13" fmla="*/ 2040 h 123904"/>
                  <a:gd name="connsiteX14" fmla="*/ 38100 w 38160"/>
                  <a:gd name="connsiteY14" fmla="*/ 2040 h 123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160" h="123904">
                    <a:moveTo>
                      <a:pt x="38100" y="2040"/>
                    </a:moveTo>
                    <a:cubicBezTo>
                      <a:pt x="38497" y="6009"/>
                      <a:pt x="36847" y="17956"/>
                      <a:pt x="35719" y="25853"/>
                    </a:cubicBezTo>
                    <a:cubicBezTo>
                      <a:pt x="34458" y="34680"/>
                      <a:pt x="30787" y="40814"/>
                      <a:pt x="28575" y="49665"/>
                    </a:cubicBezTo>
                    <a:cubicBezTo>
                      <a:pt x="25500" y="61967"/>
                      <a:pt x="28009" y="56467"/>
                      <a:pt x="21431" y="66334"/>
                    </a:cubicBezTo>
                    <a:cubicBezTo>
                      <a:pt x="15850" y="83079"/>
                      <a:pt x="23110" y="62418"/>
                      <a:pt x="14288" y="83003"/>
                    </a:cubicBezTo>
                    <a:cubicBezTo>
                      <a:pt x="13299" y="85310"/>
                      <a:pt x="12895" y="87840"/>
                      <a:pt x="11906" y="90147"/>
                    </a:cubicBezTo>
                    <a:cubicBezTo>
                      <a:pt x="10508" y="93410"/>
                      <a:pt x="8462" y="96376"/>
                      <a:pt x="7144" y="99672"/>
                    </a:cubicBezTo>
                    <a:cubicBezTo>
                      <a:pt x="5280" y="104333"/>
                      <a:pt x="3969" y="109197"/>
                      <a:pt x="2381" y="113959"/>
                    </a:cubicBezTo>
                    <a:lnTo>
                      <a:pt x="0" y="121103"/>
                    </a:lnTo>
                    <a:cubicBezTo>
                      <a:pt x="2381" y="121897"/>
                      <a:pt x="4634" y="123484"/>
                      <a:pt x="7144" y="123484"/>
                    </a:cubicBezTo>
                    <a:cubicBezTo>
                      <a:pt x="13543" y="123484"/>
                      <a:pt x="21437" y="125384"/>
                      <a:pt x="26194" y="121103"/>
                    </a:cubicBezTo>
                    <a:cubicBezTo>
                      <a:pt x="31059" y="116724"/>
                      <a:pt x="28886" y="108262"/>
                      <a:pt x="30956" y="102053"/>
                    </a:cubicBezTo>
                    <a:lnTo>
                      <a:pt x="33338" y="94909"/>
                    </a:lnTo>
                    <a:cubicBezTo>
                      <a:pt x="36646" y="51903"/>
                      <a:pt x="37428" y="57248"/>
                      <a:pt x="33338" y="2040"/>
                    </a:cubicBezTo>
                    <a:cubicBezTo>
                      <a:pt x="33255" y="920"/>
                      <a:pt x="37703" y="-1929"/>
                      <a:pt x="38100" y="2040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Freeform 1105"/>
              <p:cNvSpPr/>
              <p:nvPr/>
            </p:nvSpPr>
            <p:spPr>
              <a:xfrm>
                <a:off x="3457575" y="1627180"/>
                <a:ext cx="112210" cy="25946"/>
              </a:xfrm>
              <a:custGeom>
                <a:avLst/>
                <a:gdLst>
                  <a:gd name="connsiteX0" fmla="*/ 111919 w 112210"/>
                  <a:gd name="connsiteY0" fmla="*/ 25408 h 25946"/>
                  <a:gd name="connsiteX1" fmla="*/ 76200 w 112210"/>
                  <a:gd name="connsiteY1" fmla="*/ 23026 h 25946"/>
                  <a:gd name="connsiteX2" fmla="*/ 52388 w 112210"/>
                  <a:gd name="connsiteY2" fmla="*/ 20645 h 25946"/>
                  <a:gd name="connsiteX3" fmla="*/ 23813 w 112210"/>
                  <a:gd name="connsiteY3" fmla="*/ 18264 h 25946"/>
                  <a:gd name="connsiteX4" fmla="*/ 14288 w 112210"/>
                  <a:gd name="connsiteY4" fmla="*/ 15883 h 25946"/>
                  <a:gd name="connsiteX5" fmla="*/ 0 w 112210"/>
                  <a:gd name="connsiteY5" fmla="*/ 11120 h 25946"/>
                  <a:gd name="connsiteX6" fmla="*/ 38100 w 112210"/>
                  <a:gd name="connsiteY6" fmla="*/ 6358 h 25946"/>
                  <a:gd name="connsiteX7" fmla="*/ 52388 w 112210"/>
                  <a:gd name="connsiteY7" fmla="*/ 11120 h 25946"/>
                  <a:gd name="connsiteX8" fmla="*/ 71438 w 112210"/>
                  <a:gd name="connsiteY8" fmla="*/ 20645 h 25946"/>
                  <a:gd name="connsiteX9" fmla="*/ 85725 w 112210"/>
                  <a:gd name="connsiteY9" fmla="*/ 23026 h 25946"/>
                  <a:gd name="connsiteX10" fmla="*/ 92869 w 112210"/>
                  <a:gd name="connsiteY10" fmla="*/ 25408 h 25946"/>
                  <a:gd name="connsiteX11" fmla="*/ 111919 w 112210"/>
                  <a:gd name="connsiteY11" fmla="*/ 25408 h 25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210" h="25946">
                    <a:moveTo>
                      <a:pt x="111919" y="25408"/>
                    </a:moveTo>
                    <a:cubicBezTo>
                      <a:pt x="109141" y="25011"/>
                      <a:pt x="88095" y="23978"/>
                      <a:pt x="76200" y="23026"/>
                    </a:cubicBezTo>
                    <a:cubicBezTo>
                      <a:pt x="68248" y="22390"/>
                      <a:pt x="60332" y="21367"/>
                      <a:pt x="52388" y="20645"/>
                    </a:cubicBezTo>
                    <a:lnTo>
                      <a:pt x="23813" y="18264"/>
                    </a:lnTo>
                    <a:cubicBezTo>
                      <a:pt x="20638" y="17470"/>
                      <a:pt x="17423" y="16823"/>
                      <a:pt x="14288" y="15883"/>
                    </a:cubicBezTo>
                    <a:cubicBezTo>
                      <a:pt x="9479" y="14440"/>
                      <a:pt x="0" y="11120"/>
                      <a:pt x="0" y="11120"/>
                    </a:cubicBezTo>
                    <a:cubicBezTo>
                      <a:pt x="5959" y="-6760"/>
                      <a:pt x="803" y="1030"/>
                      <a:pt x="38100" y="6358"/>
                    </a:cubicBezTo>
                    <a:cubicBezTo>
                      <a:pt x="43070" y="7068"/>
                      <a:pt x="47898" y="8875"/>
                      <a:pt x="52388" y="11120"/>
                    </a:cubicBezTo>
                    <a:cubicBezTo>
                      <a:pt x="58738" y="14295"/>
                      <a:pt x="64435" y="19478"/>
                      <a:pt x="71438" y="20645"/>
                    </a:cubicBezTo>
                    <a:lnTo>
                      <a:pt x="85725" y="23026"/>
                    </a:lnTo>
                    <a:cubicBezTo>
                      <a:pt x="88106" y="23820"/>
                      <a:pt x="90434" y="24799"/>
                      <a:pt x="92869" y="25408"/>
                    </a:cubicBezTo>
                    <a:cubicBezTo>
                      <a:pt x="96795" y="26390"/>
                      <a:pt x="114697" y="25805"/>
                      <a:pt x="111919" y="25408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Freeform 1106"/>
              <p:cNvSpPr/>
              <p:nvPr/>
            </p:nvSpPr>
            <p:spPr>
              <a:xfrm>
                <a:off x="3597903" y="1605581"/>
                <a:ext cx="59806" cy="68438"/>
              </a:xfrm>
              <a:custGeom>
                <a:avLst/>
                <a:gdLst>
                  <a:gd name="connsiteX0" fmla="*/ 19216 w 59806"/>
                  <a:gd name="connsiteY0" fmla="*/ 51769 h 68438"/>
                  <a:gd name="connsiteX1" fmla="*/ 21597 w 59806"/>
                  <a:gd name="connsiteY1" fmla="*/ 35100 h 68438"/>
                  <a:gd name="connsiteX2" fmla="*/ 23978 w 59806"/>
                  <a:gd name="connsiteY2" fmla="*/ 1763 h 68438"/>
                  <a:gd name="connsiteX3" fmla="*/ 40647 w 59806"/>
                  <a:gd name="connsiteY3" fmla="*/ 4144 h 68438"/>
                  <a:gd name="connsiteX4" fmla="*/ 45410 w 59806"/>
                  <a:gd name="connsiteY4" fmla="*/ 11288 h 68438"/>
                  <a:gd name="connsiteX5" fmla="*/ 40647 w 59806"/>
                  <a:gd name="connsiteY5" fmla="*/ 37482 h 68438"/>
                  <a:gd name="connsiteX6" fmla="*/ 35885 w 59806"/>
                  <a:gd name="connsiteY6" fmla="*/ 44625 h 68438"/>
                  <a:gd name="connsiteX7" fmla="*/ 33503 w 59806"/>
                  <a:gd name="connsiteY7" fmla="*/ 54150 h 68438"/>
                  <a:gd name="connsiteX8" fmla="*/ 19216 w 59806"/>
                  <a:gd name="connsiteY8" fmla="*/ 54150 h 68438"/>
                  <a:gd name="connsiteX9" fmla="*/ 9691 w 59806"/>
                  <a:gd name="connsiteY9" fmla="*/ 39863 h 68438"/>
                  <a:gd name="connsiteX10" fmla="*/ 4928 w 59806"/>
                  <a:gd name="connsiteY10" fmla="*/ 32719 h 68438"/>
                  <a:gd name="connsiteX11" fmla="*/ 9691 w 59806"/>
                  <a:gd name="connsiteY11" fmla="*/ 30338 h 68438"/>
                  <a:gd name="connsiteX12" fmla="*/ 26360 w 59806"/>
                  <a:gd name="connsiteY12" fmla="*/ 42244 h 68438"/>
                  <a:gd name="connsiteX13" fmla="*/ 33503 w 59806"/>
                  <a:gd name="connsiteY13" fmla="*/ 56532 h 68438"/>
                  <a:gd name="connsiteX14" fmla="*/ 35885 w 59806"/>
                  <a:gd name="connsiteY14" fmla="*/ 63675 h 68438"/>
                  <a:gd name="connsiteX15" fmla="*/ 43028 w 59806"/>
                  <a:gd name="connsiteY15" fmla="*/ 68438 h 68438"/>
                  <a:gd name="connsiteX16" fmla="*/ 59697 w 59806"/>
                  <a:gd name="connsiteY16" fmla="*/ 63675 h 68438"/>
                  <a:gd name="connsiteX17" fmla="*/ 19216 w 59806"/>
                  <a:gd name="connsiteY17" fmla="*/ 51769 h 6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806" h="68438">
                    <a:moveTo>
                      <a:pt x="19216" y="51769"/>
                    </a:moveTo>
                    <a:cubicBezTo>
                      <a:pt x="12866" y="47007"/>
                      <a:pt x="21065" y="40687"/>
                      <a:pt x="21597" y="35100"/>
                    </a:cubicBezTo>
                    <a:cubicBezTo>
                      <a:pt x="22653" y="24010"/>
                      <a:pt x="18139" y="11251"/>
                      <a:pt x="23978" y="1763"/>
                    </a:cubicBezTo>
                    <a:cubicBezTo>
                      <a:pt x="26920" y="-3017"/>
                      <a:pt x="35091" y="3350"/>
                      <a:pt x="40647" y="4144"/>
                    </a:cubicBezTo>
                    <a:cubicBezTo>
                      <a:pt x="42235" y="6525"/>
                      <a:pt x="45125" y="8440"/>
                      <a:pt x="45410" y="11288"/>
                    </a:cubicBezTo>
                    <a:cubicBezTo>
                      <a:pt x="45618" y="13373"/>
                      <a:pt x="42609" y="32904"/>
                      <a:pt x="40647" y="37482"/>
                    </a:cubicBezTo>
                    <a:cubicBezTo>
                      <a:pt x="39520" y="40112"/>
                      <a:pt x="37472" y="42244"/>
                      <a:pt x="35885" y="44625"/>
                    </a:cubicBezTo>
                    <a:cubicBezTo>
                      <a:pt x="35091" y="47800"/>
                      <a:pt x="35547" y="51594"/>
                      <a:pt x="33503" y="54150"/>
                    </a:cubicBezTo>
                    <a:cubicBezTo>
                      <a:pt x="29492" y="59164"/>
                      <a:pt x="23227" y="55487"/>
                      <a:pt x="19216" y="54150"/>
                    </a:cubicBezTo>
                    <a:lnTo>
                      <a:pt x="9691" y="39863"/>
                    </a:lnTo>
                    <a:lnTo>
                      <a:pt x="4928" y="32719"/>
                    </a:lnTo>
                    <a:cubicBezTo>
                      <a:pt x="853" y="26606"/>
                      <a:pt x="-5687" y="19353"/>
                      <a:pt x="9691" y="30338"/>
                    </a:cubicBezTo>
                    <a:cubicBezTo>
                      <a:pt x="32210" y="46424"/>
                      <a:pt x="262" y="29197"/>
                      <a:pt x="26360" y="42244"/>
                    </a:cubicBezTo>
                    <a:cubicBezTo>
                      <a:pt x="32341" y="60191"/>
                      <a:pt x="24276" y="38078"/>
                      <a:pt x="33503" y="56532"/>
                    </a:cubicBezTo>
                    <a:cubicBezTo>
                      <a:pt x="34626" y="58777"/>
                      <a:pt x="34317" y="61715"/>
                      <a:pt x="35885" y="63675"/>
                    </a:cubicBezTo>
                    <a:cubicBezTo>
                      <a:pt x="37673" y="65910"/>
                      <a:pt x="40647" y="66850"/>
                      <a:pt x="43028" y="68438"/>
                    </a:cubicBezTo>
                    <a:cubicBezTo>
                      <a:pt x="48113" y="66743"/>
                      <a:pt x="54470" y="64422"/>
                      <a:pt x="59697" y="63675"/>
                    </a:cubicBezTo>
                    <a:cubicBezTo>
                      <a:pt x="62054" y="63338"/>
                      <a:pt x="25566" y="56531"/>
                      <a:pt x="19216" y="51769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Freeform 1107"/>
              <p:cNvSpPr/>
              <p:nvPr/>
            </p:nvSpPr>
            <p:spPr>
              <a:xfrm>
                <a:off x="3707239" y="1506808"/>
                <a:ext cx="37392" cy="44189"/>
              </a:xfrm>
              <a:custGeom>
                <a:avLst/>
                <a:gdLst>
                  <a:gd name="connsiteX0" fmla="*/ 14655 w 37392"/>
                  <a:gd name="connsiteY0" fmla="*/ 43386 h 44189"/>
                  <a:gd name="connsiteX1" fmla="*/ 5130 w 37392"/>
                  <a:gd name="connsiteY1" fmla="*/ 31480 h 44189"/>
                  <a:gd name="connsiteX2" fmla="*/ 367 w 37392"/>
                  <a:gd name="connsiteY2" fmla="*/ 24336 h 44189"/>
                  <a:gd name="connsiteX3" fmla="*/ 12274 w 37392"/>
                  <a:gd name="connsiteY3" fmla="*/ 21955 h 44189"/>
                  <a:gd name="connsiteX4" fmla="*/ 36086 w 37392"/>
                  <a:gd name="connsiteY4" fmla="*/ 24336 h 44189"/>
                  <a:gd name="connsiteX5" fmla="*/ 33705 w 37392"/>
                  <a:gd name="connsiteY5" fmla="*/ 33861 h 44189"/>
                  <a:gd name="connsiteX6" fmla="*/ 26561 w 37392"/>
                  <a:gd name="connsiteY6" fmla="*/ 29098 h 44189"/>
                  <a:gd name="connsiteX7" fmla="*/ 24180 w 37392"/>
                  <a:gd name="connsiteY7" fmla="*/ 12430 h 44189"/>
                  <a:gd name="connsiteX8" fmla="*/ 21799 w 37392"/>
                  <a:gd name="connsiteY8" fmla="*/ 523 h 44189"/>
                  <a:gd name="connsiteX9" fmla="*/ 24180 w 37392"/>
                  <a:gd name="connsiteY9" fmla="*/ 7667 h 44189"/>
                  <a:gd name="connsiteX10" fmla="*/ 14655 w 37392"/>
                  <a:gd name="connsiteY10" fmla="*/ 43386 h 44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92" h="44189">
                    <a:moveTo>
                      <a:pt x="14655" y="43386"/>
                    </a:moveTo>
                    <a:cubicBezTo>
                      <a:pt x="11480" y="47355"/>
                      <a:pt x="8180" y="35546"/>
                      <a:pt x="5130" y="31480"/>
                    </a:cubicBezTo>
                    <a:cubicBezTo>
                      <a:pt x="3413" y="29190"/>
                      <a:pt x="-1350" y="26626"/>
                      <a:pt x="367" y="24336"/>
                    </a:cubicBezTo>
                    <a:cubicBezTo>
                      <a:pt x="2796" y="21098"/>
                      <a:pt x="8305" y="22749"/>
                      <a:pt x="12274" y="21955"/>
                    </a:cubicBezTo>
                    <a:cubicBezTo>
                      <a:pt x="20211" y="22749"/>
                      <a:pt x="29113" y="20462"/>
                      <a:pt x="36086" y="24336"/>
                    </a:cubicBezTo>
                    <a:cubicBezTo>
                      <a:pt x="38947" y="25925"/>
                      <a:pt x="36632" y="32398"/>
                      <a:pt x="33705" y="33861"/>
                    </a:cubicBezTo>
                    <a:cubicBezTo>
                      <a:pt x="31145" y="35141"/>
                      <a:pt x="28942" y="30686"/>
                      <a:pt x="26561" y="29098"/>
                    </a:cubicBezTo>
                    <a:cubicBezTo>
                      <a:pt x="25767" y="23542"/>
                      <a:pt x="25103" y="17966"/>
                      <a:pt x="24180" y="12430"/>
                    </a:cubicBezTo>
                    <a:cubicBezTo>
                      <a:pt x="23515" y="8437"/>
                      <a:pt x="21799" y="4571"/>
                      <a:pt x="21799" y="523"/>
                    </a:cubicBezTo>
                    <a:cubicBezTo>
                      <a:pt x="21799" y="-1987"/>
                      <a:pt x="23636" y="5217"/>
                      <a:pt x="24180" y="7667"/>
                    </a:cubicBezTo>
                    <a:cubicBezTo>
                      <a:pt x="27344" y="21906"/>
                      <a:pt x="17830" y="39417"/>
                      <a:pt x="14655" y="43386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9" name="Freeform 1108"/>
              <p:cNvSpPr/>
              <p:nvPr/>
            </p:nvSpPr>
            <p:spPr>
              <a:xfrm>
                <a:off x="3774219" y="1430498"/>
                <a:ext cx="95312" cy="79215"/>
              </a:xfrm>
              <a:custGeom>
                <a:avLst/>
                <a:gdLst>
                  <a:gd name="connsiteX0" fmla="*/ 2444 w 95312"/>
                  <a:gd name="connsiteY0" fmla="*/ 55402 h 79215"/>
                  <a:gd name="connsiteX1" fmla="*/ 4825 w 95312"/>
                  <a:gd name="connsiteY1" fmla="*/ 633 h 79215"/>
                  <a:gd name="connsiteX2" fmla="*/ 9587 w 95312"/>
                  <a:gd name="connsiteY2" fmla="*/ 7777 h 79215"/>
                  <a:gd name="connsiteX3" fmla="*/ 14350 w 95312"/>
                  <a:gd name="connsiteY3" fmla="*/ 24446 h 79215"/>
                  <a:gd name="connsiteX4" fmla="*/ 9587 w 95312"/>
                  <a:gd name="connsiteY4" fmla="*/ 48258 h 79215"/>
                  <a:gd name="connsiteX5" fmla="*/ 26256 w 95312"/>
                  <a:gd name="connsiteY5" fmla="*/ 33971 h 79215"/>
                  <a:gd name="connsiteX6" fmla="*/ 35781 w 95312"/>
                  <a:gd name="connsiteY6" fmla="*/ 29208 h 79215"/>
                  <a:gd name="connsiteX7" fmla="*/ 50069 w 95312"/>
                  <a:gd name="connsiteY7" fmla="*/ 22065 h 79215"/>
                  <a:gd name="connsiteX8" fmla="*/ 66737 w 95312"/>
                  <a:gd name="connsiteY8" fmla="*/ 12540 h 79215"/>
                  <a:gd name="connsiteX9" fmla="*/ 73881 w 95312"/>
                  <a:gd name="connsiteY9" fmla="*/ 7777 h 79215"/>
                  <a:gd name="connsiteX10" fmla="*/ 88169 w 95312"/>
                  <a:gd name="connsiteY10" fmla="*/ 5396 h 79215"/>
                  <a:gd name="connsiteX11" fmla="*/ 95312 w 95312"/>
                  <a:gd name="connsiteY11" fmla="*/ 3015 h 79215"/>
                  <a:gd name="connsiteX12" fmla="*/ 88169 w 95312"/>
                  <a:gd name="connsiteY12" fmla="*/ 7777 h 79215"/>
                  <a:gd name="connsiteX13" fmla="*/ 73881 w 95312"/>
                  <a:gd name="connsiteY13" fmla="*/ 12540 h 79215"/>
                  <a:gd name="connsiteX14" fmla="*/ 59594 w 95312"/>
                  <a:gd name="connsiteY14" fmla="*/ 17302 h 79215"/>
                  <a:gd name="connsiteX15" fmla="*/ 52450 w 95312"/>
                  <a:gd name="connsiteY15" fmla="*/ 19683 h 79215"/>
                  <a:gd name="connsiteX16" fmla="*/ 33400 w 95312"/>
                  <a:gd name="connsiteY16" fmla="*/ 29208 h 79215"/>
                  <a:gd name="connsiteX17" fmla="*/ 19112 w 95312"/>
                  <a:gd name="connsiteY17" fmla="*/ 36352 h 79215"/>
                  <a:gd name="connsiteX18" fmla="*/ 11969 w 95312"/>
                  <a:gd name="connsiteY18" fmla="*/ 41115 h 79215"/>
                  <a:gd name="connsiteX19" fmla="*/ 7206 w 95312"/>
                  <a:gd name="connsiteY19" fmla="*/ 48258 h 79215"/>
                  <a:gd name="connsiteX20" fmla="*/ 69119 w 95312"/>
                  <a:gd name="connsiteY20" fmla="*/ 48258 h 79215"/>
                  <a:gd name="connsiteX21" fmla="*/ 61975 w 95312"/>
                  <a:gd name="connsiteY21" fmla="*/ 50640 h 79215"/>
                  <a:gd name="connsiteX22" fmla="*/ 14350 w 95312"/>
                  <a:gd name="connsiteY22" fmla="*/ 60165 h 79215"/>
                  <a:gd name="connsiteX23" fmla="*/ 11969 w 95312"/>
                  <a:gd name="connsiteY23" fmla="*/ 79215 h 79215"/>
                  <a:gd name="connsiteX24" fmla="*/ 4825 w 95312"/>
                  <a:gd name="connsiteY24" fmla="*/ 74452 h 79215"/>
                  <a:gd name="connsiteX25" fmla="*/ 2444 w 95312"/>
                  <a:gd name="connsiteY25" fmla="*/ 55402 h 79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5312" h="79215">
                    <a:moveTo>
                      <a:pt x="2444" y="55402"/>
                    </a:moveTo>
                    <a:cubicBezTo>
                      <a:pt x="2444" y="43099"/>
                      <a:pt x="2115" y="18704"/>
                      <a:pt x="4825" y="633"/>
                    </a:cubicBezTo>
                    <a:cubicBezTo>
                      <a:pt x="5249" y="-2197"/>
                      <a:pt x="8307" y="5217"/>
                      <a:pt x="9587" y="7777"/>
                    </a:cubicBezTo>
                    <a:cubicBezTo>
                      <a:pt x="11297" y="11198"/>
                      <a:pt x="13585" y="21388"/>
                      <a:pt x="14350" y="24446"/>
                    </a:cubicBezTo>
                    <a:cubicBezTo>
                      <a:pt x="12762" y="32383"/>
                      <a:pt x="7363" y="40475"/>
                      <a:pt x="9587" y="48258"/>
                    </a:cubicBezTo>
                    <a:cubicBezTo>
                      <a:pt x="10279" y="50679"/>
                      <a:pt x="26088" y="34091"/>
                      <a:pt x="26256" y="33971"/>
                    </a:cubicBezTo>
                    <a:cubicBezTo>
                      <a:pt x="29145" y="31908"/>
                      <a:pt x="32699" y="30969"/>
                      <a:pt x="35781" y="29208"/>
                    </a:cubicBezTo>
                    <a:cubicBezTo>
                      <a:pt x="48703" y="21824"/>
                      <a:pt x="36974" y="26429"/>
                      <a:pt x="50069" y="22065"/>
                    </a:cubicBezTo>
                    <a:cubicBezTo>
                      <a:pt x="67466" y="10465"/>
                      <a:pt x="45597" y="24620"/>
                      <a:pt x="66737" y="12540"/>
                    </a:cubicBezTo>
                    <a:cubicBezTo>
                      <a:pt x="69222" y="11120"/>
                      <a:pt x="71166" y="8682"/>
                      <a:pt x="73881" y="7777"/>
                    </a:cubicBezTo>
                    <a:cubicBezTo>
                      <a:pt x="78462" y="6250"/>
                      <a:pt x="83406" y="6190"/>
                      <a:pt x="88169" y="5396"/>
                    </a:cubicBezTo>
                    <a:cubicBezTo>
                      <a:pt x="90550" y="4602"/>
                      <a:pt x="95312" y="505"/>
                      <a:pt x="95312" y="3015"/>
                    </a:cubicBezTo>
                    <a:cubicBezTo>
                      <a:pt x="95312" y="5877"/>
                      <a:pt x="90784" y="6615"/>
                      <a:pt x="88169" y="7777"/>
                    </a:cubicBezTo>
                    <a:cubicBezTo>
                      <a:pt x="83581" y="9816"/>
                      <a:pt x="78644" y="10952"/>
                      <a:pt x="73881" y="12540"/>
                    </a:cubicBezTo>
                    <a:lnTo>
                      <a:pt x="59594" y="17302"/>
                    </a:lnTo>
                    <a:cubicBezTo>
                      <a:pt x="57213" y="18096"/>
                      <a:pt x="54695" y="18560"/>
                      <a:pt x="52450" y="19683"/>
                    </a:cubicBezTo>
                    <a:cubicBezTo>
                      <a:pt x="46100" y="22858"/>
                      <a:pt x="39307" y="25270"/>
                      <a:pt x="33400" y="29208"/>
                    </a:cubicBezTo>
                    <a:cubicBezTo>
                      <a:pt x="24168" y="35363"/>
                      <a:pt x="28971" y="33066"/>
                      <a:pt x="19112" y="36352"/>
                    </a:cubicBezTo>
                    <a:cubicBezTo>
                      <a:pt x="16731" y="37940"/>
                      <a:pt x="14529" y="39835"/>
                      <a:pt x="11969" y="41115"/>
                    </a:cubicBezTo>
                    <a:cubicBezTo>
                      <a:pt x="-559" y="47379"/>
                      <a:pt x="-4997" y="44191"/>
                      <a:pt x="7206" y="48258"/>
                    </a:cubicBezTo>
                    <a:cubicBezTo>
                      <a:pt x="30659" y="40441"/>
                      <a:pt x="19316" y="43277"/>
                      <a:pt x="69119" y="48258"/>
                    </a:cubicBezTo>
                    <a:cubicBezTo>
                      <a:pt x="71617" y="48508"/>
                      <a:pt x="64356" y="49846"/>
                      <a:pt x="61975" y="50640"/>
                    </a:cubicBezTo>
                    <a:cubicBezTo>
                      <a:pt x="-15381" y="46955"/>
                      <a:pt x="14350" y="32164"/>
                      <a:pt x="14350" y="60165"/>
                    </a:cubicBezTo>
                    <a:cubicBezTo>
                      <a:pt x="14350" y="66564"/>
                      <a:pt x="12763" y="72865"/>
                      <a:pt x="11969" y="79215"/>
                    </a:cubicBezTo>
                    <a:cubicBezTo>
                      <a:pt x="9588" y="77627"/>
                      <a:pt x="6849" y="76476"/>
                      <a:pt x="4825" y="74452"/>
                    </a:cubicBezTo>
                    <a:cubicBezTo>
                      <a:pt x="1951" y="71578"/>
                      <a:pt x="2444" y="67705"/>
                      <a:pt x="2444" y="5540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Freeform 1109"/>
              <p:cNvSpPr/>
              <p:nvPr/>
            </p:nvSpPr>
            <p:spPr>
              <a:xfrm>
                <a:off x="3752873" y="1490221"/>
                <a:ext cx="91639" cy="100012"/>
              </a:xfrm>
              <a:custGeom>
                <a:avLst/>
                <a:gdLst>
                  <a:gd name="connsiteX0" fmla="*/ 3236 w 91639"/>
                  <a:gd name="connsiteY0" fmla="*/ 16668 h 100012"/>
                  <a:gd name="connsiteX1" fmla="*/ 5617 w 91639"/>
                  <a:gd name="connsiteY1" fmla="*/ 50006 h 100012"/>
                  <a:gd name="connsiteX2" fmla="*/ 3236 w 91639"/>
                  <a:gd name="connsiteY2" fmla="*/ 28575 h 100012"/>
                  <a:gd name="connsiteX3" fmla="*/ 855 w 91639"/>
                  <a:gd name="connsiteY3" fmla="*/ 19050 h 100012"/>
                  <a:gd name="connsiteX4" fmla="*/ 10380 w 91639"/>
                  <a:gd name="connsiteY4" fmla="*/ 23812 h 100012"/>
                  <a:gd name="connsiteX5" fmla="*/ 17524 w 91639"/>
                  <a:gd name="connsiteY5" fmla="*/ 26193 h 100012"/>
                  <a:gd name="connsiteX6" fmla="*/ 24667 w 91639"/>
                  <a:gd name="connsiteY6" fmla="*/ 30956 h 100012"/>
                  <a:gd name="connsiteX7" fmla="*/ 34192 w 91639"/>
                  <a:gd name="connsiteY7" fmla="*/ 54768 h 100012"/>
                  <a:gd name="connsiteX8" fmla="*/ 38955 w 91639"/>
                  <a:gd name="connsiteY8" fmla="*/ 69056 h 100012"/>
                  <a:gd name="connsiteX9" fmla="*/ 41336 w 91639"/>
                  <a:gd name="connsiteY9" fmla="*/ 83343 h 100012"/>
                  <a:gd name="connsiteX10" fmla="*/ 46099 w 91639"/>
                  <a:gd name="connsiteY10" fmla="*/ 100012 h 100012"/>
                  <a:gd name="connsiteX11" fmla="*/ 50861 w 91639"/>
                  <a:gd name="connsiteY11" fmla="*/ 61912 h 100012"/>
                  <a:gd name="connsiteX12" fmla="*/ 48480 w 91639"/>
                  <a:gd name="connsiteY12" fmla="*/ 42862 h 100012"/>
                  <a:gd name="connsiteX13" fmla="*/ 24667 w 91639"/>
                  <a:gd name="connsiteY13" fmla="*/ 19050 h 100012"/>
                  <a:gd name="connsiteX14" fmla="*/ 17524 w 91639"/>
                  <a:gd name="connsiteY14" fmla="*/ 16668 h 100012"/>
                  <a:gd name="connsiteX15" fmla="*/ 24667 w 91639"/>
                  <a:gd name="connsiteY15" fmla="*/ 11906 h 100012"/>
                  <a:gd name="connsiteX16" fmla="*/ 77055 w 91639"/>
                  <a:gd name="connsiteY16" fmla="*/ 7143 h 100012"/>
                  <a:gd name="connsiteX17" fmla="*/ 84199 w 91639"/>
                  <a:gd name="connsiteY17" fmla="*/ 0 h 100012"/>
                  <a:gd name="connsiteX18" fmla="*/ 46099 w 91639"/>
                  <a:gd name="connsiteY18" fmla="*/ 2381 h 100012"/>
                  <a:gd name="connsiteX19" fmla="*/ 29430 w 91639"/>
                  <a:gd name="connsiteY19" fmla="*/ 7143 h 100012"/>
                  <a:gd name="connsiteX20" fmla="*/ 19905 w 91639"/>
                  <a:gd name="connsiteY20" fmla="*/ 9525 h 100012"/>
                  <a:gd name="connsiteX21" fmla="*/ 3236 w 91639"/>
                  <a:gd name="connsiteY21" fmla="*/ 16668 h 10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1639" h="100012">
                    <a:moveTo>
                      <a:pt x="3236" y="16668"/>
                    </a:moveTo>
                    <a:cubicBezTo>
                      <a:pt x="4030" y="27781"/>
                      <a:pt x="5617" y="38865"/>
                      <a:pt x="5617" y="50006"/>
                    </a:cubicBezTo>
                    <a:cubicBezTo>
                      <a:pt x="5617" y="57194"/>
                      <a:pt x="4329" y="35679"/>
                      <a:pt x="3236" y="28575"/>
                    </a:cubicBezTo>
                    <a:cubicBezTo>
                      <a:pt x="2738" y="25340"/>
                      <a:pt x="-1868" y="20865"/>
                      <a:pt x="855" y="19050"/>
                    </a:cubicBezTo>
                    <a:cubicBezTo>
                      <a:pt x="3808" y="17081"/>
                      <a:pt x="7117" y="22414"/>
                      <a:pt x="10380" y="23812"/>
                    </a:cubicBezTo>
                    <a:cubicBezTo>
                      <a:pt x="12687" y="24801"/>
                      <a:pt x="15143" y="25399"/>
                      <a:pt x="17524" y="26193"/>
                    </a:cubicBezTo>
                    <a:cubicBezTo>
                      <a:pt x="19905" y="27781"/>
                      <a:pt x="22835" y="28757"/>
                      <a:pt x="24667" y="30956"/>
                    </a:cubicBezTo>
                    <a:cubicBezTo>
                      <a:pt x="28562" y="35630"/>
                      <a:pt x="32710" y="50322"/>
                      <a:pt x="34192" y="54768"/>
                    </a:cubicBezTo>
                    <a:cubicBezTo>
                      <a:pt x="34194" y="54775"/>
                      <a:pt x="38954" y="69048"/>
                      <a:pt x="38955" y="69056"/>
                    </a:cubicBezTo>
                    <a:cubicBezTo>
                      <a:pt x="39749" y="73818"/>
                      <a:pt x="40389" y="78609"/>
                      <a:pt x="41336" y="83343"/>
                    </a:cubicBezTo>
                    <a:cubicBezTo>
                      <a:pt x="42832" y="90823"/>
                      <a:pt x="43828" y="93200"/>
                      <a:pt x="46099" y="100012"/>
                    </a:cubicBezTo>
                    <a:cubicBezTo>
                      <a:pt x="62341" y="89184"/>
                      <a:pt x="54111" y="97661"/>
                      <a:pt x="50861" y="61912"/>
                    </a:cubicBezTo>
                    <a:cubicBezTo>
                      <a:pt x="50282" y="55539"/>
                      <a:pt x="50632" y="48889"/>
                      <a:pt x="48480" y="42862"/>
                    </a:cubicBezTo>
                    <a:cubicBezTo>
                      <a:pt x="45047" y="33250"/>
                      <a:pt x="34450" y="22312"/>
                      <a:pt x="24667" y="19050"/>
                    </a:cubicBezTo>
                    <a:lnTo>
                      <a:pt x="17524" y="16668"/>
                    </a:lnTo>
                    <a:cubicBezTo>
                      <a:pt x="19905" y="15081"/>
                      <a:pt x="21891" y="12600"/>
                      <a:pt x="24667" y="11906"/>
                    </a:cubicBezTo>
                    <a:cubicBezTo>
                      <a:pt x="30927" y="10341"/>
                      <a:pt x="75587" y="7256"/>
                      <a:pt x="77055" y="7143"/>
                    </a:cubicBezTo>
                    <a:cubicBezTo>
                      <a:pt x="93723" y="1587"/>
                      <a:pt x="96104" y="3968"/>
                      <a:pt x="84199" y="0"/>
                    </a:cubicBezTo>
                    <a:cubicBezTo>
                      <a:pt x="71499" y="794"/>
                      <a:pt x="58761" y="1115"/>
                      <a:pt x="46099" y="2381"/>
                    </a:cubicBezTo>
                    <a:cubicBezTo>
                      <a:pt x="40376" y="2953"/>
                      <a:pt x="34895" y="5581"/>
                      <a:pt x="29430" y="7143"/>
                    </a:cubicBezTo>
                    <a:cubicBezTo>
                      <a:pt x="26283" y="8042"/>
                      <a:pt x="23080" y="8731"/>
                      <a:pt x="19905" y="9525"/>
                    </a:cubicBezTo>
                    <a:lnTo>
                      <a:pt x="3236" y="16668"/>
                    </a:ln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Freeform 1110"/>
              <p:cNvSpPr/>
              <p:nvPr/>
            </p:nvSpPr>
            <p:spPr>
              <a:xfrm>
                <a:off x="3623701" y="1335881"/>
                <a:ext cx="22158" cy="26442"/>
              </a:xfrm>
              <a:custGeom>
                <a:avLst/>
                <a:gdLst>
                  <a:gd name="connsiteX0" fmla="*/ 19612 w 22158"/>
                  <a:gd name="connsiteY0" fmla="*/ 2382 h 26442"/>
                  <a:gd name="connsiteX1" fmla="*/ 562 w 22158"/>
                  <a:gd name="connsiteY1" fmla="*/ 4763 h 26442"/>
                  <a:gd name="connsiteX2" fmla="*/ 14849 w 22158"/>
                  <a:gd name="connsiteY2" fmla="*/ 7144 h 26442"/>
                  <a:gd name="connsiteX3" fmla="*/ 17230 w 22158"/>
                  <a:gd name="connsiteY3" fmla="*/ 0 h 26442"/>
                  <a:gd name="connsiteX4" fmla="*/ 14849 w 22158"/>
                  <a:gd name="connsiteY4" fmla="*/ 21432 h 26442"/>
                  <a:gd name="connsiteX5" fmla="*/ 7705 w 22158"/>
                  <a:gd name="connsiteY5" fmla="*/ 26194 h 26442"/>
                  <a:gd name="connsiteX6" fmla="*/ 19612 w 22158"/>
                  <a:gd name="connsiteY6" fmla="*/ 2382 h 26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158" h="26442">
                    <a:moveTo>
                      <a:pt x="19612" y="2382"/>
                    </a:moveTo>
                    <a:cubicBezTo>
                      <a:pt x="18421" y="-1190"/>
                      <a:pt x="5088" y="238"/>
                      <a:pt x="562" y="4763"/>
                    </a:cubicBezTo>
                    <a:cubicBezTo>
                      <a:pt x="-2852" y="8177"/>
                      <a:pt x="10207" y="8471"/>
                      <a:pt x="14849" y="7144"/>
                    </a:cubicBezTo>
                    <a:cubicBezTo>
                      <a:pt x="17263" y="6454"/>
                      <a:pt x="16436" y="2381"/>
                      <a:pt x="17230" y="0"/>
                    </a:cubicBezTo>
                    <a:cubicBezTo>
                      <a:pt x="22365" y="15403"/>
                      <a:pt x="26008" y="12133"/>
                      <a:pt x="14849" y="21432"/>
                    </a:cubicBezTo>
                    <a:cubicBezTo>
                      <a:pt x="12650" y="23264"/>
                      <a:pt x="10086" y="24607"/>
                      <a:pt x="7705" y="26194"/>
                    </a:cubicBezTo>
                    <a:cubicBezTo>
                      <a:pt x="16355" y="29077"/>
                      <a:pt x="20803" y="5954"/>
                      <a:pt x="19612" y="238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2" name="Freeform 1111"/>
              <p:cNvSpPr/>
              <p:nvPr/>
            </p:nvSpPr>
            <p:spPr>
              <a:xfrm>
                <a:off x="3588026" y="1252474"/>
                <a:ext cx="49599" cy="71368"/>
              </a:xfrm>
              <a:custGeom>
                <a:avLst/>
                <a:gdLst>
                  <a:gd name="connsiteX0" fmla="*/ 40999 w 49599"/>
                  <a:gd name="connsiteY0" fmla="*/ 57214 h 71368"/>
                  <a:gd name="connsiteX1" fmla="*/ 518 w 49599"/>
                  <a:gd name="connsiteY1" fmla="*/ 54832 h 71368"/>
                  <a:gd name="connsiteX2" fmla="*/ 7662 w 49599"/>
                  <a:gd name="connsiteY2" fmla="*/ 52451 h 71368"/>
                  <a:gd name="connsiteX3" fmla="*/ 33855 w 49599"/>
                  <a:gd name="connsiteY3" fmla="*/ 54832 h 71368"/>
                  <a:gd name="connsiteX4" fmla="*/ 31474 w 49599"/>
                  <a:gd name="connsiteY4" fmla="*/ 40545 h 71368"/>
                  <a:gd name="connsiteX5" fmla="*/ 24330 w 49599"/>
                  <a:gd name="connsiteY5" fmla="*/ 23876 h 71368"/>
                  <a:gd name="connsiteX6" fmla="*/ 21949 w 49599"/>
                  <a:gd name="connsiteY6" fmla="*/ 14351 h 71368"/>
                  <a:gd name="connsiteX7" fmla="*/ 21949 w 49599"/>
                  <a:gd name="connsiteY7" fmla="*/ 7207 h 71368"/>
                  <a:gd name="connsiteX8" fmla="*/ 24330 w 49599"/>
                  <a:gd name="connsiteY8" fmla="*/ 21495 h 71368"/>
                  <a:gd name="connsiteX9" fmla="*/ 26712 w 49599"/>
                  <a:gd name="connsiteY9" fmla="*/ 28639 h 71368"/>
                  <a:gd name="connsiteX10" fmla="*/ 29093 w 49599"/>
                  <a:gd name="connsiteY10" fmla="*/ 47689 h 71368"/>
                  <a:gd name="connsiteX11" fmla="*/ 33855 w 49599"/>
                  <a:gd name="connsiteY11" fmla="*/ 40545 h 71368"/>
                  <a:gd name="connsiteX12" fmla="*/ 45762 w 49599"/>
                  <a:gd name="connsiteY12" fmla="*/ 26257 h 71368"/>
                  <a:gd name="connsiteX13" fmla="*/ 45762 w 49599"/>
                  <a:gd name="connsiteY13" fmla="*/ 57214 h 71368"/>
                  <a:gd name="connsiteX14" fmla="*/ 36237 w 49599"/>
                  <a:gd name="connsiteY14" fmla="*/ 61976 h 71368"/>
                  <a:gd name="connsiteX15" fmla="*/ 31474 w 49599"/>
                  <a:gd name="connsiteY15" fmla="*/ 69120 h 71368"/>
                  <a:gd name="connsiteX16" fmla="*/ 40999 w 49599"/>
                  <a:gd name="connsiteY16" fmla="*/ 57214 h 71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599" h="71368">
                    <a:moveTo>
                      <a:pt x="40999" y="57214"/>
                    </a:moveTo>
                    <a:cubicBezTo>
                      <a:pt x="35840" y="54833"/>
                      <a:pt x="13899" y="56744"/>
                      <a:pt x="518" y="54832"/>
                    </a:cubicBezTo>
                    <a:cubicBezTo>
                      <a:pt x="-1967" y="54477"/>
                      <a:pt x="5152" y="52451"/>
                      <a:pt x="7662" y="52451"/>
                    </a:cubicBezTo>
                    <a:cubicBezTo>
                      <a:pt x="16429" y="52451"/>
                      <a:pt x="25124" y="54038"/>
                      <a:pt x="33855" y="54832"/>
                    </a:cubicBezTo>
                    <a:cubicBezTo>
                      <a:pt x="33061" y="50070"/>
                      <a:pt x="32521" y="45258"/>
                      <a:pt x="31474" y="40545"/>
                    </a:cubicBezTo>
                    <a:cubicBezTo>
                      <a:pt x="30072" y="34236"/>
                      <a:pt x="27244" y="29703"/>
                      <a:pt x="24330" y="23876"/>
                    </a:cubicBezTo>
                    <a:cubicBezTo>
                      <a:pt x="23536" y="20701"/>
                      <a:pt x="22889" y="17486"/>
                      <a:pt x="21949" y="14351"/>
                    </a:cubicBezTo>
                    <a:cubicBezTo>
                      <a:pt x="17313" y="-1105"/>
                      <a:pt x="13815" y="-4994"/>
                      <a:pt x="21949" y="7207"/>
                    </a:cubicBezTo>
                    <a:cubicBezTo>
                      <a:pt x="22743" y="11970"/>
                      <a:pt x="23283" y="16782"/>
                      <a:pt x="24330" y="21495"/>
                    </a:cubicBezTo>
                    <a:cubicBezTo>
                      <a:pt x="24875" y="23945"/>
                      <a:pt x="26263" y="26169"/>
                      <a:pt x="26712" y="28639"/>
                    </a:cubicBezTo>
                    <a:cubicBezTo>
                      <a:pt x="27857" y="34935"/>
                      <a:pt x="28299" y="41339"/>
                      <a:pt x="29093" y="47689"/>
                    </a:cubicBezTo>
                    <a:cubicBezTo>
                      <a:pt x="30680" y="45308"/>
                      <a:pt x="32023" y="42744"/>
                      <a:pt x="33855" y="40545"/>
                    </a:cubicBezTo>
                    <a:cubicBezTo>
                      <a:pt x="49140" y="22202"/>
                      <a:pt x="33932" y="44001"/>
                      <a:pt x="45762" y="26257"/>
                    </a:cubicBezTo>
                    <a:cubicBezTo>
                      <a:pt x="49500" y="37473"/>
                      <a:pt x="52096" y="42013"/>
                      <a:pt x="45762" y="57214"/>
                    </a:cubicBezTo>
                    <a:cubicBezTo>
                      <a:pt x="44397" y="60491"/>
                      <a:pt x="39412" y="60389"/>
                      <a:pt x="36237" y="61976"/>
                    </a:cubicBezTo>
                    <a:cubicBezTo>
                      <a:pt x="34649" y="64357"/>
                      <a:pt x="33498" y="67096"/>
                      <a:pt x="31474" y="69120"/>
                    </a:cubicBezTo>
                    <a:cubicBezTo>
                      <a:pt x="23009" y="77584"/>
                      <a:pt x="46158" y="59595"/>
                      <a:pt x="40999" y="5721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Freeform 1112"/>
              <p:cNvSpPr/>
              <p:nvPr/>
            </p:nvSpPr>
            <p:spPr>
              <a:xfrm>
                <a:off x="3576614" y="1311619"/>
                <a:ext cx="57221" cy="67125"/>
              </a:xfrm>
              <a:custGeom>
                <a:avLst/>
                <a:gdLst>
                  <a:gd name="connsiteX0" fmla="*/ 50030 w 57221"/>
                  <a:gd name="connsiteY0" fmla="*/ 2831 h 67125"/>
                  <a:gd name="connsiteX1" fmla="*/ 38124 w 57221"/>
                  <a:gd name="connsiteY1" fmla="*/ 450 h 67125"/>
                  <a:gd name="connsiteX2" fmla="*/ 2405 w 57221"/>
                  <a:gd name="connsiteY2" fmla="*/ 2831 h 67125"/>
                  <a:gd name="connsiteX3" fmla="*/ 45267 w 57221"/>
                  <a:gd name="connsiteY3" fmla="*/ 450 h 67125"/>
                  <a:gd name="connsiteX4" fmla="*/ 52411 w 57221"/>
                  <a:gd name="connsiteY4" fmla="*/ 2831 h 67125"/>
                  <a:gd name="connsiteX5" fmla="*/ 38124 w 57221"/>
                  <a:gd name="connsiteY5" fmla="*/ 17119 h 67125"/>
                  <a:gd name="connsiteX6" fmla="*/ 26217 w 57221"/>
                  <a:gd name="connsiteY6" fmla="*/ 31406 h 67125"/>
                  <a:gd name="connsiteX7" fmla="*/ 19074 w 57221"/>
                  <a:gd name="connsiteY7" fmla="*/ 40931 h 67125"/>
                  <a:gd name="connsiteX8" fmla="*/ 14311 w 57221"/>
                  <a:gd name="connsiteY8" fmla="*/ 57600 h 67125"/>
                  <a:gd name="connsiteX9" fmla="*/ 16692 w 57221"/>
                  <a:gd name="connsiteY9" fmla="*/ 67125 h 67125"/>
                  <a:gd name="connsiteX10" fmla="*/ 23836 w 57221"/>
                  <a:gd name="connsiteY10" fmla="*/ 62362 h 67125"/>
                  <a:gd name="connsiteX11" fmla="*/ 30980 w 57221"/>
                  <a:gd name="connsiteY11" fmla="*/ 59981 h 67125"/>
                  <a:gd name="connsiteX12" fmla="*/ 38124 w 57221"/>
                  <a:gd name="connsiteY12" fmla="*/ 52837 h 67125"/>
                  <a:gd name="connsiteX13" fmla="*/ 42886 w 57221"/>
                  <a:gd name="connsiteY13" fmla="*/ 43312 h 67125"/>
                  <a:gd name="connsiteX14" fmla="*/ 52411 w 57221"/>
                  <a:gd name="connsiteY14" fmla="*/ 29025 h 67125"/>
                  <a:gd name="connsiteX15" fmla="*/ 54792 w 57221"/>
                  <a:gd name="connsiteY15" fmla="*/ 17119 h 67125"/>
                  <a:gd name="connsiteX16" fmla="*/ 57174 w 57221"/>
                  <a:gd name="connsiteY16" fmla="*/ 26644 h 67125"/>
                  <a:gd name="connsiteX17" fmla="*/ 50030 w 57221"/>
                  <a:gd name="connsiteY17" fmla="*/ 2831 h 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7221" h="67125">
                    <a:moveTo>
                      <a:pt x="50030" y="2831"/>
                    </a:moveTo>
                    <a:cubicBezTo>
                      <a:pt x="46855" y="-1535"/>
                      <a:pt x="42171" y="450"/>
                      <a:pt x="38124" y="450"/>
                    </a:cubicBezTo>
                    <a:cubicBezTo>
                      <a:pt x="26191" y="450"/>
                      <a:pt x="-9528" y="2831"/>
                      <a:pt x="2405" y="2831"/>
                    </a:cubicBezTo>
                    <a:cubicBezTo>
                      <a:pt x="16714" y="2831"/>
                      <a:pt x="30980" y="1244"/>
                      <a:pt x="45267" y="450"/>
                    </a:cubicBezTo>
                    <a:cubicBezTo>
                      <a:pt x="47648" y="1244"/>
                      <a:pt x="53400" y="524"/>
                      <a:pt x="52411" y="2831"/>
                    </a:cubicBezTo>
                    <a:cubicBezTo>
                      <a:pt x="49758" y="9022"/>
                      <a:pt x="41861" y="11515"/>
                      <a:pt x="38124" y="17119"/>
                    </a:cubicBezTo>
                    <a:cubicBezTo>
                      <a:pt x="27592" y="32914"/>
                      <a:pt x="39975" y="15354"/>
                      <a:pt x="26217" y="31406"/>
                    </a:cubicBezTo>
                    <a:cubicBezTo>
                      <a:pt x="23634" y="34419"/>
                      <a:pt x="21455" y="37756"/>
                      <a:pt x="19074" y="40931"/>
                    </a:cubicBezTo>
                    <a:cubicBezTo>
                      <a:pt x="17950" y="44302"/>
                      <a:pt x="14311" y="54606"/>
                      <a:pt x="14311" y="57600"/>
                    </a:cubicBezTo>
                    <a:cubicBezTo>
                      <a:pt x="14311" y="60873"/>
                      <a:pt x="15898" y="63950"/>
                      <a:pt x="16692" y="67125"/>
                    </a:cubicBezTo>
                    <a:cubicBezTo>
                      <a:pt x="19073" y="65537"/>
                      <a:pt x="21276" y="63642"/>
                      <a:pt x="23836" y="62362"/>
                    </a:cubicBezTo>
                    <a:cubicBezTo>
                      <a:pt x="26081" y="61239"/>
                      <a:pt x="28891" y="61373"/>
                      <a:pt x="30980" y="59981"/>
                    </a:cubicBezTo>
                    <a:cubicBezTo>
                      <a:pt x="33782" y="58113"/>
                      <a:pt x="35743" y="55218"/>
                      <a:pt x="38124" y="52837"/>
                    </a:cubicBezTo>
                    <a:cubicBezTo>
                      <a:pt x="39711" y="49662"/>
                      <a:pt x="41060" y="46356"/>
                      <a:pt x="42886" y="43312"/>
                    </a:cubicBezTo>
                    <a:cubicBezTo>
                      <a:pt x="45831" y="38404"/>
                      <a:pt x="52411" y="29025"/>
                      <a:pt x="52411" y="29025"/>
                    </a:cubicBezTo>
                    <a:cubicBezTo>
                      <a:pt x="53205" y="25056"/>
                      <a:pt x="51172" y="18929"/>
                      <a:pt x="54792" y="17119"/>
                    </a:cubicBezTo>
                    <a:cubicBezTo>
                      <a:pt x="57719" y="15656"/>
                      <a:pt x="56139" y="23539"/>
                      <a:pt x="57174" y="26644"/>
                    </a:cubicBezTo>
                    <a:cubicBezTo>
                      <a:pt x="57735" y="28328"/>
                      <a:pt x="53205" y="7197"/>
                      <a:pt x="50030" y="283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4" name="Freeform 1113"/>
              <p:cNvSpPr/>
              <p:nvPr/>
            </p:nvSpPr>
            <p:spPr>
              <a:xfrm>
                <a:off x="3698273" y="1187339"/>
                <a:ext cx="57079" cy="65199"/>
              </a:xfrm>
              <a:custGeom>
                <a:avLst/>
                <a:gdLst>
                  <a:gd name="connsiteX0" fmla="*/ 4571 w 57079"/>
                  <a:gd name="connsiteY0" fmla="*/ 17574 h 65199"/>
                  <a:gd name="connsiteX1" fmla="*/ 6952 w 57079"/>
                  <a:gd name="connsiteY1" fmla="*/ 43767 h 65199"/>
                  <a:gd name="connsiteX2" fmla="*/ 9333 w 57079"/>
                  <a:gd name="connsiteY2" fmla="*/ 55674 h 65199"/>
                  <a:gd name="connsiteX3" fmla="*/ 14096 w 57079"/>
                  <a:gd name="connsiteY3" fmla="*/ 46149 h 65199"/>
                  <a:gd name="connsiteX4" fmla="*/ 11715 w 57079"/>
                  <a:gd name="connsiteY4" fmla="*/ 34242 h 65199"/>
                  <a:gd name="connsiteX5" fmla="*/ 18858 w 57079"/>
                  <a:gd name="connsiteY5" fmla="*/ 36624 h 65199"/>
                  <a:gd name="connsiteX6" fmla="*/ 26002 w 57079"/>
                  <a:gd name="connsiteY6" fmla="*/ 43767 h 65199"/>
                  <a:gd name="connsiteX7" fmla="*/ 28383 w 57079"/>
                  <a:gd name="connsiteY7" fmla="*/ 50911 h 65199"/>
                  <a:gd name="connsiteX8" fmla="*/ 35527 w 57079"/>
                  <a:gd name="connsiteY8" fmla="*/ 53292 h 65199"/>
                  <a:gd name="connsiteX9" fmla="*/ 45052 w 57079"/>
                  <a:gd name="connsiteY9" fmla="*/ 60436 h 65199"/>
                  <a:gd name="connsiteX10" fmla="*/ 52196 w 57079"/>
                  <a:gd name="connsiteY10" fmla="*/ 65199 h 65199"/>
                  <a:gd name="connsiteX11" fmla="*/ 56958 w 57079"/>
                  <a:gd name="connsiteY11" fmla="*/ 55674 h 65199"/>
                  <a:gd name="connsiteX12" fmla="*/ 47433 w 57079"/>
                  <a:gd name="connsiteY12" fmla="*/ 43767 h 65199"/>
                  <a:gd name="connsiteX13" fmla="*/ 23621 w 57079"/>
                  <a:gd name="connsiteY13" fmla="*/ 31861 h 65199"/>
                  <a:gd name="connsiteX14" fmla="*/ 33146 w 57079"/>
                  <a:gd name="connsiteY14" fmla="*/ 29480 h 65199"/>
                  <a:gd name="connsiteX15" fmla="*/ 47433 w 57079"/>
                  <a:gd name="connsiteY15" fmla="*/ 24717 h 65199"/>
                  <a:gd name="connsiteX16" fmla="*/ 52196 w 57079"/>
                  <a:gd name="connsiteY16" fmla="*/ 17574 h 65199"/>
                  <a:gd name="connsiteX17" fmla="*/ 18858 w 57079"/>
                  <a:gd name="connsiteY17" fmla="*/ 24717 h 65199"/>
                  <a:gd name="connsiteX18" fmla="*/ 11715 w 57079"/>
                  <a:gd name="connsiteY18" fmla="*/ 27099 h 65199"/>
                  <a:gd name="connsiteX19" fmla="*/ 9333 w 57079"/>
                  <a:gd name="connsiteY19" fmla="*/ 905 h 65199"/>
                  <a:gd name="connsiteX20" fmla="*/ 2190 w 57079"/>
                  <a:gd name="connsiteY20" fmla="*/ 3286 h 65199"/>
                  <a:gd name="connsiteX21" fmla="*/ 4571 w 57079"/>
                  <a:gd name="connsiteY21" fmla="*/ 17574 h 65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7079" h="65199">
                    <a:moveTo>
                      <a:pt x="4571" y="17574"/>
                    </a:moveTo>
                    <a:cubicBezTo>
                      <a:pt x="5365" y="24321"/>
                      <a:pt x="5865" y="35068"/>
                      <a:pt x="6952" y="43767"/>
                    </a:cubicBezTo>
                    <a:cubicBezTo>
                      <a:pt x="7454" y="47783"/>
                      <a:pt x="5493" y="54394"/>
                      <a:pt x="9333" y="55674"/>
                    </a:cubicBezTo>
                    <a:cubicBezTo>
                      <a:pt x="12701" y="56797"/>
                      <a:pt x="12508" y="49324"/>
                      <a:pt x="14096" y="46149"/>
                    </a:cubicBezTo>
                    <a:cubicBezTo>
                      <a:pt x="13302" y="42180"/>
                      <a:pt x="9905" y="37862"/>
                      <a:pt x="11715" y="34242"/>
                    </a:cubicBezTo>
                    <a:cubicBezTo>
                      <a:pt x="12837" y="31997"/>
                      <a:pt x="16770" y="35232"/>
                      <a:pt x="18858" y="36624"/>
                    </a:cubicBezTo>
                    <a:cubicBezTo>
                      <a:pt x="21660" y="38492"/>
                      <a:pt x="23621" y="41386"/>
                      <a:pt x="26002" y="43767"/>
                    </a:cubicBezTo>
                    <a:cubicBezTo>
                      <a:pt x="26796" y="46148"/>
                      <a:pt x="26608" y="49136"/>
                      <a:pt x="28383" y="50911"/>
                    </a:cubicBezTo>
                    <a:cubicBezTo>
                      <a:pt x="30158" y="52686"/>
                      <a:pt x="33348" y="52047"/>
                      <a:pt x="35527" y="53292"/>
                    </a:cubicBezTo>
                    <a:cubicBezTo>
                      <a:pt x="38973" y="55261"/>
                      <a:pt x="41823" y="58129"/>
                      <a:pt x="45052" y="60436"/>
                    </a:cubicBezTo>
                    <a:cubicBezTo>
                      <a:pt x="47381" y="62100"/>
                      <a:pt x="49815" y="63611"/>
                      <a:pt x="52196" y="65199"/>
                    </a:cubicBezTo>
                    <a:cubicBezTo>
                      <a:pt x="53783" y="62024"/>
                      <a:pt x="56456" y="59188"/>
                      <a:pt x="56958" y="55674"/>
                    </a:cubicBezTo>
                    <a:cubicBezTo>
                      <a:pt x="58039" y="48105"/>
                      <a:pt x="51686" y="47311"/>
                      <a:pt x="47433" y="43767"/>
                    </a:cubicBezTo>
                    <a:cubicBezTo>
                      <a:pt x="32786" y="31561"/>
                      <a:pt x="49392" y="39225"/>
                      <a:pt x="23621" y="31861"/>
                    </a:cubicBezTo>
                    <a:cubicBezTo>
                      <a:pt x="26796" y="31067"/>
                      <a:pt x="30011" y="30420"/>
                      <a:pt x="33146" y="29480"/>
                    </a:cubicBezTo>
                    <a:cubicBezTo>
                      <a:pt x="37954" y="28037"/>
                      <a:pt x="47433" y="24717"/>
                      <a:pt x="47433" y="24717"/>
                    </a:cubicBezTo>
                    <a:cubicBezTo>
                      <a:pt x="49021" y="22336"/>
                      <a:pt x="54990" y="18195"/>
                      <a:pt x="52196" y="17574"/>
                    </a:cubicBezTo>
                    <a:cubicBezTo>
                      <a:pt x="25543" y="11652"/>
                      <a:pt x="32517" y="17887"/>
                      <a:pt x="18858" y="24717"/>
                    </a:cubicBezTo>
                    <a:cubicBezTo>
                      <a:pt x="16613" y="25840"/>
                      <a:pt x="14096" y="26305"/>
                      <a:pt x="11715" y="27099"/>
                    </a:cubicBezTo>
                    <a:cubicBezTo>
                      <a:pt x="10921" y="18368"/>
                      <a:pt x="12589" y="9045"/>
                      <a:pt x="9333" y="905"/>
                    </a:cubicBezTo>
                    <a:cubicBezTo>
                      <a:pt x="8401" y="-1425"/>
                      <a:pt x="3649" y="1244"/>
                      <a:pt x="2190" y="3286"/>
                    </a:cubicBezTo>
                    <a:cubicBezTo>
                      <a:pt x="-3577" y="11360"/>
                      <a:pt x="3777" y="10827"/>
                      <a:pt x="4571" y="17574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5" name="Freeform 1114"/>
              <p:cNvSpPr/>
              <p:nvPr/>
            </p:nvSpPr>
            <p:spPr>
              <a:xfrm>
                <a:off x="3709705" y="1151577"/>
                <a:ext cx="84411" cy="43811"/>
              </a:xfrm>
              <a:custGeom>
                <a:avLst/>
                <a:gdLst>
                  <a:gd name="connsiteX0" fmla="*/ 19333 w 84411"/>
                  <a:gd name="connsiteY0" fmla="*/ 24761 h 43811"/>
                  <a:gd name="connsiteX1" fmla="*/ 21714 w 84411"/>
                  <a:gd name="connsiteY1" fmla="*/ 948 h 43811"/>
                  <a:gd name="connsiteX2" fmla="*/ 28858 w 84411"/>
                  <a:gd name="connsiteY2" fmla="*/ 3329 h 43811"/>
                  <a:gd name="connsiteX3" fmla="*/ 31239 w 84411"/>
                  <a:gd name="connsiteY3" fmla="*/ 29523 h 43811"/>
                  <a:gd name="connsiteX4" fmla="*/ 43145 w 84411"/>
                  <a:gd name="connsiteY4" fmla="*/ 22379 h 43811"/>
                  <a:gd name="connsiteX5" fmla="*/ 52670 w 84411"/>
                  <a:gd name="connsiteY5" fmla="*/ 19998 h 43811"/>
                  <a:gd name="connsiteX6" fmla="*/ 62195 w 84411"/>
                  <a:gd name="connsiteY6" fmla="*/ 15236 h 43811"/>
                  <a:gd name="connsiteX7" fmla="*/ 71720 w 84411"/>
                  <a:gd name="connsiteY7" fmla="*/ 12854 h 43811"/>
                  <a:gd name="connsiteX8" fmla="*/ 78864 w 84411"/>
                  <a:gd name="connsiteY8" fmla="*/ 10473 h 43811"/>
                  <a:gd name="connsiteX9" fmla="*/ 47908 w 84411"/>
                  <a:gd name="connsiteY9" fmla="*/ 19998 h 43811"/>
                  <a:gd name="connsiteX10" fmla="*/ 38383 w 84411"/>
                  <a:gd name="connsiteY10" fmla="*/ 22379 h 43811"/>
                  <a:gd name="connsiteX11" fmla="*/ 26476 w 84411"/>
                  <a:gd name="connsiteY11" fmla="*/ 24761 h 43811"/>
                  <a:gd name="connsiteX12" fmla="*/ 33620 w 84411"/>
                  <a:gd name="connsiteY12" fmla="*/ 29523 h 43811"/>
                  <a:gd name="connsiteX13" fmla="*/ 43145 w 84411"/>
                  <a:gd name="connsiteY13" fmla="*/ 34286 h 43811"/>
                  <a:gd name="connsiteX14" fmla="*/ 47908 w 84411"/>
                  <a:gd name="connsiteY14" fmla="*/ 41429 h 43811"/>
                  <a:gd name="connsiteX15" fmla="*/ 40764 w 84411"/>
                  <a:gd name="connsiteY15" fmla="*/ 43811 h 43811"/>
                  <a:gd name="connsiteX16" fmla="*/ 21714 w 84411"/>
                  <a:gd name="connsiteY16" fmla="*/ 36667 h 43811"/>
                  <a:gd name="connsiteX17" fmla="*/ 14570 w 84411"/>
                  <a:gd name="connsiteY17" fmla="*/ 34286 h 43811"/>
                  <a:gd name="connsiteX18" fmla="*/ 7426 w 84411"/>
                  <a:gd name="connsiteY18" fmla="*/ 27142 h 43811"/>
                  <a:gd name="connsiteX19" fmla="*/ 283 w 84411"/>
                  <a:gd name="connsiteY19" fmla="*/ 22379 h 43811"/>
                  <a:gd name="connsiteX20" fmla="*/ 19333 w 84411"/>
                  <a:gd name="connsiteY20" fmla="*/ 24761 h 4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411" h="43811">
                    <a:moveTo>
                      <a:pt x="19333" y="24761"/>
                    </a:moveTo>
                    <a:cubicBezTo>
                      <a:pt x="22905" y="21189"/>
                      <a:pt x="18474" y="8238"/>
                      <a:pt x="21714" y="948"/>
                    </a:cubicBezTo>
                    <a:cubicBezTo>
                      <a:pt x="22733" y="-1346"/>
                      <a:pt x="28064" y="948"/>
                      <a:pt x="28858" y="3329"/>
                    </a:cubicBezTo>
                    <a:cubicBezTo>
                      <a:pt x="31630" y="11646"/>
                      <a:pt x="30445" y="20792"/>
                      <a:pt x="31239" y="29523"/>
                    </a:cubicBezTo>
                    <a:cubicBezTo>
                      <a:pt x="35208" y="27142"/>
                      <a:pt x="38916" y="24259"/>
                      <a:pt x="43145" y="22379"/>
                    </a:cubicBezTo>
                    <a:cubicBezTo>
                      <a:pt x="46136" y="21050"/>
                      <a:pt x="49606" y="21147"/>
                      <a:pt x="52670" y="19998"/>
                    </a:cubicBezTo>
                    <a:cubicBezTo>
                      <a:pt x="55994" y="18752"/>
                      <a:pt x="58871" y="16482"/>
                      <a:pt x="62195" y="15236"/>
                    </a:cubicBezTo>
                    <a:cubicBezTo>
                      <a:pt x="65259" y="14087"/>
                      <a:pt x="68573" y="13753"/>
                      <a:pt x="71720" y="12854"/>
                    </a:cubicBezTo>
                    <a:cubicBezTo>
                      <a:pt x="74134" y="12164"/>
                      <a:pt x="76483" y="11267"/>
                      <a:pt x="78864" y="10473"/>
                    </a:cubicBezTo>
                    <a:cubicBezTo>
                      <a:pt x="90467" y="27879"/>
                      <a:pt x="85554" y="16036"/>
                      <a:pt x="47908" y="19998"/>
                    </a:cubicBezTo>
                    <a:cubicBezTo>
                      <a:pt x="44653" y="20341"/>
                      <a:pt x="41578" y="21669"/>
                      <a:pt x="38383" y="22379"/>
                    </a:cubicBezTo>
                    <a:cubicBezTo>
                      <a:pt x="34432" y="23257"/>
                      <a:pt x="30445" y="23967"/>
                      <a:pt x="26476" y="24761"/>
                    </a:cubicBezTo>
                    <a:cubicBezTo>
                      <a:pt x="28857" y="26348"/>
                      <a:pt x="31135" y="28103"/>
                      <a:pt x="33620" y="29523"/>
                    </a:cubicBezTo>
                    <a:cubicBezTo>
                      <a:pt x="36702" y="31284"/>
                      <a:pt x="40418" y="32014"/>
                      <a:pt x="43145" y="34286"/>
                    </a:cubicBezTo>
                    <a:cubicBezTo>
                      <a:pt x="45344" y="36118"/>
                      <a:pt x="46320" y="39048"/>
                      <a:pt x="47908" y="41429"/>
                    </a:cubicBezTo>
                    <a:cubicBezTo>
                      <a:pt x="45527" y="42223"/>
                      <a:pt x="43274" y="43811"/>
                      <a:pt x="40764" y="43811"/>
                    </a:cubicBezTo>
                    <a:cubicBezTo>
                      <a:pt x="26984" y="43811"/>
                      <a:pt x="31566" y="41592"/>
                      <a:pt x="21714" y="36667"/>
                    </a:cubicBezTo>
                    <a:cubicBezTo>
                      <a:pt x="19469" y="35545"/>
                      <a:pt x="16951" y="35080"/>
                      <a:pt x="14570" y="34286"/>
                    </a:cubicBezTo>
                    <a:cubicBezTo>
                      <a:pt x="12189" y="31905"/>
                      <a:pt x="10013" y="29298"/>
                      <a:pt x="7426" y="27142"/>
                    </a:cubicBezTo>
                    <a:cubicBezTo>
                      <a:pt x="5228" y="25310"/>
                      <a:pt x="1188" y="19664"/>
                      <a:pt x="283" y="22379"/>
                    </a:cubicBezTo>
                    <a:cubicBezTo>
                      <a:pt x="-2478" y="30662"/>
                      <a:pt x="15761" y="28333"/>
                      <a:pt x="19333" y="24761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Freeform 1115"/>
              <p:cNvSpPr/>
              <p:nvPr/>
            </p:nvSpPr>
            <p:spPr>
              <a:xfrm>
                <a:off x="3649960" y="1004107"/>
                <a:ext cx="46092" cy="87212"/>
              </a:xfrm>
              <a:custGeom>
                <a:avLst/>
                <a:gdLst>
                  <a:gd name="connsiteX0" fmla="*/ 45740 w 46092"/>
                  <a:gd name="connsiteY0" fmla="*/ 60312 h 87212"/>
                  <a:gd name="connsiteX1" fmla="*/ 31453 w 46092"/>
                  <a:gd name="connsiteY1" fmla="*/ 53168 h 87212"/>
                  <a:gd name="connsiteX2" fmla="*/ 14784 w 46092"/>
                  <a:gd name="connsiteY2" fmla="*/ 41262 h 87212"/>
                  <a:gd name="connsiteX3" fmla="*/ 7640 w 46092"/>
                  <a:gd name="connsiteY3" fmla="*/ 31737 h 87212"/>
                  <a:gd name="connsiteX4" fmla="*/ 496 w 46092"/>
                  <a:gd name="connsiteY4" fmla="*/ 29356 h 87212"/>
                  <a:gd name="connsiteX5" fmla="*/ 12403 w 46092"/>
                  <a:gd name="connsiteY5" fmla="*/ 31737 h 87212"/>
                  <a:gd name="connsiteX6" fmla="*/ 21928 w 46092"/>
                  <a:gd name="connsiteY6" fmla="*/ 38881 h 87212"/>
                  <a:gd name="connsiteX7" fmla="*/ 29071 w 46092"/>
                  <a:gd name="connsiteY7" fmla="*/ 55549 h 87212"/>
                  <a:gd name="connsiteX8" fmla="*/ 36215 w 46092"/>
                  <a:gd name="connsiteY8" fmla="*/ 62693 h 87212"/>
                  <a:gd name="connsiteX9" fmla="*/ 29071 w 46092"/>
                  <a:gd name="connsiteY9" fmla="*/ 60312 h 87212"/>
                  <a:gd name="connsiteX10" fmla="*/ 29071 w 46092"/>
                  <a:gd name="connsiteY10" fmla="*/ 781 h 87212"/>
                  <a:gd name="connsiteX11" fmla="*/ 36215 w 46092"/>
                  <a:gd name="connsiteY11" fmla="*/ 3162 h 87212"/>
                  <a:gd name="connsiteX12" fmla="*/ 38596 w 46092"/>
                  <a:gd name="connsiteY12" fmla="*/ 15068 h 87212"/>
                  <a:gd name="connsiteX13" fmla="*/ 40978 w 46092"/>
                  <a:gd name="connsiteY13" fmla="*/ 22212 h 87212"/>
                  <a:gd name="connsiteX14" fmla="*/ 45740 w 46092"/>
                  <a:gd name="connsiteY14" fmla="*/ 43643 h 87212"/>
                  <a:gd name="connsiteX15" fmla="*/ 43359 w 46092"/>
                  <a:gd name="connsiteY15" fmla="*/ 69837 h 87212"/>
                  <a:gd name="connsiteX16" fmla="*/ 26690 w 46092"/>
                  <a:gd name="connsiteY16" fmla="*/ 72218 h 87212"/>
                  <a:gd name="connsiteX17" fmla="*/ 17165 w 46092"/>
                  <a:gd name="connsiteY17" fmla="*/ 76981 h 87212"/>
                  <a:gd name="connsiteX18" fmla="*/ 10021 w 46092"/>
                  <a:gd name="connsiteY18" fmla="*/ 79362 h 87212"/>
                  <a:gd name="connsiteX19" fmla="*/ 5259 w 46092"/>
                  <a:gd name="connsiteY19" fmla="*/ 86506 h 87212"/>
                  <a:gd name="connsiteX20" fmla="*/ 19546 w 46092"/>
                  <a:gd name="connsiteY20" fmla="*/ 84124 h 87212"/>
                  <a:gd name="connsiteX21" fmla="*/ 33834 w 46092"/>
                  <a:gd name="connsiteY21" fmla="*/ 79362 h 87212"/>
                  <a:gd name="connsiteX22" fmla="*/ 45740 w 46092"/>
                  <a:gd name="connsiteY22" fmla="*/ 60312 h 8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6092" h="87212">
                    <a:moveTo>
                      <a:pt x="45740" y="60312"/>
                    </a:moveTo>
                    <a:cubicBezTo>
                      <a:pt x="45343" y="55946"/>
                      <a:pt x="35883" y="56122"/>
                      <a:pt x="31453" y="53168"/>
                    </a:cubicBezTo>
                    <a:cubicBezTo>
                      <a:pt x="2502" y="33867"/>
                      <a:pt x="47660" y="57698"/>
                      <a:pt x="14784" y="41262"/>
                    </a:cubicBezTo>
                    <a:cubicBezTo>
                      <a:pt x="12403" y="38087"/>
                      <a:pt x="10689" y="34278"/>
                      <a:pt x="7640" y="31737"/>
                    </a:cubicBezTo>
                    <a:cubicBezTo>
                      <a:pt x="5712" y="30130"/>
                      <a:pt x="-2014" y="29356"/>
                      <a:pt x="496" y="29356"/>
                    </a:cubicBezTo>
                    <a:cubicBezTo>
                      <a:pt x="4544" y="29356"/>
                      <a:pt x="8434" y="30943"/>
                      <a:pt x="12403" y="31737"/>
                    </a:cubicBezTo>
                    <a:cubicBezTo>
                      <a:pt x="15578" y="34118"/>
                      <a:pt x="19345" y="35868"/>
                      <a:pt x="21928" y="38881"/>
                    </a:cubicBezTo>
                    <a:cubicBezTo>
                      <a:pt x="35400" y="54599"/>
                      <a:pt x="20202" y="42247"/>
                      <a:pt x="29071" y="55549"/>
                    </a:cubicBezTo>
                    <a:cubicBezTo>
                      <a:pt x="30939" y="58351"/>
                      <a:pt x="36215" y="59325"/>
                      <a:pt x="36215" y="62693"/>
                    </a:cubicBezTo>
                    <a:cubicBezTo>
                      <a:pt x="36215" y="65203"/>
                      <a:pt x="31452" y="61106"/>
                      <a:pt x="29071" y="60312"/>
                    </a:cubicBezTo>
                    <a:cubicBezTo>
                      <a:pt x="24602" y="37964"/>
                      <a:pt x="22447" y="32244"/>
                      <a:pt x="29071" y="781"/>
                    </a:cubicBezTo>
                    <a:cubicBezTo>
                      <a:pt x="29588" y="-1675"/>
                      <a:pt x="33834" y="2368"/>
                      <a:pt x="36215" y="3162"/>
                    </a:cubicBezTo>
                    <a:cubicBezTo>
                      <a:pt x="37009" y="7131"/>
                      <a:pt x="37614" y="11142"/>
                      <a:pt x="38596" y="15068"/>
                    </a:cubicBezTo>
                    <a:cubicBezTo>
                      <a:pt x="39205" y="17503"/>
                      <a:pt x="40369" y="19777"/>
                      <a:pt x="40978" y="22212"/>
                    </a:cubicBezTo>
                    <a:cubicBezTo>
                      <a:pt x="42753" y="29311"/>
                      <a:pt x="44153" y="36499"/>
                      <a:pt x="45740" y="43643"/>
                    </a:cubicBezTo>
                    <a:cubicBezTo>
                      <a:pt x="44946" y="52374"/>
                      <a:pt x="48222" y="62542"/>
                      <a:pt x="43359" y="69837"/>
                    </a:cubicBezTo>
                    <a:cubicBezTo>
                      <a:pt x="40246" y="74507"/>
                      <a:pt x="32105" y="70741"/>
                      <a:pt x="26690" y="72218"/>
                    </a:cubicBezTo>
                    <a:cubicBezTo>
                      <a:pt x="23265" y="73152"/>
                      <a:pt x="20428" y="75583"/>
                      <a:pt x="17165" y="76981"/>
                    </a:cubicBezTo>
                    <a:cubicBezTo>
                      <a:pt x="14858" y="77970"/>
                      <a:pt x="12402" y="78568"/>
                      <a:pt x="10021" y="79362"/>
                    </a:cubicBezTo>
                    <a:cubicBezTo>
                      <a:pt x="8434" y="81743"/>
                      <a:pt x="2699" y="85226"/>
                      <a:pt x="5259" y="86506"/>
                    </a:cubicBezTo>
                    <a:cubicBezTo>
                      <a:pt x="9577" y="88665"/>
                      <a:pt x="14862" y="85295"/>
                      <a:pt x="19546" y="84124"/>
                    </a:cubicBezTo>
                    <a:cubicBezTo>
                      <a:pt x="24416" y="82906"/>
                      <a:pt x="33834" y="79362"/>
                      <a:pt x="33834" y="79362"/>
                    </a:cubicBezTo>
                    <a:cubicBezTo>
                      <a:pt x="41638" y="74159"/>
                      <a:pt x="46137" y="64678"/>
                      <a:pt x="45740" y="60312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Freeform 1116"/>
              <p:cNvSpPr/>
              <p:nvPr/>
            </p:nvSpPr>
            <p:spPr>
              <a:xfrm rot="3897423">
                <a:off x="3610577" y="1768618"/>
                <a:ext cx="76244" cy="58772"/>
              </a:xfrm>
              <a:custGeom>
                <a:avLst/>
                <a:gdLst>
                  <a:gd name="connsiteX0" fmla="*/ 64294 w 76244"/>
                  <a:gd name="connsiteY0" fmla="*/ 4003 h 58772"/>
                  <a:gd name="connsiteX1" fmla="*/ 38100 w 76244"/>
                  <a:gd name="connsiteY1" fmla="*/ 1622 h 58772"/>
                  <a:gd name="connsiteX2" fmla="*/ 42863 w 76244"/>
                  <a:gd name="connsiteY2" fmla="*/ 8766 h 58772"/>
                  <a:gd name="connsiteX3" fmla="*/ 54769 w 76244"/>
                  <a:gd name="connsiteY3" fmla="*/ 11147 h 58772"/>
                  <a:gd name="connsiteX4" fmla="*/ 61913 w 76244"/>
                  <a:gd name="connsiteY4" fmla="*/ 13528 h 58772"/>
                  <a:gd name="connsiteX5" fmla="*/ 59531 w 76244"/>
                  <a:gd name="connsiteY5" fmla="*/ 23053 h 58772"/>
                  <a:gd name="connsiteX6" fmla="*/ 52388 w 76244"/>
                  <a:gd name="connsiteY6" fmla="*/ 27816 h 58772"/>
                  <a:gd name="connsiteX7" fmla="*/ 30956 w 76244"/>
                  <a:gd name="connsiteY7" fmla="*/ 34959 h 58772"/>
                  <a:gd name="connsiteX8" fmla="*/ 23813 w 76244"/>
                  <a:gd name="connsiteY8" fmla="*/ 39722 h 58772"/>
                  <a:gd name="connsiteX9" fmla="*/ 7144 w 76244"/>
                  <a:gd name="connsiteY9" fmla="*/ 49247 h 58772"/>
                  <a:gd name="connsiteX10" fmla="*/ 0 w 76244"/>
                  <a:gd name="connsiteY10" fmla="*/ 56391 h 58772"/>
                  <a:gd name="connsiteX11" fmla="*/ 7144 w 76244"/>
                  <a:gd name="connsiteY11" fmla="*/ 58772 h 58772"/>
                  <a:gd name="connsiteX12" fmla="*/ 30956 w 76244"/>
                  <a:gd name="connsiteY12" fmla="*/ 54009 h 58772"/>
                  <a:gd name="connsiteX13" fmla="*/ 40481 w 76244"/>
                  <a:gd name="connsiteY13" fmla="*/ 44484 h 58772"/>
                  <a:gd name="connsiteX14" fmla="*/ 52388 w 76244"/>
                  <a:gd name="connsiteY14" fmla="*/ 39722 h 58772"/>
                  <a:gd name="connsiteX15" fmla="*/ 59531 w 76244"/>
                  <a:gd name="connsiteY15" fmla="*/ 34959 h 58772"/>
                  <a:gd name="connsiteX16" fmla="*/ 61913 w 76244"/>
                  <a:gd name="connsiteY16" fmla="*/ 25434 h 58772"/>
                  <a:gd name="connsiteX17" fmla="*/ 64294 w 76244"/>
                  <a:gd name="connsiteY17" fmla="*/ 18291 h 58772"/>
                  <a:gd name="connsiteX18" fmla="*/ 69056 w 76244"/>
                  <a:gd name="connsiteY18" fmla="*/ 30197 h 58772"/>
                  <a:gd name="connsiteX19" fmla="*/ 71438 w 76244"/>
                  <a:gd name="connsiteY19" fmla="*/ 56391 h 58772"/>
                  <a:gd name="connsiteX20" fmla="*/ 76200 w 76244"/>
                  <a:gd name="connsiteY20" fmla="*/ 44484 h 58772"/>
                  <a:gd name="connsiteX21" fmla="*/ 73819 w 76244"/>
                  <a:gd name="connsiteY21" fmla="*/ 34959 h 58772"/>
                  <a:gd name="connsiteX22" fmla="*/ 64294 w 76244"/>
                  <a:gd name="connsiteY22" fmla="*/ 4003 h 58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6244" h="58772">
                    <a:moveTo>
                      <a:pt x="64294" y="4003"/>
                    </a:moveTo>
                    <a:cubicBezTo>
                      <a:pt x="58341" y="-1553"/>
                      <a:pt x="46659" y="-280"/>
                      <a:pt x="38100" y="1622"/>
                    </a:cubicBezTo>
                    <a:cubicBezTo>
                      <a:pt x="35306" y="2243"/>
                      <a:pt x="40378" y="7346"/>
                      <a:pt x="42863" y="8766"/>
                    </a:cubicBezTo>
                    <a:cubicBezTo>
                      <a:pt x="46377" y="10774"/>
                      <a:pt x="50843" y="10165"/>
                      <a:pt x="54769" y="11147"/>
                    </a:cubicBezTo>
                    <a:cubicBezTo>
                      <a:pt x="57204" y="11756"/>
                      <a:pt x="59532" y="12734"/>
                      <a:pt x="61913" y="13528"/>
                    </a:cubicBezTo>
                    <a:cubicBezTo>
                      <a:pt x="61119" y="16703"/>
                      <a:pt x="61346" y="20330"/>
                      <a:pt x="59531" y="23053"/>
                    </a:cubicBezTo>
                    <a:cubicBezTo>
                      <a:pt x="57944" y="25434"/>
                      <a:pt x="54873" y="26396"/>
                      <a:pt x="52388" y="27816"/>
                    </a:cubicBezTo>
                    <a:cubicBezTo>
                      <a:pt x="41773" y="33882"/>
                      <a:pt x="43459" y="32459"/>
                      <a:pt x="30956" y="34959"/>
                    </a:cubicBezTo>
                    <a:cubicBezTo>
                      <a:pt x="28575" y="36547"/>
                      <a:pt x="26298" y="38302"/>
                      <a:pt x="23813" y="39722"/>
                    </a:cubicBezTo>
                    <a:cubicBezTo>
                      <a:pt x="16397" y="43960"/>
                      <a:pt x="13477" y="43969"/>
                      <a:pt x="7144" y="49247"/>
                    </a:cubicBezTo>
                    <a:cubicBezTo>
                      <a:pt x="4557" y="51403"/>
                      <a:pt x="2381" y="54010"/>
                      <a:pt x="0" y="56391"/>
                    </a:cubicBezTo>
                    <a:cubicBezTo>
                      <a:pt x="2381" y="57185"/>
                      <a:pt x="4634" y="58772"/>
                      <a:pt x="7144" y="58772"/>
                    </a:cubicBezTo>
                    <a:cubicBezTo>
                      <a:pt x="18093" y="58772"/>
                      <a:pt x="22157" y="56943"/>
                      <a:pt x="30956" y="54009"/>
                    </a:cubicBezTo>
                    <a:cubicBezTo>
                      <a:pt x="34131" y="50834"/>
                      <a:pt x="36745" y="46975"/>
                      <a:pt x="40481" y="44484"/>
                    </a:cubicBezTo>
                    <a:cubicBezTo>
                      <a:pt x="44038" y="42113"/>
                      <a:pt x="48565" y="41634"/>
                      <a:pt x="52388" y="39722"/>
                    </a:cubicBezTo>
                    <a:cubicBezTo>
                      <a:pt x="54948" y="38442"/>
                      <a:pt x="57150" y="36547"/>
                      <a:pt x="59531" y="34959"/>
                    </a:cubicBezTo>
                    <a:cubicBezTo>
                      <a:pt x="60325" y="31784"/>
                      <a:pt x="61014" y="28581"/>
                      <a:pt x="61913" y="25434"/>
                    </a:cubicBezTo>
                    <a:cubicBezTo>
                      <a:pt x="62603" y="23021"/>
                      <a:pt x="62206" y="16899"/>
                      <a:pt x="64294" y="18291"/>
                    </a:cubicBezTo>
                    <a:cubicBezTo>
                      <a:pt x="67850" y="20662"/>
                      <a:pt x="67469" y="26228"/>
                      <a:pt x="69056" y="30197"/>
                    </a:cubicBezTo>
                    <a:cubicBezTo>
                      <a:pt x="69850" y="38928"/>
                      <a:pt x="67517" y="48549"/>
                      <a:pt x="71438" y="56391"/>
                    </a:cubicBezTo>
                    <a:cubicBezTo>
                      <a:pt x="73350" y="60214"/>
                      <a:pt x="75728" y="48733"/>
                      <a:pt x="76200" y="44484"/>
                    </a:cubicBezTo>
                    <a:cubicBezTo>
                      <a:pt x="76561" y="41231"/>
                      <a:pt x="74613" y="38134"/>
                      <a:pt x="73819" y="34959"/>
                    </a:cubicBezTo>
                    <a:cubicBezTo>
                      <a:pt x="71261" y="9381"/>
                      <a:pt x="70247" y="9559"/>
                      <a:pt x="64294" y="4003"/>
                    </a:cubicBezTo>
                    <a:close/>
                  </a:path>
                </a:pathLst>
              </a:custGeom>
              <a:solidFill>
                <a:srgbClr val="92D050"/>
              </a:solidFill>
              <a:ln w="31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26" name="TextBox 1125"/>
          <p:cNvSpPr txBox="1"/>
          <p:nvPr/>
        </p:nvSpPr>
        <p:spPr>
          <a:xfrm>
            <a:off x="7543800" y="2051440"/>
            <a:ext cx="862150" cy="34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80" dirty="0"/>
              <a:t>…</a:t>
            </a:r>
          </a:p>
        </p:txBody>
      </p:sp>
      <p:cxnSp>
        <p:nvCxnSpPr>
          <p:cNvPr id="1127" name="Straight Arrow Connector 1126"/>
          <p:cNvCxnSpPr/>
          <p:nvPr/>
        </p:nvCxnSpPr>
        <p:spPr>
          <a:xfrm>
            <a:off x="4787644" y="10760533"/>
            <a:ext cx="1384556" cy="166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2353" y="10592514"/>
            <a:ext cx="7415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7077" y="10330289"/>
            <a:ext cx="50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36" name="TextBox 735"/>
          <p:cNvSpPr txBox="1"/>
          <p:nvPr/>
        </p:nvSpPr>
        <p:spPr>
          <a:xfrm>
            <a:off x="4338683" y="10338451"/>
            <a:ext cx="50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39" name="TextBox 738"/>
          <p:cNvSpPr txBox="1"/>
          <p:nvPr/>
        </p:nvSpPr>
        <p:spPr>
          <a:xfrm>
            <a:off x="5344198" y="10338202"/>
            <a:ext cx="50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740" name="TextBox 739"/>
          <p:cNvSpPr txBox="1"/>
          <p:nvPr/>
        </p:nvSpPr>
        <p:spPr>
          <a:xfrm>
            <a:off x="6285450" y="10338202"/>
            <a:ext cx="50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741" name="TextBox 740"/>
          <p:cNvSpPr txBox="1"/>
          <p:nvPr/>
        </p:nvSpPr>
        <p:spPr>
          <a:xfrm>
            <a:off x="7330796" y="10332669"/>
            <a:ext cx="50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5997244" cy="7527382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6316573" y="5481319"/>
            <a:ext cx="1028741" cy="5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770"/>
          <p:cNvCxnSpPr/>
          <p:nvPr/>
        </p:nvCxnSpPr>
        <p:spPr>
          <a:xfrm>
            <a:off x="5901912" y="2670381"/>
            <a:ext cx="1781864" cy="1795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Arrow Connector 817"/>
          <p:cNvCxnSpPr/>
          <p:nvPr/>
        </p:nvCxnSpPr>
        <p:spPr>
          <a:xfrm flipV="1">
            <a:off x="5940012" y="6189243"/>
            <a:ext cx="1781864" cy="1795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" name="Group 818"/>
          <p:cNvGrpSpPr/>
          <p:nvPr/>
        </p:nvGrpSpPr>
        <p:grpSpPr>
          <a:xfrm>
            <a:off x="7410450" y="4816679"/>
            <a:ext cx="566904" cy="1044636"/>
            <a:chOff x="625642" y="2397970"/>
            <a:chExt cx="848459" cy="1292420"/>
          </a:xfrm>
        </p:grpSpPr>
        <p:grpSp>
          <p:nvGrpSpPr>
            <p:cNvPr id="820" name="Group 819"/>
            <p:cNvGrpSpPr/>
            <p:nvPr/>
          </p:nvGrpSpPr>
          <p:grpSpPr>
            <a:xfrm>
              <a:off x="846511" y="3154785"/>
              <a:ext cx="609599" cy="535605"/>
              <a:chOff x="9486900" y="2951189"/>
              <a:chExt cx="1295400" cy="935011"/>
            </a:xfrm>
          </p:grpSpPr>
          <p:sp>
            <p:nvSpPr>
              <p:cNvPr id="846" name="Oval 845"/>
              <p:cNvSpPr/>
              <p:nvPr/>
            </p:nvSpPr>
            <p:spPr>
              <a:xfrm>
                <a:off x="9753600" y="3733800"/>
                <a:ext cx="762000" cy="1524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847" name="Oval 846"/>
              <p:cNvSpPr/>
              <p:nvPr/>
            </p:nvSpPr>
            <p:spPr>
              <a:xfrm>
                <a:off x="9486900" y="2951189"/>
                <a:ext cx="1295400" cy="2286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cxnSp>
            <p:nvCxnSpPr>
              <p:cNvPr id="848" name="Straight Connector 847"/>
              <p:cNvCxnSpPr>
                <a:stCxn id="847" idx="2"/>
                <a:endCxn id="846" idx="2"/>
              </p:cNvCxnSpPr>
              <p:nvPr/>
            </p:nvCxnSpPr>
            <p:spPr>
              <a:xfrm>
                <a:off x="94869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/>
              <p:cNvCxnSpPr>
                <a:stCxn id="847" idx="6"/>
                <a:endCxn id="846" idx="6"/>
              </p:cNvCxnSpPr>
              <p:nvPr/>
            </p:nvCxnSpPr>
            <p:spPr>
              <a:xfrm flipH="1">
                <a:off x="10515600" y="3065489"/>
                <a:ext cx="266700" cy="744511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" name="Rounded Rectangle 849"/>
              <p:cNvSpPr/>
              <p:nvPr/>
            </p:nvSpPr>
            <p:spPr>
              <a:xfrm>
                <a:off x="9753600" y="3179789"/>
                <a:ext cx="762000" cy="554011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851" name="Isosceles Triangle 850"/>
              <p:cNvSpPr/>
              <p:nvPr/>
            </p:nvSpPr>
            <p:spPr>
              <a:xfrm rot="21061555" flipV="1">
                <a:off x="9563099" y="3084538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852" name="Isosceles Triangle 851"/>
              <p:cNvSpPr/>
              <p:nvPr/>
            </p:nvSpPr>
            <p:spPr>
              <a:xfrm rot="409208" flipV="1">
                <a:off x="10415389" y="3048894"/>
                <a:ext cx="323850" cy="744511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  <p:sp>
            <p:nvSpPr>
              <p:cNvPr id="853" name="Rectangle 852"/>
              <p:cNvSpPr/>
              <p:nvPr/>
            </p:nvSpPr>
            <p:spPr>
              <a:xfrm>
                <a:off x="9753600" y="3657600"/>
                <a:ext cx="762000" cy="1524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80"/>
              </a:p>
            </p:txBody>
          </p:sp>
        </p:grpSp>
        <p:sp>
          <p:nvSpPr>
            <p:cNvPr id="821" name="Freeform 820"/>
            <p:cNvSpPr/>
            <p:nvPr/>
          </p:nvSpPr>
          <p:spPr>
            <a:xfrm>
              <a:off x="1034716" y="2466474"/>
              <a:ext cx="156410" cy="733926"/>
            </a:xfrm>
            <a:custGeom>
              <a:avLst/>
              <a:gdLst>
                <a:gd name="connsiteX0" fmla="*/ 84221 w 156410"/>
                <a:gd name="connsiteY0" fmla="*/ 733926 h 733926"/>
                <a:gd name="connsiteX1" fmla="*/ 72189 w 156410"/>
                <a:gd name="connsiteY1" fmla="*/ 589547 h 733926"/>
                <a:gd name="connsiteX2" fmla="*/ 60158 w 156410"/>
                <a:gd name="connsiteY2" fmla="*/ 553452 h 733926"/>
                <a:gd name="connsiteX3" fmla="*/ 48126 w 156410"/>
                <a:gd name="connsiteY3" fmla="*/ 481263 h 733926"/>
                <a:gd name="connsiteX4" fmla="*/ 12031 w 156410"/>
                <a:gd name="connsiteY4" fmla="*/ 372979 h 733926"/>
                <a:gd name="connsiteX5" fmla="*/ 0 w 156410"/>
                <a:gd name="connsiteY5" fmla="*/ 336884 h 733926"/>
                <a:gd name="connsiteX6" fmla="*/ 36095 w 156410"/>
                <a:gd name="connsiteY6" fmla="*/ 180473 h 733926"/>
                <a:gd name="connsiteX7" fmla="*/ 60158 w 156410"/>
                <a:gd name="connsiteY7" fmla="*/ 144379 h 733926"/>
                <a:gd name="connsiteX8" fmla="*/ 84221 w 156410"/>
                <a:gd name="connsiteY8" fmla="*/ 72189 h 733926"/>
                <a:gd name="connsiteX9" fmla="*/ 96252 w 156410"/>
                <a:gd name="connsiteY9" fmla="*/ 36094 h 733926"/>
                <a:gd name="connsiteX10" fmla="*/ 120316 w 156410"/>
                <a:gd name="connsiteY10" fmla="*/ 12031 h 733926"/>
                <a:gd name="connsiteX11" fmla="*/ 156410 w 156410"/>
                <a:gd name="connsiteY11" fmla="*/ 0 h 73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410" h="733926">
                  <a:moveTo>
                    <a:pt x="84221" y="733926"/>
                  </a:moveTo>
                  <a:cubicBezTo>
                    <a:pt x="80210" y="685800"/>
                    <a:pt x="78572" y="637417"/>
                    <a:pt x="72189" y="589547"/>
                  </a:cubicBezTo>
                  <a:cubicBezTo>
                    <a:pt x="70513" y="576976"/>
                    <a:pt x="62909" y="565832"/>
                    <a:pt x="60158" y="553452"/>
                  </a:cubicBezTo>
                  <a:cubicBezTo>
                    <a:pt x="54866" y="529638"/>
                    <a:pt x="54043" y="504930"/>
                    <a:pt x="48126" y="481263"/>
                  </a:cubicBezTo>
                  <a:cubicBezTo>
                    <a:pt x="48118" y="481232"/>
                    <a:pt x="18052" y="391042"/>
                    <a:pt x="12031" y="372979"/>
                  </a:cubicBezTo>
                  <a:lnTo>
                    <a:pt x="0" y="336884"/>
                  </a:lnTo>
                  <a:cubicBezTo>
                    <a:pt x="5547" y="298052"/>
                    <a:pt x="12071" y="216509"/>
                    <a:pt x="36095" y="180473"/>
                  </a:cubicBezTo>
                  <a:lnTo>
                    <a:pt x="60158" y="144379"/>
                  </a:lnTo>
                  <a:lnTo>
                    <a:pt x="84221" y="72189"/>
                  </a:lnTo>
                  <a:cubicBezTo>
                    <a:pt x="88231" y="60157"/>
                    <a:pt x="87284" y="45062"/>
                    <a:pt x="96252" y="36094"/>
                  </a:cubicBezTo>
                  <a:cubicBezTo>
                    <a:pt x="104273" y="28073"/>
                    <a:pt x="110589" y="17867"/>
                    <a:pt x="120316" y="12031"/>
                  </a:cubicBezTo>
                  <a:cubicBezTo>
                    <a:pt x="131191" y="5506"/>
                    <a:pt x="156410" y="0"/>
                    <a:pt x="15641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22" name="Freeform 821"/>
            <p:cNvSpPr/>
            <p:nvPr/>
          </p:nvSpPr>
          <p:spPr>
            <a:xfrm>
              <a:off x="962526" y="2851484"/>
              <a:ext cx="120316" cy="180474"/>
            </a:xfrm>
            <a:custGeom>
              <a:avLst/>
              <a:gdLst>
                <a:gd name="connsiteX0" fmla="*/ 120316 w 120316"/>
                <a:gd name="connsiteY0" fmla="*/ 180474 h 180474"/>
                <a:gd name="connsiteX1" fmla="*/ 96253 w 120316"/>
                <a:gd name="connsiteY1" fmla="*/ 84221 h 180474"/>
                <a:gd name="connsiteX2" fmla="*/ 72190 w 120316"/>
                <a:gd name="connsiteY2" fmla="*/ 48127 h 180474"/>
                <a:gd name="connsiteX3" fmla="*/ 0 w 120316"/>
                <a:gd name="connsiteY3" fmla="*/ 12032 h 180474"/>
                <a:gd name="connsiteX4" fmla="*/ 0 w 120316"/>
                <a:gd name="connsiteY4" fmla="*/ 0 h 18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316" h="180474">
                  <a:moveTo>
                    <a:pt x="120316" y="180474"/>
                  </a:moveTo>
                  <a:cubicBezTo>
                    <a:pt x="115739" y="157589"/>
                    <a:pt x="108587" y="108888"/>
                    <a:pt x="96253" y="84221"/>
                  </a:cubicBezTo>
                  <a:cubicBezTo>
                    <a:pt x="89786" y="71288"/>
                    <a:pt x="83481" y="57160"/>
                    <a:pt x="72190" y="48127"/>
                  </a:cubicBezTo>
                  <a:cubicBezTo>
                    <a:pt x="-25658" y="-30151"/>
                    <a:pt x="101415" y="113447"/>
                    <a:pt x="0" y="12032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23" name="Freeform 822"/>
            <p:cNvSpPr/>
            <p:nvPr/>
          </p:nvSpPr>
          <p:spPr>
            <a:xfrm>
              <a:off x="1046747" y="2731168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24" name="Freeform 823"/>
            <p:cNvSpPr/>
            <p:nvPr/>
          </p:nvSpPr>
          <p:spPr>
            <a:xfrm>
              <a:off x="1034716" y="2683042"/>
              <a:ext cx="72189" cy="108284"/>
            </a:xfrm>
            <a:custGeom>
              <a:avLst/>
              <a:gdLst>
                <a:gd name="connsiteX0" fmla="*/ 0 w 72189"/>
                <a:gd name="connsiteY0" fmla="*/ 108284 h 108284"/>
                <a:gd name="connsiteX1" fmla="*/ 48126 w 72189"/>
                <a:gd name="connsiteY1" fmla="*/ 48126 h 108284"/>
                <a:gd name="connsiteX2" fmla="*/ 72189 w 72189"/>
                <a:gd name="connsiteY2" fmla="*/ 0 h 10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89" h="108284">
                  <a:moveTo>
                    <a:pt x="0" y="108284"/>
                  </a:moveTo>
                  <a:cubicBezTo>
                    <a:pt x="16042" y="88231"/>
                    <a:pt x="34516" y="69902"/>
                    <a:pt x="48126" y="48126"/>
                  </a:cubicBezTo>
                  <a:cubicBezTo>
                    <a:pt x="94213" y="-25613"/>
                    <a:pt x="36763" y="35429"/>
                    <a:pt x="72189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25" name="Freeform 824"/>
            <p:cNvSpPr/>
            <p:nvPr/>
          </p:nvSpPr>
          <p:spPr>
            <a:xfrm>
              <a:off x="1058779" y="2478505"/>
              <a:ext cx="36095" cy="72190"/>
            </a:xfrm>
            <a:custGeom>
              <a:avLst/>
              <a:gdLst>
                <a:gd name="connsiteX0" fmla="*/ 36095 w 36095"/>
                <a:gd name="connsiteY0" fmla="*/ 72190 h 72190"/>
                <a:gd name="connsiteX1" fmla="*/ 0 w 36095"/>
                <a:gd name="connsiteY1" fmla="*/ 0 h 7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95" h="72190">
                  <a:moveTo>
                    <a:pt x="36095" y="72190"/>
                  </a:moveTo>
                  <a:cubicBezTo>
                    <a:pt x="22304" y="3238"/>
                    <a:pt x="42354" y="21178"/>
                    <a:pt x="0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26" name="Freeform 825"/>
            <p:cNvSpPr/>
            <p:nvPr/>
          </p:nvSpPr>
          <p:spPr>
            <a:xfrm>
              <a:off x="625642" y="2815172"/>
              <a:ext cx="433137" cy="218342"/>
            </a:xfrm>
            <a:custGeom>
              <a:avLst/>
              <a:gdLst>
                <a:gd name="connsiteX0" fmla="*/ 336884 w 433137"/>
                <a:gd name="connsiteY0" fmla="*/ 48344 h 218342"/>
                <a:gd name="connsiteX1" fmla="*/ 216569 w 433137"/>
                <a:gd name="connsiteY1" fmla="*/ 96470 h 218342"/>
                <a:gd name="connsiteX2" fmla="*/ 204537 w 433137"/>
                <a:gd name="connsiteY2" fmla="*/ 132565 h 218342"/>
                <a:gd name="connsiteX3" fmla="*/ 240632 w 433137"/>
                <a:gd name="connsiteY3" fmla="*/ 144596 h 218342"/>
                <a:gd name="connsiteX4" fmla="*/ 288758 w 433137"/>
                <a:gd name="connsiteY4" fmla="*/ 84439 h 218342"/>
                <a:gd name="connsiteX5" fmla="*/ 312821 w 433137"/>
                <a:gd name="connsiteY5" fmla="*/ 60375 h 218342"/>
                <a:gd name="connsiteX6" fmla="*/ 216569 w 433137"/>
                <a:gd name="connsiteY6" fmla="*/ 36312 h 218342"/>
                <a:gd name="connsiteX7" fmla="*/ 144379 w 433137"/>
                <a:gd name="connsiteY7" fmla="*/ 60375 h 218342"/>
                <a:gd name="connsiteX8" fmla="*/ 120316 w 433137"/>
                <a:gd name="connsiteY8" fmla="*/ 84439 h 218342"/>
                <a:gd name="connsiteX9" fmla="*/ 108284 w 433137"/>
                <a:gd name="connsiteY9" fmla="*/ 132565 h 218342"/>
                <a:gd name="connsiteX10" fmla="*/ 144379 w 433137"/>
                <a:gd name="connsiteY10" fmla="*/ 120533 h 218342"/>
                <a:gd name="connsiteX11" fmla="*/ 168442 w 433137"/>
                <a:gd name="connsiteY11" fmla="*/ 84439 h 218342"/>
                <a:gd name="connsiteX12" fmla="*/ 240632 w 433137"/>
                <a:gd name="connsiteY12" fmla="*/ 60375 h 218342"/>
                <a:gd name="connsiteX13" fmla="*/ 276726 w 433137"/>
                <a:gd name="connsiteY13" fmla="*/ 48344 h 218342"/>
                <a:gd name="connsiteX14" fmla="*/ 252663 w 433137"/>
                <a:gd name="connsiteY14" fmla="*/ 12249 h 218342"/>
                <a:gd name="connsiteX15" fmla="*/ 132347 w 433137"/>
                <a:gd name="connsiteY15" fmla="*/ 12249 h 218342"/>
                <a:gd name="connsiteX16" fmla="*/ 72190 w 433137"/>
                <a:gd name="connsiteY16" fmla="*/ 24281 h 218342"/>
                <a:gd name="connsiteX17" fmla="*/ 0 w 433137"/>
                <a:gd name="connsiteY17" fmla="*/ 48344 h 218342"/>
                <a:gd name="connsiteX18" fmla="*/ 36095 w 433137"/>
                <a:gd name="connsiteY18" fmla="*/ 72407 h 218342"/>
                <a:gd name="connsiteX19" fmla="*/ 144379 w 433137"/>
                <a:gd name="connsiteY19" fmla="*/ 36312 h 218342"/>
                <a:gd name="connsiteX20" fmla="*/ 180474 w 433137"/>
                <a:gd name="connsiteY20" fmla="*/ 24281 h 218342"/>
                <a:gd name="connsiteX21" fmla="*/ 216569 w 433137"/>
                <a:gd name="connsiteY21" fmla="*/ 12249 h 218342"/>
                <a:gd name="connsiteX22" fmla="*/ 288758 w 433137"/>
                <a:gd name="connsiteY22" fmla="*/ 24281 h 218342"/>
                <a:gd name="connsiteX23" fmla="*/ 324853 w 433137"/>
                <a:gd name="connsiteY23" fmla="*/ 48344 h 218342"/>
                <a:gd name="connsiteX24" fmla="*/ 360947 w 433137"/>
                <a:gd name="connsiteY24" fmla="*/ 60375 h 218342"/>
                <a:gd name="connsiteX25" fmla="*/ 433137 w 433137"/>
                <a:gd name="connsiteY25" fmla="*/ 108502 h 218342"/>
                <a:gd name="connsiteX26" fmla="*/ 360947 w 433137"/>
                <a:gd name="connsiteY26" fmla="*/ 96470 h 218342"/>
                <a:gd name="connsiteX27" fmla="*/ 312821 w 433137"/>
                <a:gd name="connsiteY27" fmla="*/ 168660 h 218342"/>
                <a:gd name="connsiteX28" fmla="*/ 324853 w 433137"/>
                <a:gd name="connsiteY28" fmla="*/ 216786 h 218342"/>
                <a:gd name="connsiteX29" fmla="*/ 385011 w 433137"/>
                <a:gd name="connsiteY29" fmla="*/ 180691 h 218342"/>
                <a:gd name="connsiteX30" fmla="*/ 385011 w 433137"/>
                <a:gd name="connsiteY30" fmla="*/ 84439 h 21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3137" h="218342">
                  <a:moveTo>
                    <a:pt x="336884" y="48344"/>
                  </a:moveTo>
                  <a:cubicBezTo>
                    <a:pt x="312520" y="55305"/>
                    <a:pt x="240426" y="66648"/>
                    <a:pt x="216569" y="96470"/>
                  </a:cubicBezTo>
                  <a:cubicBezTo>
                    <a:pt x="208646" y="106373"/>
                    <a:pt x="208548" y="120533"/>
                    <a:pt x="204537" y="132565"/>
                  </a:cubicBezTo>
                  <a:cubicBezTo>
                    <a:pt x="216569" y="136575"/>
                    <a:pt x="228122" y="146681"/>
                    <a:pt x="240632" y="144596"/>
                  </a:cubicBezTo>
                  <a:cubicBezTo>
                    <a:pt x="288556" y="136608"/>
                    <a:pt x="271032" y="113982"/>
                    <a:pt x="288758" y="84439"/>
                  </a:cubicBezTo>
                  <a:cubicBezTo>
                    <a:pt x="294594" y="74712"/>
                    <a:pt x="304800" y="68396"/>
                    <a:pt x="312821" y="60375"/>
                  </a:cubicBezTo>
                  <a:cubicBezTo>
                    <a:pt x="277666" y="7644"/>
                    <a:pt x="298904" y="15729"/>
                    <a:pt x="216569" y="36312"/>
                  </a:cubicBezTo>
                  <a:cubicBezTo>
                    <a:pt x="191961" y="42464"/>
                    <a:pt x="144379" y="60375"/>
                    <a:pt x="144379" y="60375"/>
                  </a:cubicBezTo>
                  <a:cubicBezTo>
                    <a:pt x="136358" y="68396"/>
                    <a:pt x="130043" y="78603"/>
                    <a:pt x="120316" y="84439"/>
                  </a:cubicBezTo>
                  <a:cubicBezTo>
                    <a:pt x="76829" y="110532"/>
                    <a:pt x="69973" y="75098"/>
                    <a:pt x="108284" y="132565"/>
                  </a:cubicBezTo>
                  <a:cubicBezTo>
                    <a:pt x="120316" y="128554"/>
                    <a:pt x="134476" y="128456"/>
                    <a:pt x="144379" y="120533"/>
                  </a:cubicBezTo>
                  <a:cubicBezTo>
                    <a:pt x="155670" y="111500"/>
                    <a:pt x="156180" y="92103"/>
                    <a:pt x="168442" y="84439"/>
                  </a:cubicBezTo>
                  <a:cubicBezTo>
                    <a:pt x="189952" y="70996"/>
                    <a:pt x="216569" y="68396"/>
                    <a:pt x="240632" y="60375"/>
                  </a:cubicBezTo>
                  <a:lnTo>
                    <a:pt x="276726" y="48344"/>
                  </a:lnTo>
                  <a:cubicBezTo>
                    <a:pt x="268705" y="36312"/>
                    <a:pt x="263954" y="21282"/>
                    <a:pt x="252663" y="12249"/>
                  </a:cubicBezTo>
                  <a:cubicBezTo>
                    <a:pt x="221143" y="-12967"/>
                    <a:pt x="158735" y="7851"/>
                    <a:pt x="132347" y="12249"/>
                  </a:cubicBezTo>
                  <a:cubicBezTo>
                    <a:pt x="112176" y="15611"/>
                    <a:pt x="91919" y="18900"/>
                    <a:pt x="72190" y="24281"/>
                  </a:cubicBezTo>
                  <a:cubicBezTo>
                    <a:pt x="47719" y="30955"/>
                    <a:pt x="0" y="48344"/>
                    <a:pt x="0" y="48344"/>
                  </a:cubicBezTo>
                  <a:cubicBezTo>
                    <a:pt x="12032" y="56365"/>
                    <a:pt x="21635" y="72407"/>
                    <a:pt x="36095" y="72407"/>
                  </a:cubicBezTo>
                  <a:cubicBezTo>
                    <a:pt x="36099" y="72407"/>
                    <a:pt x="126330" y="42328"/>
                    <a:pt x="144379" y="36312"/>
                  </a:cubicBezTo>
                  <a:lnTo>
                    <a:pt x="180474" y="24281"/>
                  </a:lnTo>
                  <a:lnTo>
                    <a:pt x="216569" y="12249"/>
                  </a:lnTo>
                  <a:cubicBezTo>
                    <a:pt x="240632" y="16260"/>
                    <a:pt x="265615" y="16567"/>
                    <a:pt x="288758" y="24281"/>
                  </a:cubicBezTo>
                  <a:cubicBezTo>
                    <a:pt x="302476" y="28854"/>
                    <a:pt x="311919" y="41877"/>
                    <a:pt x="324853" y="48344"/>
                  </a:cubicBezTo>
                  <a:cubicBezTo>
                    <a:pt x="336196" y="54016"/>
                    <a:pt x="348916" y="56365"/>
                    <a:pt x="360947" y="60375"/>
                  </a:cubicBezTo>
                  <a:lnTo>
                    <a:pt x="433137" y="108502"/>
                  </a:lnTo>
                  <a:cubicBezTo>
                    <a:pt x="409209" y="92550"/>
                    <a:pt x="390834" y="66583"/>
                    <a:pt x="360947" y="96470"/>
                  </a:cubicBezTo>
                  <a:cubicBezTo>
                    <a:pt x="340497" y="116920"/>
                    <a:pt x="312821" y="168660"/>
                    <a:pt x="312821" y="168660"/>
                  </a:cubicBezTo>
                  <a:cubicBezTo>
                    <a:pt x="316832" y="184702"/>
                    <a:pt x="311624" y="206865"/>
                    <a:pt x="324853" y="216786"/>
                  </a:cubicBezTo>
                  <a:cubicBezTo>
                    <a:pt x="337190" y="226039"/>
                    <a:pt x="382854" y="191475"/>
                    <a:pt x="385011" y="180691"/>
                  </a:cubicBezTo>
                  <a:cubicBezTo>
                    <a:pt x="391303" y="149230"/>
                    <a:pt x="385011" y="116523"/>
                    <a:pt x="385011" y="84439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27" name="Freeform 826"/>
            <p:cNvSpPr/>
            <p:nvPr/>
          </p:nvSpPr>
          <p:spPr>
            <a:xfrm>
              <a:off x="1068019" y="2633472"/>
              <a:ext cx="380391" cy="109728"/>
            </a:xfrm>
            <a:custGeom>
              <a:avLst/>
              <a:gdLst>
                <a:gd name="connsiteX0" fmla="*/ 0 w 380391"/>
                <a:gd name="connsiteY0" fmla="*/ 109728 h 109728"/>
                <a:gd name="connsiteX1" fmla="*/ 36576 w 380391"/>
                <a:gd name="connsiteY1" fmla="*/ 102413 h 109728"/>
                <a:gd name="connsiteX2" fmla="*/ 73152 w 380391"/>
                <a:gd name="connsiteY2" fmla="*/ 65837 h 109728"/>
                <a:gd name="connsiteX3" fmla="*/ 95098 w 380391"/>
                <a:gd name="connsiteY3" fmla="*/ 58522 h 109728"/>
                <a:gd name="connsiteX4" fmla="*/ 109728 w 380391"/>
                <a:gd name="connsiteY4" fmla="*/ 43891 h 109728"/>
                <a:gd name="connsiteX5" fmla="*/ 153619 w 380391"/>
                <a:gd name="connsiteY5" fmla="*/ 29261 h 109728"/>
                <a:gd name="connsiteX6" fmla="*/ 197511 w 380391"/>
                <a:gd name="connsiteY6" fmla="*/ 14630 h 109728"/>
                <a:gd name="connsiteX7" fmla="*/ 219456 w 380391"/>
                <a:gd name="connsiteY7" fmla="*/ 7315 h 109728"/>
                <a:gd name="connsiteX8" fmla="*/ 241402 w 380391"/>
                <a:gd name="connsiteY8" fmla="*/ 0 h 109728"/>
                <a:gd name="connsiteX9" fmla="*/ 365760 w 380391"/>
                <a:gd name="connsiteY9" fmla="*/ 14630 h 109728"/>
                <a:gd name="connsiteX10" fmla="*/ 380391 w 380391"/>
                <a:gd name="connsiteY10" fmla="*/ 219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391" h="109728">
                  <a:moveTo>
                    <a:pt x="0" y="109728"/>
                  </a:moveTo>
                  <a:cubicBezTo>
                    <a:pt x="12192" y="107290"/>
                    <a:pt x="25914" y="108810"/>
                    <a:pt x="36576" y="102413"/>
                  </a:cubicBezTo>
                  <a:cubicBezTo>
                    <a:pt x="51361" y="93542"/>
                    <a:pt x="56795" y="71289"/>
                    <a:pt x="73152" y="65837"/>
                  </a:cubicBezTo>
                  <a:lnTo>
                    <a:pt x="95098" y="58522"/>
                  </a:lnTo>
                  <a:cubicBezTo>
                    <a:pt x="99975" y="53645"/>
                    <a:pt x="103559" y="46975"/>
                    <a:pt x="109728" y="43891"/>
                  </a:cubicBezTo>
                  <a:cubicBezTo>
                    <a:pt x="123522" y="36994"/>
                    <a:pt x="138989" y="34138"/>
                    <a:pt x="153619" y="29261"/>
                  </a:cubicBezTo>
                  <a:lnTo>
                    <a:pt x="197511" y="14630"/>
                  </a:lnTo>
                  <a:lnTo>
                    <a:pt x="219456" y="7315"/>
                  </a:lnTo>
                  <a:lnTo>
                    <a:pt x="241402" y="0"/>
                  </a:lnTo>
                  <a:cubicBezTo>
                    <a:pt x="302493" y="4364"/>
                    <a:pt x="322389" y="-2719"/>
                    <a:pt x="365760" y="14630"/>
                  </a:cubicBezTo>
                  <a:cubicBezTo>
                    <a:pt x="370823" y="16655"/>
                    <a:pt x="375514" y="19507"/>
                    <a:pt x="380391" y="21946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28" name="Freeform 827"/>
            <p:cNvSpPr/>
            <p:nvPr/>
          </p:nvSpPr>
          <p:spPr>
            <a:xfrm>
              <a:off x="1082315" y="2618649"/>
              <a:ext cx="391786" cy="183073"/>
            </a:xfrm>
            <a:custGeom>
              <a:avLst/>
              <a:gdLst>
                <a:gd name="connsiteX0" fmla="*/ 335 w 391786"/>
                <a:gd name="connsiteY0" fmla="*/ 139181 h 183073"/>
                <a:gd name="connsiteX1" fmla="*/ 36911 w 391786"/>
                <a:gd name="connsiteY1" fmla="*/ 131866 h 183073"/>
                <a:gd name="connsiteX2" fmla="*/ 58856 w 391786"/>
                <a:gd name="connsiteY2" fmla="*/ 124551 h 183073"/>
                <a:gd name="connsiteX3" fmla="*/ 117378 w 391786"/>
                <a:gd name="connsiteY3" fmla="*/ 139181 h 183073"/>
                <a:gd name="connsiteX4" fmla="*/ 132008 w 391786"/>
                <a:gd name="connsiteY4" fmla="*/ 183073 h 183073"/>
                <a:gd name="connsiteX5" fmla="*/ 58856 w 391786"/>
                <a:gd name="connsiteY5" fmla="*/ 168442 h 183073"/>
                <a:gd name="connsiteX6" fmla="*/ 14965 w 391786"/>
                <a:gd name="connsiteY6" fmla="*/ 146497 h 183073"/>
                <a:gd name="connsiteX7" fmla="*/ 335 w 391786"/>
                <a:gd name="connsiteY7" fmla="*/ 131866 h 183073"/>
                <a:gd name="connsiteX8" fmla="*/ 22280 w 391786"/>
                <a:gd name="connsiteY8" fmla="*/ 95290 h 183073"/>
                <a:gd name="connsiteX9" fmla="*/ 44226 w 391786"/>
                <a:gd name="connsiteY9" fmla="*/ 80660 h 183073"/>
                <a:gd name="connsiteX10" fmla="*/ 88117 w 391786"/>
                <a:gd name="connsiteY10" fmla="*/ 66029 h 183073"/>
                <a:gd name="connsiteX11" fmla="*/ 110063 w 391786"/>
                <a:gd name="connsiteY11" fmla="*/ 51399 h 183073"/>
                <a:gd name="connsiteX12" fmla="*/ 197845 w 391786"/>
                <a:gd name="connsiteY12" fmla="*/ 58714 h 183073"/>
                <a:gd name="connsiteX13" fmla="*/ 234421 w 391786"/>
                <a:gd name="connsiteY13" fmla="*/ 80660 h 183073"/>
                <a:gd name="connsiteX14" fmla="*/ 256367 w 391786"/>
                <a:gd name="connsiteY14" fmla="*/ 87975 h 183073"/>
                <a:gd name="connsiteX15" fmla="*/ 270997 w 391786"/>
                <a:gd name="connsiteY15" fmla="*/ 109921 h 183073"/>
                <a:gd name="connsiteX16" fmla="*/ 219791 w 391786"/>
                <a:gd name="connsiteY16" fmla="*/ 117236 h 183073"/>
                <a:gd name="connsiteX17" fmla="*/ 205160 w 391786"/>
                <a:gd name="connsiteY17" fmla="*/ 102605 h 183073"/>
                <a:gd name="connsiteX18" fmla="*/ 168584 w 391786"/>
                <a:gd name="connsiteY18" fmla="*/ 95290 h 183073"/>
                <a:gd name="connsiteX19" fmla="*/ 102747 w 391786"/>
                <a:gd name="connsiteY19" fmla="*/ 80660 h 183073"/>
                <a:gd name="connsiteX20" fmla="*/ 88117 w 391786"/>
                <a:gd name="connsiteY20" fmla="*/ 66029 h 183073"/>
                <a:gd name="connsiteX21" fmla="*/ 110063 w 391786"/>
                <a:gd name="connsiteY21" fmla="*/ 58714 h 183073"/>
                <a:gd name="connsiteX22" fmla="*/ 124693 w 391786"/>
                <a:gd name="connsiteY22" fmla="*/ 36769 h 183073"/>
                <a:gd name="connsiteX23" fmla="*/ 168584 w 391786"/>
                <a:gd name="connsiteY23" fmla="*/ 22138 h 183073"/>
                <a:gd name="connsiteX24" fmla="*/ 190530 w 391786"/>
                <a:gd name="connsiteY24" fmla="*/ 14823 h 183073"/>
                <a:gd name="connsiteX25" fmla="*/ 212475 w 391786"/>
                <a:gd name="connsiteY25" fmla="*/ 193 h 183073"/>
                <a:gd name="connsiteX26" fmla="*/ 307573 w 391786"/>
                <a:gd name="connsiteY26" fmla="*/ 14823 h 183073"/>
                <a:gd name="connsiteX27" fmla="*/ 329519 w 391786"/>
                <a:gd name="connsiteY27" fmla="*/ 29453 h 183073"/>
                <a:gd name="connsiteX28" fmla="*/ 344149 w 391786"/>
                <a:gd name="connsiteY28" fmla="*/ 44084 h 183073"/>
                <a:gd name="connsiteX29" fmla="*/ 388040 w 391786"/>
                <a:gd name="connsiteY29" fmla="*/ 73345 h 183073"/>
                <a:gd name="connsiteX30" fmla="*/ 351464 w 391786"/>
                <a:gd name="connsiteY30" fmla="*/ 66029 h 183073"/>
                <a:gd name="connsiteX31" fmla="*/ 329519 w 391786"/>
                <a:gd name="connsiteY31" fmla="*/ 51399 h 183073"/>
                <a:gd name="connsiteX32" fmla="*/ 205160 w 391786"/>
                <a:gd name="connsiteY32" fmla="*/ 29453 h 183073"/>
                <a:gd name="connsiteX33" fmla="*/ 197845 w 391786"/>
                <a:gd name="connsiteY33" fmla="*/ 29453 h 1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91786" h="183073">
                  <a:moveTo>
                    <a:pt x="335" y="139181"/>
                  </a:moveTo>
                  <a:cubicBezTo>
                    <a:pt x="12527" y="136743"/>
                    <a:pt x="24849" y="134882"/>
                    <a:pt x="36911" y="131866"/>
                  </a:cubicBezTo>
                  <a:cubicBezTo>
                    <a:pt x="44391" y="129996"/>
                    <a:pt x="51145" y="124551"/>
                    <a:pt x="58856" y="124551"/>
                  </a:cubicBezTo>
                  <a:cubicBezTo>
                    <a:pt x="76510" y="124551"/>
                    <a:pt x="100061" y="133409"/>
                    <a:pt x="117378" y="139181"/>
                  </a:cubicBezTo>
                  <a:cubicBezTo>
                    <a:pt x="151516" y="173319"/>
                    <a:pt x="156393" y="158688"/>
                    <a:pt x="132008" y="183073"/>
                  </a:cubicBezTo>
                  <a:cubicBezTo>
                    <a:pt x="113141" y="180377"/>
                    <a:pt x="79283" y="178655"/>
                    <a:pt x="58856" y="168442"/>
                  </a:cubicBezTo>
                  <a:cubicBezTo>
                    <a:pt x="2133" y="140081"/>
                    <a:pt x="70128" y="164884"/>
                    <a:pt x="14965" y="146497"/>
                  </a:cubicBezTo>
                  <a:cubicBezTo>
                    <a:pt x="10088" y="141620"/>
                    <a:pt x="1688" y="138629"/>
                    <a:pt x="335" y="131866"/>
                  </a:cubicBezTo>
                  <a:cubicBezTo>
                    <a:pt x="-2492" y="117729"/>
                    <a:pt x="13221" y="102538"/>
                    <a:pt x="22280" y="95290"/>
                  </a:cubicBezTo>
                  <a:cubicBezTo>
                    <a:pt x="29145" y="89798"/>
                    <a:pt x="36192" y="84231"/>
                    <a:pt x="44226" y="80660"/>
                  </a:cubicBezTo>
                  <a:cubicBezTo>
                    <a:pt x="58319" y="74397"/>
                    <a:pt x="75285" y="74583"/>
                    <a:pt x="88117" y="66029"/>
                  </a:cubicBezTo>
                  <a:lnTo>
                    <a:pt x="110063" y="51399"/>
                  </a:lnTo>
                  <a:cubicBezTo>
                    <a:pt x="139324" y="53837"/>
                    <a:pt x="168740" y="54834"/>
                    <a:pt x="197845" y="58714"/>
                  </a:cubicBezTo>
                  <a:cubicBezTo>
                    <a:pt x="233373" y="63451"/>
                    <a:pt x="208043" y="64833"/>
                    <a:pt x="234421" y="80660"/>
                  </a:cubicBezTo>
                  <a:cubicBezTo>
                    <a:pt x="241033" y="84627"/>
                    <a:pt x="249052" y="85537"/>
                    <a:pt x="256367" y="87975"/>
                  </a:cubicBezTo>
                  <a:cubicBezTo>
                    <a:pt x="261244" y="95290"/>
                    <a:pt x="272721" y="101300"/>
                    <a:pt x="270997" y="109921"/>
                  </a:cubicBezTo>
                  <a:cubicBezTo>
                    <a:pt x="265704" y="136382"/>
                    <a:pt x="228972" y="119531"/>
                    <a:pt x="219791" y="117236"/>
                  </a:cubicBezTo>
                  <a:cubicBezTo>
                    <a:pt x="214914" y="112359"/>
                    <a:pt x="211499" y="105322"/>
                    <a:pt x="205160" y="102605"/>
                  </a:cubicBezTo>
                  <a:cubicBezTo>
                    <a:pt x="193732" y="97707"/>
                    <a:pt x="180817" y="97514"/>
                    <a:pt x="168584" y="95290"/>
                  </a:cubicBezTo>
                  <a:cubicBezTo>
                    <a:pt x="111937" y="84991"/>
                    <a:pt x="141441" y="93558"/>
                    <a:pt x="102747" y="80660"/>
                  </a:cubicBezTo>
                  <a:cubicBezTo>
                    <a:pt x="97870" y="75783"/>
                    <a:pt x="85936" y="72572"/>
                    <a:pt x="88117" y="66029"/>
                  </a:cubicBezTo>
                  <a:cubicBezTo>
                    <a:pt x="90556" y="58714"/>
                    <a:pt x="104042" y="63531"/>
                    <a:pt x="110063" y="58714"/>
                  </a:cubicBezTo>
                  <a:cubicBezTo>
                    <a:pt x="116928" y="53222"/>
                    <a:pt x="117238" y="41429"/>
                    <a:pt x="124693" y="36769"/>
                  </a:cubicBezTo>
                  <a:cubicBezTo>
                    <a:pt x="137771" y="28595"/>
                    <a:pt x="153954" y="27015"/>
                    <a:pt x="168584" y="22138"/>
                  </a:cubicBezTo>
                  <a:lnTo>
                    <a:pt x="190530" y="14823"/>
                  </a:lnTo>
                  <a:cubicBezTo>
                    <a:pt x="197845" y="9946"/>
                    <a:pt x="203709" y="867"/>
                    <a:pt x="212475" y="193"/>
                  </a:cubicBezTo>
                  <a:cubicBezTo>
                    <a:pt x="227021" y="-926"/>
                    <a:pt x="283234" y="2654"/>
                    <a:pt x="307573" y="14823"/>
                  </a:cubicBezTo>
                  <a:cubicBezTo>
                    <a:pt x="315437" y="18755"/>
                    <a:pt x="322654" y="23961"/>
                    <a:pt x="329519" y="29453"/>
                  </a:cubicBezTo>
                  <a:cubicBezTo>
                    <a:pt x="334905" y="33761"/>
                    <a:pt x="338632" y="39946"/>
                    <a:pt x="344149" y="44084"/>
                  </a:cubicBezTo>
                  <a:cubicBezTo>
                    <a:pt x="358216" y="54634"/>
                    <a:pt x="405282" y="76794"/>
                    <a:pt x="388040" y="73345"/>
                  </a:cubicBezTo>
                  <a:lnTo>
                    <a:pt x="351464" y="66029"/>
                  </a:lnTo>
                  <a:cubicBezTo>
                    <a:pt x="344149" y="61152"/>
                    <a:pt x="337553" y="54969"/>
                    <a:pt x="329519" y="51399"/>
                  </a:cubicBezTo>
                  <a:cubicBezTo>
                    <a:pt x="282596" y="30545"/>
                    <a:pt x="261657" y="34162"/>
                    <a:pt x="205160" y="29453"/>
                  </a:cubicBezTo>
                  <a:cubicBezTo>
                    <a:pt x="202730" y="29250"/>
                    <a:pt x="200283" y="29453"/>
                    <a:pt x="197845" y="29453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29" name="Freeform 828"/>
            <p:cNvSpPr/>
            <p:nvPr/>
          </p:nvSpPr>
          <p:spPr>
            <a:xfrm>
              <a:off x="1163117" y="2699309"/>
              <a:ext cx="73364" cy="43891"/>
            </a:xfrm>
            <a:custGeom>
              <a:avLst/>
              <a:gdLst>
                <a:gd name="connsiteX0" fmla="*/ 0 w 73364"/>
                <a:gd name="connsiteY0" fmla="*/ 43891 h 43891"/>
                <a:gd name="connsiteX1" fmla="*/ 73152 w 73364"/>
                <a:gd name="connsiteY1" fmla="*/ 7315 h 43891"/>
                <a:gd name="connsiteX2" fmla="*/ 73152 w 73364"/>
                <a:gd name="connsiteY2" fmla="*/ 0 h 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" h="43891">
                  <a:moveTo>
                    <a:pt x="0" y="43891"/>
                  </a:moveTo>
                  <a:cubicBezTo>
                    <a:pt x="70138" y="36098"/>
                    <a:pt x="63073" y="57710"/>
                    <a:pt x="73152" y="7315"/>
                  </a:cubicBezTo>
                  <a:cubicBezTo>
                    <a:pt x="73630" y="4924"/>
                    <a:pt x="73152" y="2438"/>
                    <a:pt x="73152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0" name="Freeform 829"/>
            <p:cNvSpPr/>
            <p:nvPr/>
          </p:nvSpPr>
          <p:spPr>
            <a:xfrm>
              <a:off x="1031443" y="2397970"/>
              <a:ext cx="78147" cy="156687"/>
            </a:xfrm>
            <a:custGeom>
              <a:avLst/>
              <a:gdLst>
                <a:gd name="connsiteX0" fmla="*/ 73152 w 78147"/>
                <a:gd name="connsiteY0" fmla="*/ 155035 h 156687"/>
                <a:gd name="connsiteX1" fmla="*/ 36576 w 78147"/>
                <a:gd name="connsiteY1" fmla="*/ 125774 h 156687"/>
                <a:gd name="connsiteX2" fmla="*/ 58522 w 78147"/>
                <a:gd name="connsiteY2" fmla="*/ 140404 h 156687"/>
                <a:gd name="connsiteX3" fmla="*/ 36576 w 78147"/>
                <a:gd name="connsiteY3" fmla="*/ 133089 h 156687"/>
                <a:gd name="connsiteX4" fmla="*/ 14631 w 78147"/>
                <a:gd name="connsiteY4" fmla="*/ 118459 h 156687"/>
                <a:gd name="connsiteX5" fmla="*/ 36576 w 78147"/>
                <a:gd name="connsiteY5" fmla="*/ 103828 h 156687"/>
                <a:gd name="connsiteX6" fmla="*/ 51207 w 78147"/>
                <a:gd name="connsiteY6" fmla="*/ 89198 h 156687"/>
                <a:gd name="connsiteX7" fmla="*/ 14631 w 78147"/>
                <a:gd name="connsiteY7" fmla="*/ 67252 h 156687"/>
                <a:gd name="connsiteX8" fmla="*/ 0 w 78147"/>
                <a:gd name="connsiteY8" fmla="*/ 52622 h 156687"/>
                <a:gd name="connsiteX9" fmla="*/ 7315 w 78147"/>
                <a:gd name="connsiteY9" fmla="*/ 74568 h 156687"/>
                <a:gd name="connsiteX10" fmla="*/ 29261 w 78147"/>
                <a:gd name="connsiteY10" fmla="*/ 81883 h 156687"/>
                <a:gd name="connsiteX11" fmla="*/ 51207 w 78147"/>
                <a:gd name="connsiteY11" fmla="*/ 96513 h 156687"/>
                <a:gd name="connsiteX12" fmla="*/ 43891 w 78147"/>
                <a:gd name="connsiteY12" fmla="*/ 37992 h 156687"/>
                <a:gd name="connsiteX13" fmla="*/ 14631 w 78147"/>
                <a:gd name="connsiteY13" fmla="*/ 1416 h 156687"/>
                <a:gd name="connsiteX14" fmla="*/ 36576 w 78147"/>
                <a:gd name="connsiteY14" fmla="*/ 16046 h 156687"/>
                <a:gd name="connsiteX15" fmla="*/ 58522 w 78147"/>
                <a:gd name="connsiteY15" fmla="*/ 52622 h 156687"/>
                <a:gd name="connsiteX16" fmla="*/ 65837 w 78147"/>
                <a:gd name="connsiteY16" fmla="*/ 74568 h 156687"/>
                <a:gd name="connsiteX17" fmla="*/ 73152 w 78147"/>
                <a:gd name="connsiteY17" fmla="*/ 155035 h 15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147" h="156687">
                  <a:moveTo>
                    <a:pt x="73152" y="155035"/>
                  </a:moveTo>
                  <a:cubicBezTo>
                    <a:pt x="68275" y="163569"/>
                    <a:pt x="47616" y="136815"/>
                    <a:pt x="36576" y="125774"/>
                  </a:cubicBezTo>
                  <a:cubicBezTo>
                    <a:pt x="30359" y="119557"/>
                    <a:pt x="58522" y="131612"/>
                    <a:pt x="58522" y="140404"/>
                  </a:cubicBezTo>
                  <a:cubicBezTo>
                    <a:pt x="58522" y="148115"/>
                    <a:pt x="43891" y="135527"/>
                    <a:pt x="36576" y="133089"/>
                  </a:cubicBezTo>
                  <a:cubicBezTo>
                    <a:pt x="29261" y="128212"/>
                    <a:pt x="14631" y="127251"/>
                    <a:pt x="14631" y="118459"/>
                  </a:cubicBezTo>
                  <a:cubicBezTo>
                    <a:pt x="14631" y="109667"/>
                    <a:pt x="29711" y="109320"/>
                    <a:pt x="36576" y="103828"/>
                  </a:cubicBezTo>
                  <a:cubicBezTo>
                    <a:pt x="41962" y="99520"/>
                    <a:pt x="46330" y="94075"/>
                    <a:pt x="51207" y="89198"/>
                  </a:cubicBezTo>
                  <a:cubicBezTo>
                    <a:pt x="14135" y="52129"/>
                    <a:pt x="62112" y="95741"/>
                    <a:pt x="14631" y="67252"/>
                  </a:cubicBezTo>
                  <a:cubicBezTo>
                    <a:pt x="8717" y="63704"/>
                    <a:pt x="4877" y="57499"/>
                    <a:pt x="0" y="52622"/>
                  </a:cubicBezTo>
                  <a:cubicBezTo>
                    <a:pt x="2438" y="59937"/>
                    <a:pt x="1862" y="69115"/>
                    <a:pt x="7315" y="74568"/>
                  </a:cubicBezTo>
                  <a:cubicBezTo>
                    <a:pt x="12768" y="80021"/>
                    <a:pt x="22364" y="78435"/>
                    <a:pt x="29261" y="81883"/>
                  </a:cubicBezTo>
                  <a:cubicBezTo>
                    <a:pt x="37125" y="85815"/>
                    <a:pt x="43892" y="91636"/>
                    <a:pt x="51207" y="96513"/>
                  </a:cubicBezTo>
                  <a:cubicBezTo>
                    <a:pt x="48768" y="77006"/>
                    <a:pt x="49540" y="56822"/>
                    <a:pt x="43891" y="37992"/>
                  </a:cubicBezTo>
                  <a:cubicBezTo>
                    <a:pt x="42622" y="33763"/>
                    <a:pt x="8131" y="7916"/>
                    <a:pt x="14631" y="1416"/>
                  </a:cubicBezTo>
                  <a:cubicBezTo>
                    <a:pt x="20848" y="-4801"/>
                    <a:pt x="29261" y="11169"/>
                    <a:pt x="36576" y="16046"/>
                  </a:cubicBezTo>
                  <a:cubicBezTo>
                    <a:pt x="57298" y="78216"/>
                    <a:pt x="28397" y="2415"/>
                    <a:pt x="58522" y="52622"/>
                  </a:cubicBezTo>
                  <a:cubicBezTo>
                    <a:pt x="62489" y="59234"/>
                    <a:pt x="63808" y="67129"/>
                    <a:pt x="65837" y="74568"/>
                  </a:cubicBezTo>
                  <a:cubicBezTo>
                    <a:pt x="84015" y="141223"/>
                    <a:pt x="78029" y="146501"/>
                    <a:pt x="73152" y="155035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1" name="Freeform 830"/>
            <p:cNvSpPr/>
            <p:nvPr/>
          </p:nvSpPr>
          <p:spPr>
            <a:xfrm>
              <a:off x="1119226" y="2866900"/>
              <a:ext cx="248716" cy="227430"/>
            </a:xfrm>
            <a:custGeom>
              <a:avLst/>
              <a:gdLst>
                <a:gd name="connsiteX0" fmla="*/ 0 w 248716"/>
                <a:gd name="connsiteY0" fmla="*/ 227430 h 227430"/>
                <a:gd name="connsiteX1" fmla="*/ 21945 w 248716"/>
                <a:gd name="connsiteY1" fmla="*/ 176223 h 227430"/>
                <a:gd name="connsiteX2" fmla="*/ 43891 w 248716"/>
                <a:gd name="connsiteY2" fmla="*/ 168908 h 227430"/>
                <a:gd name="connsiteX3" fmla="*/ 36576 w 248716"/>
                <a:gd name="connsiteY3" fmla="*/ 190854 h 227430"/>
                <a:gd name="connsiteX4" fmla="*/ 7315 w 248716"/>
                <a:gd name="connsiteY4" fmla="*/ 227430 h 227430"/>
                <a:gd name="connsiteX5" fmla="*/ 21945 w 248716"/>
                <a:gd name="connsiteY5" fmla="*/ 168908 h 227430"/>
                <a:gd name="connsiteX6" fmla="*/ 73152 w 248716"/>
                <a:gd name="connsiteY6" fmla="*/ 125017 h 227430"/>
                <a:gd name="connsiteX7" fmla="*/ 95097 w 248716"/>
                <a:gd name="connsiteY7" fmla="*/ 117702 h 227430"/>
                <a:gd name="connsiteX8" fmla="*/ 109728 w 248716"/>
                <a:gd name="connsiteY8" fmla="*/ 103071 h 227430"/>
                <a:gd name="connsiteX9" fmla="*/ 138988 w 248716"/>
                <a:gd name="connsiteY9" fmla="*/ 95756 h 227430"/>
                <a:gd name="connsiteX10" fmla="*/ 160934 w 248716"/>
                <a:gd name="connsiteY10" fmla="*/ 88441 h 227430"/>
                <a:gd name="connsiteX11" fmla="*/ 197510 w 248716"/>
                <a:gd name="connsiteY11" fmla="*/ 95756 h 227430"/>
                <a:gd name="connsiteX12" fmla="*/ 160934 w 248716"/>
                <a:gd name="connsiteY12" fmla="*/ 132332 h 227430"/>
                <a:gd name="connsiteX13" fmla="*/ 117043 w 248716"/>
                <a:gd name="connsiteY13" fmla="*/ 146962 h 227430"/>
                <a:gd name="connsiteX14" fmla="*/ 95097 w 248716"/>
                <a:gd name="connsiteY14" fmla="*/ 154278 h 227430"/>
                <a:gd name="connsiteX15" fmla="*/ 73152 w 248716"/>
                <a:gd name="connsiteY15" fmla="*/ 161593 h 227430"/>
                <a:gd name="connsiteX16" fmla="*/ 51206 w 248716"/>
                <a:gd name="connsiteY16" fmla="*/ 168908 h 227430"/>
                <a:gd name="connsiteX17" fmla="*/ 43891 w 248716"/>
                <a:gd name="connsiteY17" fmla="*/ 146962 h 227430"/>
                <a:gd name="connsiteX18" fmla="*/ 73152 w 248716"/>
                <a:gd name="connsiteY18" fmla="*/ 110386 h 227430"/>
                <a:gd name="connsiteX19" fmla="*/ 95097 w 248716"/>
                <a:gd name="connsiteY19" fmla="*/ 103071 h 227430"/>
                <a:gd name="connsiteX20" fmla="*/ 131673 w 248716"/>
                <a:gd name="connsiteY20" fmla="*/ 81126 h 227430"/>
                <a:gd name="connsiteX21" fmla="*/ 168249 w 248716"/>
                <a:gd name="connsiteY21" fmla="*/ 59180 h 227430"/>
                <a:gd name="connsiteX22" fmla="*/ 226771 w 248716"/>
                <a:gd name="connsiteY22" fmla="*/ 29919 h 227430"/>
                <a:gd name="connsiteX23" fmla="*/ 248716 w 248716"/>
                <a:gd name="connsiteY23" fmla="*/ 22604 h 227430"/>
                <a:gd name="connsiteX24" fmla="*/ 234086 w 248716"/>
                <a:gd name="connsiteY24" fmla="*/ 658 h 227430"/>
                <a:gd name="connsiteX25" fmla="*/ 168249 w 248716"/>
                <a:gd name="connsiteY25" fmla="*/ 15289 h 227430"/>
                <a:gd name="connsiteX26" fmla="*/ 102412 w 248716"/>
                <a:gd name="connsiteY26" fmla="*/ 51865 h 227430"/>
                <a:gd name="connsiteX27" fmla="*/ 73152 w 248716"/>
                <a:gd name="connsiteY27" fmla="*/ 88441 h 227430"/>
                <a:gd name="connsiteX28" fmla="*/ 65836 w 248716"/>
                <a:gd name="connsiteY28" fmla="*/ 110386 h 227430"/>
                <a:gd name="connsiteX29" fmla="*/ 51206 w 248716"/>
                <a:gd name="connsiteY29" fmla="*/ 125017 h 22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716" h="227430">
                  <a:moveTo>
                    <a:pt x="0" y="227430"/>
                  </a:moveTo>
                  <a:cubicBezTo>
                    <a:pt x="4829" y="203286"/>
                    <a:pt x="653" y="188998"/>
                    <a:pt x="21945" y="176223"/>
                  </a:cubicBezTo>
                  <a:cubicBezTo>
                    <a:pt x="28557" y="172256"/>
                    <a:pt x="36576" y="171346"/>
                    <a:pt x="43891" y="168908"/>
                  </a:cubicBezTo>
                  <a:cubicBezTo>
                    <a:pt x="41453" y="176223"/>
                    <a:pt x="40025" y="183957"/>
                    <a:pt x="36576" y="190854"/>
                  </a:cubicBezTo>
                  <a:cubicBezTo>
                    <a:pt x="27350" y="209306"/>
                    <a:pt x="20920" y="213824"/>
                    <a:pt x="7315" y="227430"/>
                  </a:cubicBezTo>
                  <a:cubicBezTo>
                    <a:pt x="8082" y="223594"/>
                    <a:pt x="15697" y="177655"/>
                    <a:pt x="21945" y="168908"/>
                  </a:cubicBezTo>
                  <a:cubicBezTo>
                    <a:pt x="31945" y="154908"/>
                    <a:pt x="55968" y="133609"/>
                    <a:pt x="73152" y="125017"/>
                  </a:cubicBezTo>
                  <a:cubicBezTo>
                    <a:pt x="80049" y="121569"/>
                    <a:pt x="87782" y="120140"/>
                    <a:pt x="95097" y="117702"/>
                  </a:cubicBezTo>
                  <a:cubicBezTo>
                    <a:pt x="99974" y="112825"/>
                    <a:pt x="103559" y="106156"/>
                    <a:pt x="109728" y="103071"/>
                  </a:cubicBezTo>
                  <a:cubicBezTo>
                    <a:pt x="118720" y="98575"/>
                    <a:pt x="129321" y="98518"/>
                    <a:pt x="138988" y="95756"/>
                  </a:cubicBezTo>
                  <a:cubicBezTo>
                    <a:pt x="146402" y="93638"/>
                    <a:pt x="153619" y="90879"/>
                    <a:pt x="160934" y="88441"/>
                  </a:cubicBezTo>
                  <a:cubicBezTo>
                    <a:pt x="173126" y="90879"/>
                    <a:pt x="190050" y="85809"/>
                    <a:pt x="197510" y="95756"/>
                  </a:cubicBezTo>
                  <a:cubicBezTo>
                    <a:pt x="205436" y="106324"/>
                    <a:pt x="162763" y="131519"/>
                    <a:pt x="160934" y="132332"/>
                  </a:cubicBezTo>
                  <a:cubicBezTo>
                    <a:pt x="146841" y="138595"/>
                    <a:pt x="131673" y="142085"/>
                    <a:pt x="117043" y="146962"/>
                  </a:cubicBezTo>
                  <a:lnTo>
                    <a:pt x="95097" y="154278"/>
                  </a:lnTo>
                  <a:lnTo>
                    <a:pt x="73152" y="161593"/>
                  </a:lnTo>
                  <a:lnTo>
                    <a:pt x="51206" y="168908"/>
                  </a:lnTo>
                  <a:cubicBezTo>
                    <a:pt x="48768" y="161593"/>
                    <a:pt x="42623" y="154568"/>
                    <a:pt x="43891" y="146962"/>
                  </a:cubicBezTo>
                  <a:cubicBezTo>
                    <a:pt x="44999" y="140317"/>
                    <a:pt x="65914" y="114729"/>
                    <a:pt x="73152" y="110386"/>
                  </a:cubicBezTo>
                  <a:cubicBezTo>
                    <a:pt x="79764" y="106419"/>
                    <a:pt x="87782" y="105509"/>
                    <a:pt x="95097" y="103071"/>
                  </a:cubicBezTo>
                  <a:cubicBezTo>
                    <a:pt x="132172" y="65998"/>
                    <a:pt x="84189" y="109617"/>
                    <a:pt x="131673" y="81126"/>
                  </a:cubicBezTo>
                  <a:cubicBezTo>
                    <a:pt x="181879" y="51002"/>
                    <a:pt x="106085" y="79901"/>
                    <a:pt x="168249" y="59180"/>
                  </a:cubicBezTo>
                  <a:cubicBezTo>
                    <a:pt x="193785" y="33646"/>
                    <a:pt x="176337" y="46731"/>
                    <a:pt x="226771" y="29919"/>
                  </a:cubicBezTo>
                  <a:lnTo>
                    <a:pt x="248716" y="22604"/>
                  </a:lnTo>
                  <a:cubicBezTo>
                    <a:pt x="243839" y="15289"/>
                    <a:pt x="242615" y="2790"/>
                    <a:pt x="234086" y="658"/>
                  </a:cubicBezTo>
                  <a:cubicBezTo>
                    <a:pt x="219375" y="-3020"/>
                    <a:pt x="185142" y="9658"/>
                    <a:pt x="168249" y="15289"/>
                  </a:cubicBezTo>
                  <a:cubicBezTo>
                    <a:pt x="117942" y="48827"/>
                    <a:pt x="141039" y="38990"/>
                    <a:pt x="102412" y="51865"/>
                  </a:cubicBezTo>
                  <a:cubicBezTo>
                    <a:pt x="84027" y="107021"/>
                    <a:pt x="110965" y="41175"/>
                    <a:pt x="73152" y="88441"/>
                  </a:cubicBezTo>
                  <a:cubicBezTo>
                    <a:pt x="68335" y="94462"/>
                    <a:pt x="69803" y="103774"/>
                    <a:pt x="65836" y="110386"/>
                  </a:cubicBezTo>
                  <a:cubicBezTo>
                    <a:pt x="62288" y="116300"/>
                    <a:pt x="51206" y="125017"/>
                    <a:pt x="51206" y="12501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2" name="Freeform 831"/>
            <p:cNvSpPr/>
            <p:nvPr/>
          </p:nvSpPr>
          <p:spPr>
            <a:xfrm>
              <a:off x="1175176" y="2435962"/>
              <a:ext cx="90558" cy="67587"/>
            </a:xfrm>
            <a:custGeom>
              <a:avLst/>
              <a:gdLst>
                <a:gd name="connsiteX0" fmla="*/ 9886 w 90558"/>
                <a:gd name="connsiteY0" fmla="*/ 43891 h 67587"/>
                <a:gd name="connsiteX1" fmla="*/ 46462 w 90558"/>
                <a:gd name="connsiteY1" fmla="*/ 29260 h 67587"/>
                <a:gd name="connsiteX2" fmla="*/ 68408 w 90558"/>
                <a:gd name="connsiteY2" fmla="*/ 29260 h 67587"/>
                <a:gd name="connsiteX3" fmla="*/ 2571 w 90558"/>
                <a:gd name="connsiteY3" fmla="*/ 36576 h 67587"/>
                <a:gd name="connsiteX4" fmla="*/ 9886 w 90558"/>
                <a:gd name="connsiteY4" fmla="*/ 14630 h 67587"/>
                <a:gd name="connsiteX5" fmla="*/ 24517 w 90558"/>
                <a:gd name="connsiteY5" fmla="*/ 0 h 67587"/>
                <a:gd name="connsiteX6" fmla="*/ 46462 w 90558"/>
                <a:gd name="connsiteY6" fmla="*/ 7315 h 67587"/>
                <a:gd name="connsiteX7" fmla="*/ 17202 w 90558"/>
                <a:gd name="connsiteY7" fmla="*/ 36576 h 67587"/>
                <a:gd name="connsiteX8" fmla="*/ 2571 w 90558"/>
                <a:gd name="connsiteY8" fmla="*/ 51206 h 67587"/>
                <a:gd name="connsiteX9" fmla="*/ 17202 w 90558"/>
                <a:gd name="connsiteY9" fmla="*/ 65836 h 67587"/>
                <a:gd name="connsiteX10" fmla="*/ 9886 w 90558"/>
                <a:gd name="connsiteY10" fmla="*/ 43891 h 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558" h="67587">
                  <a:moveTo>
                    <a:pt x="9886" y="43891"/>
                  </a:moveTo>
                  <a:cubicBezTo>
                    <a:pt x="14763" y="37795"/>
                    <a:pt x="33385" y="30449"/>
                    <a:pt x="46462" y="29260"/>
                  </a:cubicBezTo>
                  <a:cubicBezTo>
                    <a:pt x="66694" y="27421"/>
                    <a:pt x="120680" y="46686"/>
                    <a:pt x="68408" y="29260"/>
                  </a:cubicBezTo>
                  <a:cubicBezTo>
                    <a:pt x="46462" y="31699"/>
                    <a:pt x="23993" y="41931"/>
                    <a:pt x="2571" y="36576"/>
                  </a:cubicBezTo>
                  <a:cubicBezTo>
                    <a:pt x="-4910" y="34706"/>
                    <a:pt x="5919" y="21242"/>
                    <a:pt x="9886" y="14630"/>
                  </a:cubicBezTo>
                  <a:cubicBezTo>
                    <a:pt x="13434" y="8716"/>
                    <a:pt x="19640" y="4877"/>
                    <a:pt x="24517" y="0"/>
                  </a:cubicBezTo>
                  <a:cubicBezTo>
                    <a:pt x="31832" y="2438"/>
                    <a:pt x="43014" y="418"/>
                    <a:pt x="46462" y="7315"/>
                  </a:cubicBezTo>
                  <a:cubicBezTo>
                    <a:pt x="57608" y="29608"/>
                    <a:pt x="25562" y="33789"/>
                    <a:pt x="17202" y="36576"/>
                  </a:cubicBezTo>
                  <a:cubicBezTo>
                    <a:pt x="12325" y="41453"/>
                    <a:pt x="2571" y="44309"/>
                    <a:pt x="2571" y="51206"/>
                  </a:cubicBezTo>
                  <a:cubicBezTo>
                    <a:pt x="2571" y="58103"/>
                    <a:pt x="22079" y="60959"/>
                    <a:pt x="17202" y="65836"/>
                  </a:cubicBezTo>
                  <a:cubicBezTo>
                    <a:pt x="8796" y="74242"/>
                    <a:pt x="5009" y="49987"/>
                    <a:pt x="9886" y="43891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3" name="Freeform 832"/>
            <p:cNvSpPr/>
            <p:nvPr/>
          </p:nvSpPr>
          <p:spPr>
            <a:xfrm>
              <a:off x="1104595" y="2414016"/>
              <a:ext cx="29979" cy="117043"/>
            </a:xfrm>
            <a:custGeom>
              <a:avLst/>
              <a:gdLst>
                <a:gd name="connsiteX0" fmla="*/ 0 w 29979"/>
                <a:gd name="connsiteY0" fmla="*/ 117043 h 117043"/>
                <a:gd name="connsiteX1" fmla="*/ 7315 w 29979"/>
                <a:gd name="connsiteY1" fmla="*/ 80467 h 117043"/>
                <a:gd name="connsiteX2" fmla="*/ 29261 w 29979"/>
                <a:gd name="connsiteY2" fmla="*/ 43891 h 117043"/>
                <a:gd name="connsiteX3" fmla="*/ 29261 w 29979"/>
                <a:gd name="connsiteY3" fmla="*/ 0 h 1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9" h="117043">
                  <a:moveTo>
                    <a:pt x="0" y="117043"/>
                  </a:moveTo>
                  <a:cubicBezTo>
                    <a:pt x="2438" y="104851"/>
                    <a:pt x="2417" y="91895"/>
                    <a:pt x="7315" y="80467"/>
                  </a:cubicBezTo>
                  <a:cubicBezTo>
                    <a:pt x="23771" y="42070"/>
                    <a:pt x="23820" y="92857"/>
                    <a:pt x="29261" y="43891"/>
                  </a:cubicBezTo>
                  <a:cubicBezTo>
                    <a:pt x="30877" y="29350"/>
                    <a:pt x="29261" y="14630"/>
                    <a:pt x="29261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4" name="Freeform 833"/>
            <p:cNvSpPr/>
            <p:nvPr/>
          </p:nvSpPr>
          <p:spPr>
            <a:xfrm>
              <a:off x="924166" y="2928111"/>
              <a:ext cx="76132" cy="116365"/>
            </a:xfrm>
            <a:custGeom>
              <a:avLst/>
              <a:gdLst>
                <a:gd name="connsiteX0" fmla="*/ 74803 w 76132"/>
                <a:gd name="connsiteY0" fmla="*/ 83 h 116365"/>
                <a:gd name="connsiteX1" fmla="*/ 69517 w 76132"/>
                <a:gd name="connsiteY1" fmla="*/ 37082 h 116365"/>
                <a:gd name="connsiteX2" fmla="*/ 48375 w 76132"/>
                <a:gd name="connsiteY2" fmla="*/ 100509 h 116365"/>
                <a:gd name="connsiteX3" fmla="*/ 16662 w 76132"/>
                <a:gd name="connsiteY3" fmla="*/ 116365 h 116365"/>
                <a:gd name="connsiteX4" fmla="*/ 805 w 76132"/>
                <a:gd name="connsiteY4" fmla="*/ 111080 h 116365"/>
                <a:gd name="connsiteX5" fmla="*/ 6091 w 76132"/>
                <a:gd name="connsiteY5" fmla="*/ 79366 h 116365"/>
                <a:gd name="connsiteX6" fmla="*/ 11376 w 76132"/>
                <a:gd name="connsiteY6" fmla="*/ 63510 h 116365"/>
                <a:gd name="connsiteX7" fmla="*/ 58946 w 76132"/>
                <a:gd name="connsiteY7" fmla="*/ 37082 h 116365"/>
                <a:gd name="connsiteX8" fmla="*/ 69517 w 76132"/>
                <a:gd name="connsiteY8" fmla="*/ 21225 h 116365"/>
                <a:gd name="connsiteX9" fmla="*/ 64232 w 76132"/>
                <a:gd name="connsiteY9" fmla="*/ 42368 h 116365"/>
                <a:gd name="connsiteX10" fmla="*/ 53661 w 76132"/>
                <a:gd name="connsiteY10" fmla="*/ 74081 h 116365"/>
                <a:gd name="connsiteX11" fmla="*/ 48375 w 76132"/>
                <a:gd name="connsiteY11" fmla="*/ 89938 h 116365"/>
                <a:gd name="connsiteX12" fmla="*/ 32518 w 76132"/>
                <a:gd name="connsiteY12" fmla="*/ 95223 h 116365"/>
                <a:gd name="connsiteX13" fmla="*/ 21947 w 76132"/>
                <a:gd name="connsiteY13" fmla="*/ 74081 h 116365"/>
                <a:gd name="connsiteX14" fmla="*/ 37804 w 76132"/>
                <a:gd name="connsiteY14" fmla="*/ 31797 h 116365"/>
                <a:gd name="connsiteX15" fmla="*/ 48375 w 76132"/>
                <a:gd name="connsiteY15" fmla="*/ 21225 h 116365"/>
                <a:gd name="connsiteX16" fmla="*/ 64232 w 76132"/>
                <a:gd name="connsiteY16" fmla="*/ 15940 h 116365"/>
                <a:gd name="connsiteX17" fmla="*/ 58946 w 76132"/>
                <a:gd name="connsiteY17" fmla="*/ 74081 h 116365"/>
                <a:gd name="connsiteX18" fmla="*/ 53661 w 76132"/>
                <a:gd name="connsiteY18" fmla="*/ 89938 h 116365"/>
                <a:gd name="connsiteX19" fmla="*/ 37804 w 76132"/>
                <a:gd name="connsiteY19" fmla="*/ 95223 h 116365"/>
                <a:gd name="connsiteX20" fmla="*/ 43089 w 76132"/>
                <a:gd name="connsiteY20" fmla="*/ 47653 h 116365"/>
                <a:gd name="connsiteX21" fmla="*/ 74803 w 76132"/>
                <a:gd name="connsiteY21" fmla="*/ 83 h 11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32" h="116365">
                  <a:moveTo>
                    <a:pt x="74803" y="83"/>
                  </a:moveTo>
                  <a:cubicBezTo>
                    <a:pt x="79208" y="-1679"/>
                    <a:pt x="71411" y="24769"/>
                    <a:pt x="69517" y="37082"/>
                  </a:cubicBezTo>
                  <a:cubicBezTo>
                    <a:pt x="66323" y="57845"/>
                    <a:pt x="64550" y="84334"/>
                    <a:pt x="48375" y="100509"/>
                  </a:cubicBezTo>
                  <a:cubicBezTo>
                    <a:pt x="38129" y="110755"/>
                    <a:pt x="29558" y="112067"/>
                    <a:pt x="16662" y="116365"/>
                  </a:cubicBezTo>
                  <a:cubicBezTo>
                    <a:pt x="11376" y="114603"/>
                    <a:pt x="2336" y="116437"/>
                    <a:pt x="805" y="111080"/>
                  </a:cubicBezTo>
                  <a:cubicBezTo>
                    <a:pt x="-2139" y="100775"/>
                    <a:pt x="3766" y="89828"/>
                    <a:pt x="6091" y="79366"/>
                  </a:cubicBezTo>
                  <a:cubicBezTo>
                    <a:pt x="7300" y="73927"/>
                    <a:pt x="7437" y="67449"/>
                    <a:pt x="11376" y="63510"/>
                  </a:cubicBezTo>
                  <a:cubicBezTo>
                    <a:pt x="29550" y="45336"/>
                    <a:pt x="39007" y="43729"/>
                    <a:pt x="58946" y="37082"/>
                  </a:cubicBezTo>
                  <a:cubicBezTo>
                    <a:pt x="62470" y="31796"/>
                    <a:pt x="65025" y="16733"/>
                    <a:pt x="69517" y="21225"/>
                  </a:cubicBezTo>
                  <a:cubicBezTo>
                    <a:pt x="74654" y="26362"/>
                    <a:pt x="66319" y="35410"/>
                    <a:pt x="64232" y="42368"/>
                  </a:cubicBezTo>
                  <a:cubicBezTo>
                    <a:pt x="61030" y="53041"/>
                    <a:pt x="57185" y="63510"/>
                    <a:pt x="53661" y="74081"/>
                  </a:cubicBezTo>
                  <a:cubicBezTo>
                    <a:pt x="51899" y="79367"/>
                    <a:pt x="53661" y="88176"/>
                    <a:pt x="48375" y="89938"/>
                  </a:cubicBezTo>
                  <a:lnTo>
                    <a:pt x="32518" y="95223"/>
                  </a:lnTo>
                  <a:cubicBezTo>
                    <a:pt x="28994" y="88176"/>
                    <a:pt x="22817" y="81912"/>
                    <a:pt x="21947" y="74081"/>
                  </a:cubicBezTo>
                  <a:cubicBezTo>
                    <a:pt x="20094" y="57403"/>
                    <a:pt x="28178" y="43829"/>
                    <a:pt x="37804" y="31797"/>
                  </a:cubicBezTo>
                  <a:cubicBezTo>
                    <a:pt x="40917" y="27906"/>
                    <a:pt x="44102" y="23789"/>
                    <a:pt x="48375" y="21225"/>
                  </a:cubicBezTo>
                  <a:cubicBezTo>
                    <a:pt x="53153" y="18358"/>
                    <a:pt x="58946" y="17702"/>
                    <a:pt x="64232" y="15940"/>
                  </a:cubicBezTo>
                  <a:cubicBezTo>
                    <a:pt x="62470" y="35320"/>
                    <a:pt x="61698" y="54816"/>
                    <a:pt x="58946" y="74081"/>
                  </a:cubicBezTo>
                  <a:cubicBezTo>
                    <a:pt x="58158" y="79597"/>
                    <a:pt x="57601" y="85998"/>
                    <a:pt x="53661" y="89938"/>
                  </a:cubicBezTo>
                  <a:cubicBezTo>
                    <a:pt x="49721" y="93878"/>
                    <a:pt x="43090" y="93461"/>
                    <a:pt x="37804" y="95223"/>
                  </a:cubicBezTo>
                  <a:cubicBezTo>
                    <a:pt x="39566" y="79366"/>
                    <a:pt x="40466" y="63390"/>
                    <a:pt x="43089" y="47653"/>
                  </a:cubicBezTo>
                  <a:cubicBezTo>
                    <a:pt x="48932" y="12593"/>
                    <a:pt x="70398" y="1845"/>
                    <a:pt x="74803" y="83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5" name="Freeform 834"/>
            <p:cNvSpPr/>
            <p:nvPr/>
          </p:nvSpPr>
          <p:spPr>
            <a:xfrm>
              <a:off x="829310" y="2908615"/>
              <a:ext cx="66263" cy="35436"/>
            </a:xfrm>
            <a:custGeom>
              <a:avLst/>
              <a:gdLst>
                <a:gd name="connsiteX0" fmla="*/ 21663 w 66263"/>
                <a:gd name="connsiteY0" fmla="*/ 14294 h 35436"/>
                <a:gd name="connsiteX1" fmla="*/ 48091 w 66263"/>
                <a:gd name="connsiteY1" fmla="*/ 3723 h 35436"/>
                <a:gd name="connsiteX2" fmla="*/ 58662 w 66263"/>
                <a:gd name="connsiteY2" fmla="*/ 24865 h 35436"/>
                <a:gd name="connsiteX3" fmla="*/ 63948 w 66263"/>
                <a:gd name="connsiteY3" fmla="*/ 9008 h 35436"/>
                <a:gd name="connsiteX4" fmla="*/ 48091 w 66263"/>
                <a:gd name="connsiteY4" fmla="*/ 24865 h 35436"/>
                <a:gd name="connsiteX5" fmla="*/ 32235 w 66263"/>
                <a:gd name="connsiteY5" fmla="*/ 35436 h 35436"/>
                <a:gd name="connsiteX6" fmla="*/ 11092 w 66263"/>
                <a:gd name="connsiteY6" fmla="*/ 9008 h 35436"/>
                <a:gd name="connsiteX7" fmla="*/ 26949 w 66263"/>
                <a:gd name="connsiteY7" fmla="*/ 3723 h 35436"/>
                <a:gd name="connsiteX8" fmla="*/ 21663 w 66263"/>
                <a:gd name="connsiteY8" fmla="*/ 14294 h 3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263" h="35436">
                  <a:moveTo>
                    <a:pt x="21663" y="14294"/>
                  </a:moveTo>
                  <a:cubicBezTo>
                    <a:pt x="25187" y="14294"/>
                    <a:pt x="38968" y="1117"/>
                    <a:pt x="48091" y="3723"/>
                  </a:cubicBezTo>
                  <a:cubicBezTo>
                    <a:pt x="55667" y="5888"/>
                    <a:pt x="51187" y="22374"/>
                    <a:pt x="58662" y="24865"/>
                  </a:cubicBezTo>
                  <a:cubicBezTo>
                    <a:pt x="63948" y="26627"/>
                    <a:pt x="69520" y="9008"/>
                    <a:pt x="63948" y="9008"/>
                  </a:cubicBezTo>
                  <a:cubicBezTo>
                    <a:pt x="56473" y="9008"/>
                    <a:pt x="53833" y="20080"/>
                    <a:pt x="48091" y="24865"/>
                  </a:cubicBezTo>
                  <a:cubicBezTo>
                    <a:pt x="43211" y="28932"/>
                    <a:pt x="37520" y="31912"/>
                    <a:pt x="32235" y="35436"/>
                  </a:cubicBezTo>
                  <a:cubicBezTo>
                    <a:pt x="12646" y="28907"/>
                    <a:pt x="-16008" y="30688"/>
                    <a:pt x="11092" y="9008"/>
                  </a:cubicBezTo>
                  <a:cubicBezTo>
                    <a:pt x="15443" y="5528"/>
                    <a:pt x="21663" y="5485"/>
                    <a:pt x="26949" y="3723"/>
                  </a:cubicBezTo>
                  <a:cubicBezTo>
                    <a:pt x="45738" y="-8804"/>
                    <a:pt x="18139" y="14294"/>
                    <a:pt x="21663" y="14294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6" name="Freeform 835"/>
            <p:cNvSpPr/>
            <p:nvPr/>
          </p:nvSpPr>
          <p:spPr>
            <a:xfrm>
              <a:off x="708264" y="2859482"/>
              <a:ext cx="158566" cy="85761"/>
            </a:xfrm>
            <a:custGeom>
              <a:avLst/>
              <a:gdLst>
                <a:gd name="connsiteX0" fmla="*/ 42284 w 158566"/>
                <a:gd name="connsiteY0" fmla="*/ 73998 h 85761"/>
                <a:gd name="connsiteX1" fmla="*/ 84568 w 158566"/>
                <a:gd name="connsiteY1" fmla="*/ 26428 h 85761"/>
                <a:gd name="connsiteX2" fmla="*/ 68712 w 158566"/>
                <a:gd name="connsiteY2" fmla="*/ 21142 h 85761"/>
                <a:gd name="connsiteX3" fmla="*/ 36998 w 158566"/>
                <a:gd name="connsiteY3" fmla="*/ 31713 h 85761"/>
                <a:gd name="connsiteX4" fmla="*/ 21142 w 158566"/>
                <a:gd name="connsiteY4" fmla="*/ 42284 h 85761"/>
                <a:gd name="connsiteX5" fmla="*/ 0 w 158566"/>
                <a:gd name="connsiteY5" fmla="*/ 68712 h 85761"/>
                <a:gd name="connsiteX6" fmla="*/ 10571 w 158566"/>
                <a:gd name="connsiteY6" fmla="*/ 84569 h 85761"/>
                <a:gd name="connsiteX7" fmla="*/ 36998 w 158566"/>
                <a:gd name="connsiteY7" fmla="*/ 47570 h 85761"/>
                <a:gd name="connsiteX8" fmla="*/ 68712 w 158566"/>
                <a:gd name="connsiteY8" fmla="*/ 36999 h 85761"/>
                <a:gd name="connsiteX9" fmla="*/ 84568 w 158566"/>
                <a:gd name="connsiteY9" fmla="*/ 26428 h 85761"/>
                <a:gd name="connsiteX10" fmla="*/ 116282 w 158566"/>
                <a:gd name="connsiteY10" fmla="*/ 15857 h 85761"/>
                <a:gd name="connsiteX11" fmla="*/ 132138 w 158566"/>
                <a:gd name="connsiteY11" fmla="*/ 10571 h 85761"/>
                <a:gd name="connsiteX12" fmla="*/ 147995 w 158566"/>
                <a:gd name="connsiteY12" fmla="*/ 5286 h 85761"/>
                <a:gd name="connsiteX13" fmla="*/ 158566 w 158566"/>
                <a:gd name="connsiteY13" fmla="*/ 0 h 8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566" h="85761">
                  <a:moveTo>
                    <a:pt x="42284" y="73998"/>
                  </a:moveTo>
                  <a:cubicBezTo>
                    <a:pt x="71665" y="26989"/>
                    <a:pt x="52943" y="36969"/>
                    <a:pt x="84568" y="26428"/>
                  </a:cubicBezTo>
                  <a:cubicBezTo>
                    <a:pt x="79283" y="24666"/>
                    <a:pt x="74249" y="20527"/>
                    <a:pt x="68712" y="21142"/>
                  </a:cubicBezTo>
                  <a:cubicBezTo>
                    <a:pt x="57637" y="22372"/>
                    <a:pt x="36998" y="31713"/>
                    <a:pt x="36998" y="31713"/>
                  </a:cubicBezTo>
                  <a:cubicBezTo>
                    <a:pt x="31713" y="35237"/>
                    <a:pt x="26102" y="38316"/>
                    <a:pt x="21142" y="42284"/>
                  </a:cubicBezTo>
                  <a:cubicBezTo>
                    <a:pt x="10385" y="50891"/>
                    <a:pt x="7848" y="56941"/>
                    <a:pt x="0" y="68712"/>
                  </a:cubicBezTo>
                  <a:cubicBezTo>
                    <a:pt x="3524" y="73998"/>
                    <a:pt x="4673" y="82210"/>
                    <a:pt x="10571" y="84569"/>
                  </a:cubicBezTo>
                  <a:cubicBezTo>
                    <a:pt x="32992" y="93538"/>
                    <a:pt x="32677" y="49010"/>
                    <a:pt x="36998" y="47570"/>
                  </a:cubicBezTo>
                  <a:lnTo>
                    <a:pt x="68712" y="36999"/>
                  </a:lnTo>
                  <a:cubicBezTo>
                    <a:pt x="73997" y="33475"/>
                    <a:pt x="78763" y="29008"/>
                    <a:pt x="84568" y="26428"/>
                  </a:cubicBezTo>
                  <a:cubicBezTo>
                    <a:pt x="94751" y="21902"/>
                    <a:pt x="105711" y="19381"/>
                    <a:pt x="116282" y="15857"/>
                  </a:cubicBezTo>
                  <a:lnTo>
                    <a:pt x="132138" y="10571"/>
                  </a:lnTo>
                  <a:cubicBezTo>
                    <a:pt x="137424" y="8809"/>
                    <a:pt x="143012" y="7778"/>
                    <a:pt x="147995" y="5286"/>
                  </a:cubicBezTo>
                  <a:lnTo>
                    <a:pt x="158566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7" name="Freeform 836"/>
            <p:cNvSpPr/>
            <p:nvPr/>
          </p:nvSpPr>
          <p:spPr>
            <a:xfrm>
              <a:off x="655054" y="2854197"/>
              <a:ext cx="79637" cy="29086"/>
            </a:xfrm>
            <a:custGeom>
              <a:avLst/>
              <a:gdLst>
                <a:gd name="connsiteX0" fmla="*/ 16211 w 79637"/>
                <a:gd name="connsiteY0" fmla="*/ 0 h 29086"/>
                <a:gd name="connsiteX1" fmla="*/ 21496 w 79637"/>
                <a:gd name="connsiteY1" fmla="*/ 26427 h 29086"/>
                <a:gd name="connsiteX2" fmla="*/ 354 w 79637"/>
                <a:gd name="connsiteY2" fmla="*/ 21142 h 29086"/>
                <a:gd name="connsiteX3" fmla="*/ 26782 w 79637"/>
                <a:gd name="connsiteY3" fmla="*/ 15856 h 29086"/>
                <a:gd name="connsiteX4" fmla="*/ 79637 w 79637"/>
                <a:gd name="connsiteY4" fmla="*/ 5285 h 29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29086">
                  <a:moveTo>
                    <a:pt x="16211" y="0"/>
                  </a:moveTo>
                  <a:cubicBezTo>
                    <a:pt x="17973" y="8809"/>
                    <a:pt x="26886" y="19240"/>
                    <a:pt x="21496" y="26427"/>
                  </a:cubicBezTo>
                  <a:cubicBezTo>
                    <a:pt x="17137" y="32238"/>
                    <a:pt x="-2895" y="27639"/>
                    <a:pt x="354" y="21142"/>
                  </a:cubicBezTo>
                  <a:cubicBezTo>
                    <a:pt x="4372" y="13107"/>
                    <a:pt x="18115" y="18220"/>
                    <a:pt x="26782" y="15856"/>
                  </a:cubicBezTo>
                  <a:cubicBezTo>
                    <a:pt x="73713" y="3056"/>
                    <a:pt x="41956" y="5285"/>
                    <a:pt x="79637" y="528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8" name="Freeform 837"/>
            <p:cNvSpPr/>
            <p:nvPr/>
          </p:nvSpPr>
          <p:spPr>
            <a:xfrm>
              <a:off x="1115251" y="2753771"/>
              <a:ext cx="95140" cy="31713"/>
            </a:xfrm>
            <a:custGeom>
              <a:avLst/>
              <a:gdLst>
                <a:gd name="connsiteX0" fmla="*/ 0 w 95140"/>
                <a:gd name="connsiteY0" fmla="*/ 0 h 31713"/>
                <a:gd name="connsiteX1" fmla="*/ 26428 w 95140"/>
                <a:gd name="connsiteY1" fmla="*/ 5286 h 31713"/>
                <a:gd name="connsiteX2" fmla="*/ 58141 w 95140"/>
                <a:gd name="connsiteY2" fmla="*/ 26428 h 31713"/>
                <a:gd name="connsiteX3" fmla="*/ 95140 w 95140"/>
                <a:gd name="connsiteY3" fmla="*/ 31713 h 31713"/>
                <a:gd name="connsiteX4" fmla="*/ 84569 w 95140"/>
                <a:gd name="connsiteY4" fmla="*/ 15857 h 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40" h="31713">
                  <a:moveTo>
                    <a:pt x="0" y="0"/>
                  </a:moveTo>
                  <a:cubicBezTo>
                    <a:pt x="8809" y="1762"/>
                    <a:pt x="18249" y="1568"/>
                    <a:pt x="26428" y="5286"/>
                  </a:cubicBezTo>
                  <a:cubicBezTo>
                    <a:pt x="37994" y="10543"/>
                    <a:pt x="45564" y="24631"/>
                    <a:pt x="58141" y="26428"/>
                  </a:cubicBezTo>
                  <a:lnTo>
                    <a:pt x="95140" y="31713"/>
                  </a:lnTo>
                  <a:cubicBezTo>
                    <a:pt x="89297" y="14186"/>
                    <a:pt x="95425" y="15857"/>
                    <a:pt x="84569" y="15857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39" name="Freeform 838"/>
            <p:cNvSpPr/>
            <p:nvPr/>
          </p:nvSpPr>
          <p:spPr>
            <a:xfrm>
              <a:off x="1168106" y="2969980"/>
              <a:ext cx="122020" cy="58640"/>
            </a:xfrm>
            <a:custGeom>
              <a:avLst/>
              <a:gdLst>
                <a:gd name="connsiteX0" fmla="*/ 10571 w 122020"/>
                <a:gd name="connsiteY0" fmla="*/ 58640 h 58640"/>
                <a:gd name="connsiteX1" fmla="*/ 68712 w 122020"/>
                <a:gd name="connsiteY1" fmla="*/ 42783 h 58640"/>
                <a:gd name="connsiteX2" fmla="*/ 100426 w 122020"/>
                <a:gd name="connsiteY2" fmla="*/ 32212 h 58640"/>
                <a:gd name="connsiteX3" fmla="*/ 116282 w 122020"/>
                <a:gd name="connsiteY3" fmla="*/ 26926 h 58640"/>
                <a:gd name="connsiteX4" fmla="*/ 121568 w 122020"/>
                <a:gd name="connsiteY4" fmla="*/ 11070 h 58640"/>
                <a:gd name="connsiteX5" fmla="*/ 63427 w 122020"/>
                <a:gd name="connsiteY5" fmla="*/ 5784 h 58640"/>
                <a:gd name="connsiteX6" fmla="*/ 31714 w 122020"/>
                <a:gd name="connsiteY6" fmla="*/ 16355 h 58640"/>
                <a:gd name="connsiteX7" fmla="*/ 0 w 122020"/>
                <a:gd name="connsiteY7" fmla="*/ 37497 h 58640"/>
                <a:gd name="connsiteX8" fmla="*/ 15857 w 122020"/>
                <a:gd name="connsiteY8" fmla="*/ 48069 h 58640"/>
                <a:gd name="connsiteX9" fmla="*/ 73998 w 122020"/>
                <a:gd name="connsiteY9" fmla="*/ 21641 h 58640"/>
                <a:gd name="connsiteX10" fmla="*/ 89855 w 122020"/>
                <a:gd name="connsiteY10" fmla="*/ 16355 h 58640"/>
                <a:gd name="connsiteX11" fmla="*/ 68712 w 122020"/>
                <a:gd name="connsiteY11" fmla="*/ 21641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020" h="58640">
                  <a:moveTo>
                    <a:pt x="10571" y="58640"/>
                  </a:moveTo>
                  <a:cubicBezTo>
                    <a:pt x="102217" y="47183"/>
                    <a:pt x="21782" y="63641"/>
                    <a:pt x="68712" y="42783"/>
                  </a:cubicBezTo>
                  <a:cubicBezTo>
                    <a:pt x="78895" y="38257"/>
                    <a:pt x="89855" y="35736"/>
                    <a:pt x="100426" y="32212"/>
                  </a:cubicBezTo>
                  <a:lnTo>
                    <a:pt x="116282" y="26926"/>
                  </a:lnTo>
                  <a:cubicBezTo>
                    <a:pt x="118044" y="21641"/>
                    <a:pt x="123637" y="16243"/>
                    <a:pt x="121568" y="11070"/>
                  </a:cubicBezTo>
                  <a:cubicBezTo>
                    <a:pt x="113221" y="-9796"/>
                    <a:pt x="68794" y="5113"/>
                    <a:pt x="63427" y="5784"/>
                  </a:cubicBezTo>
                  <a:cubicBezTo>
                    <a:pt x="52856" y="9308"/>
                    <a:pt x="40985" y="10174"/>
                    <a:pt x="31714" y="16355"/>
                  </a:cubicBezTo>
                  <a:lnTo>
                    <a:pt x="0" y="37497"/>
                  </a:lnTo>
                  <a:cubicBezTo>
                    <a:pt x="5286" y="41021"/>
                    <a:pt x="9553" y="47281"/>
                    <a:pt x="15857" y="48069"/>
                  </a:cubicBezTo>
                  <a:cubicBezTo>
                    <a:pt x="47320" y="52002"/>
                    <a:pt x="45308" y="31205"/>
                    <a:pt x="73998" y="21641"/>
                  </a:cubicBezTo>
                  <a:cubicBezTo>
                    <a:pt x="79284" y="19879"/>
                    <a:pt x="95427" y="16355"/>
                    <a:pt x="89855" y="16355"/>
                  </a:cubicBezTo>
                  <a:cubicBezTo>
                    <a:pt x="82590" y="16355"/>
                    <a:pt x="68712" y="21641"/>
                    <a:pt x="68712" y="21641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40" name="Freeform 839"/>
            <p:cNvSpPr/>
            <p:nvPr/>
          </p:nvSpPr>
          <p:spPr>
            <a:xfrm>
              <a:off x="1236818" y="2870053"/>
              <a:ext cx="128213" cy="68712"/>
            </a:xfrm>
            <a:custGeom>
              <a:avLst/>
              <a:gdLst>
                <a:gd name="connsiteX0" fmla="*/ 0 w 128213"/>
                <a:gd name="connsiteY0" fmla="*/ 68712 h 68712"/>
                <a:gd name="connsiteX1" fmla="*/ 36999 w 128213"/>
                <a:gd name="connsiteY1" fmla="*/ 63427 h 68712"/>
                <a:gd name="connsiteX2" fmla="*/ 68713 w 128213"/>
                <a:gd name="connsiteY2" fmla="*/ 42285 h 68712"/>
                <a:gd name="connsiteX3" fmla="*/ 84569 w 128213"/>
                <a:gd name="connsiteY3" fmla="*/ 31713 h 68712"/>
                <a:gd name="connsiteX4" fmla="*/ 100426 w 128213"/>
                <a:gd name="connsiteY4" fmla="*/ 26428 h 68712"/>
                <a:gd name="connsiteX5" fmla="*/ 110997 w 128213"/>
                <a:gd name="connsiteY5" fmla="*/ 10571 h 68712"/>
                <a:gd name="connsiteX6" fmla="*/ 126854 w 128213"/>
                <a:gd name="connsiteY6" fmla="*/ 0 h 68712"/>
                <a:gd name="connsiteX7" fmla="*/ 84569 w 128213"/>
                <a:gd name="connsiteY7" fmla="*/ 21142 h 68712"/>
                <a:gd name="connsiteX8" fmla="*/ 68713 w 128213"/>
                <a:gd name="connsiteY8" fmla="*/ 26428 h 68712"/>
                <a:gd name="connsiteX9" fmla="*/ 52856 w 128213"/>
                <a:gd name="connsiteY9" fmla="*/ 36999 h 68712"/>
                <a:gd name="connsiteX10" fmla="*/ 21143 w 128213"/>
                <a:gd name="connsiteY10" fmla="*/ 52856 h 68712"/>
                <a:gd name="connsiteX11" fmla="*/ 0 w 128213"/>
                <a:gd name="connsiteY11" fmla="*/ 68712 h 6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213" h="68712">
                  <a:moveTo>
                    <a:pt x="0" y="68712"/>
                  </a:moveTo>
                  <a:cubicBezTo>
                    <a:pt x="12333" y="66950"/>
                    <a:pt x="25371" y="67899"/>
                    <a:pt x="36999" y="63427"/>
                  </a:cubicBezTo>
                  <a:cubicBezTo>
                    <a:pt x="48857" y="58866"/>
                    <a:pt x="58142" y="49333"/>
                    <a:pt x="68713" y="42285"/>
                  </a:cubicBezTo>
                  <a:cubicBezTo>
                    <a:pt x="73999" y="38761"/>
                    <a:pt x="78542" y="33722"/>
                    <a:pt x="84569" y="31713"/>
                  </a:cubicBezTo>
                  <a:lnTo>
                    <a:pt x="100426" y="26428"/>
                  </a:lnTo>
                  <a:cubicBezTo>
                    <a:pt x="103950" y="21142"/>
                    <a:pt x="106505" y="15063"/>
                    <a:pt x="110997" y="10571"/>
                  </a:cubicBezTo>
                  <a:cubicBezTo>
                    <a:pt x="115489" y="6079"/>
                    <a:pt x="133207" y="0"/>
                    <a:pt x="126854" y="0"/>
                  </a:cubicBezTo>
                  <a:cubicBezTo>
                    <a:pt x="108566" y="0"/>
                    <a:pt x="98922" y="13965"/>
                    <a:pt x="84569" y="21142"/>
                  </a:cubicBezTo>
                  <a:cubicBezTo>
                    <a:pt x="79586" y="23634"/>
                    <a:pt x="73696" y="23936"/>
                    <a:pt x="68713" y="26428"/>
                  </a:cubicBezTo>
                  <a:cubicBezTo>
                    <a:pt x="63031" y="29269"/>
                    <a:pt x="58538" y="34158"/>
                    <a:pt x="52856" y="36999"/>
                  </a:cubicBezTo>
                  <a:cubicBezTo>
                    <a:pt x="9095" y="58879"/>
                    <a:pt x="66578" y="22565"/>
                    <a:pt x="21143" y="52856"/>
                  </a:cubicBezTo>
                  <a:lnTo>
                    <a:pt x="0" y="68712"/>
                  </a:ln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41" name="Freeform 840"/>
            <p:cNvSpPr/>
            <p:nvPr/>
          </p:nvSpPr>
          <p:spPr>
            <a:xfrm>
              <a:off x="871945" y="2896481"/>
              <a:ext cx="26598" cy="11804"/>
            </a:xfrm>
            <a:custGeom>
              <a:avLst/>
              <a:gdLst>
                <a:gd name="connsiteX0" fmla="*/ 26598 w 26598"/>
                <a:gd name="connsiteY0" fmla="*/ 0 h 11804"/>
                <a:gd name="connsiteX1" fmla="*/ 5456 w 26598"/>
                <a:gd name="connsiteY1" fmla="*/ 0 h 1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598" h="11804">
                  <a:moveTo>
                    <a:pt x="26598" y="0"/>
                  </a:moveTo>
                  <a:cubicBezTo>
                    <a:pt x="-3487" y="12034"/>
                    <a:pt x="-4072" y="19057"/>
                    <a:pt x="5456" y="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42" name="Freeform 841"/>
            <p:cNvSpPr/>
            <p:nvPr/>
          </p:nvSpPr>
          <p:spPr>
            <a:xfrm>
              <a:off x="1120536" y="2663917"/>
              <a:ext cx="211422" cy="105881"/>
            </a:xfrm>
            <a:custGeom>
              <a:avLst/>
              <a:gdLst>
                <a:gd name="connsiteX0" fmla="*/ 0 w 211422"/>
                <a:gd name="connsiteY0" fmla="*/ 63426 h 105881"/>
                <a:gd name="connsiteX1" fmla="*/ 121568 w 211422"/>
                <a:gd name="connsiteY1" fmla="*/ 58141 h 105881"/>
                <a:gd name="connsiteX2" fmla="*/ 110997 w 211422"/>
                <a:gd name="connsiteY2" fmla="*/ 42284 h 105881"/>
                <a:gd name="connsiteX3" fmla="*/ 95140 w 211422"/>
                <a:gd name="connsiteY3" fmla="*/ 36999 h 105881"/>
                <a:gd name="connsiteX4" fmla="*/ 73998 w 211422"/>
                <a:gd name="connsiteY4" fmla="*/ 26428 h 105881"/>
                <a:gd name="connsiteX5" fmla="*/ 21143 w 211422"/>
                <a:gd name="connsiteY5" fmla="*/ 47570 h 105881"/>
                <a:gd name="connsiteX6" fmla="*/ 26428 w 211422"/>
                <a:gd name="connsiteY6" fmla="*/ 63426 h 105881"/>
                <a:gd name="connsiteX7" fmla="*/ 58141 w 211422"/>
                <a:gd name="connsiteY7" fmla="*/ 52855 h 105881"/>
                <a:gd name="connsiteX8" fmla="*/ 73998 w 211422"/>
                <a:gd name="connsiteY8" fmla="*/ 47570 h 105881"/>
                <a:gd name="connsiteX9" fmla="*/ 79284 w 211422"/>
                <a:gd name="connsiteY9" fmla="*/ 31713 h 105881"/>
                <a:gd name="connsiteX10" fmla="*/ 100426 w 211422"/>
                <a:gd name="connsiteY10" fmla="*/ 21142 h 105881"/>
                <a:gd name="connsiteX11" fmla="*/ 116282 w 211422"/>
                <a:gd name="connsiteY11" fmla="*/ 10571 h 105881"/>
                <a:gd name="connsiteX12" fmla="*/ 137425 w 211422"/>
                <a:gd name="connsiteY12" fmla="*/ 5285 h 105881"/>
                <a:gd name="connsiteX13" fmla="*/ 153281 w 211422"/>
                <a:gd name="connsiteY13" fmla="*/ 0 h 105881"/>
                <a:gd name="connsiteX14" fmla="*/ 169138 w 211422"/>
                <a:gd name="connsiteY14" fmla="*/ 10571 h 105881"/>
                <a:gd name="connsiteX15" fmla="*/ 190280 w 211422"/>
                <a:gd name="connsiteY15" fmla="*/ 47570 h 105881"/>
                <a:gd name="connsiteX16" fmla="*/ 142710 w 211422"/>
                <a:gd name="connsiteY16" fmla="*/ 42284 h 105881"/>
                <a:gd name="connsiteX17" fmla="*/ 126854 w 211422"/>
                <a:gd name="connsiteY17" fmla="*/ 31713 h 105881"/>
                <a:gd name="connsiteX18" fmla="*/ 142710 w 211422"/>
                <a:gd name="connsiteY18" fmla="*/ 36999 h 105881"/>
                <a:gd name="connsiteX19" fmla="*/ 195566 w 211422"/>
                <a:gd name="connsiteY19" fmla="*/ 42284 h 105881"/>
                <a:gd name="connsiteX20" fmla="*/ 211422 w 211422"/>
                <a:gd name="connsiteY20" fmla="*/ 52855 h 105881"/>
                <a:gd name="connsiteX21" fmla="*/ 195566 w 211422"/>
                <a:gd name="connsiteY21" fmla="*/ 47570 h 105881"/>
                <a:gd name="connsiteX22" fmla="*/ 179709 w 211422"/>
                <a:gd name="connsiteY22" fmla="*/ 36999 h 105881"/>
                <a:gd name="connsiteX23" fmla="*/ 137425 w 211422"/>
                <a:gd name="connsiteY23" fmla="*/ 31713 h 105881"/>
                <a:gd name="connsiteX24" fmla="*/ 89855 w 211422"/>
                <a:gd name="connsiteY24" fmla="*/ 36999 h 105881"/>
                <a:gd name="connsiteX25" fmla="*/ 58141 w 211422"/>
                <a:gd name="connsiteY25" fmla="*/ 47570 h 105881"/>
                <a:gd name="connsiteX26" fmla="*/ 52856 w 211422"/>
                <a:gd name="connsiteY26" fmla="*/ 63426 h 105881"/>
                <a:gd name="connsiteX27" fmla="*/ 42285 w 211422"/>
                <a:gd name="connsiteY27" fmla="*/ 79283 h 105881"/>
                <a:gd name="connsiteX28" fmla="*/ 47570 w 211422"/>
                <a:gd name="connsiteY28" fmla="*/ 95140 h 105881"/>
                <a:gd name="connsiteX29" fmla="*/ 63427 w 211422"/>
                <a:gd name="connsiteY29" fmla="*/ 105711 h 105881"/>
                <a:gd name="connsiteX30" fmla="*/ 58141 w 211422"/>
                <a:gd name="connsiteY30" fmla="*/ 100425 h 10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1422" h="105881">
                  <a:moveTo>
                    <a:pt x="0" y="63426"/>
                  </a:moveTo>
                  <a:cubicBezTo>
                    <a:pt x="40523" y="61664"/>
                    <a:pt x="81723" y="65730"/>
                    <a:pt x="121568" y="58141"/>
                  </a:cubicBezTo>
                  <a:cubicBezTo>
                    <a:pt x="127808" y="56952"/>
                    <a:pt x="115958" y="46252"/>
                    <a:pt x="110997" y="42284"/>
                  </a:cubicBezTo>
                  <a:cubicBezTo>
                    <a:pt x="106646" y="38804"/>
                    <a:pt x="100261" y="39194"/>
                    <a:pt x="95140" y="36999"/>
                  </a:cubicBezTo>
                  <a:cubicBezTo>
                    <a:pt x="87898" y="33895"/>
                    <a:pt x="81045" y="29952"/>
                    <a:pt x="73998" y="26428"/>
                  </a:cubicBezTo>
                  <a:cubicBezTo>
                    <a:pt x="50470" y="29042"/>
                    <a:pt x="21143" y="17725"/>
                    <a:pt x="21143" y="47570"/>
                  </a:cubicBezTo>
                  <a:cubicBezTo>
                    <a:pt x="21143" y="53141"/>
                    <a:pt x="24666" y="58141"/>
                    <a:pt x="26428" y="63426"/>
                  </a:cubicBezTo>
                  <a:lnTo>
                    <a:pt x="58141" y="52855"/>
                  </a:lnTo>
                  <a:lnTo>
                    <a:pt x="73998" y="47570"/>
                  </a:lnTo>
                  <a:cubicBezTo>
                    <a:pt x="75760" y="42284"/>
                    <a:pt x="75344" y="35653"/>
                    <a:pt x="79284" y="31713"/>
                  </a:cubicBezTo>
                  <a:cubicBezTo>
                    <a:pt x="84855" y="26142"/>
                    <a:pt x="93585" y="25051"/>
                    <a:pt x="100426" y="21142"/>
                  </a:cubicBezTo>
                  <a:cubicBezTo>
                    <a:pt x="105941" y="17990"/>
                    <a:pt x="110443" y="13073"/>
                    <a:pt x="116282" y="10571"/>
                  </a:cubicBezTo>
                  <a:cubicBezTo>
                    <a:pt x="122959" y="7709"/>
                    <a:pt x="130440" y="7281"/>
                    <a:pt x="137425" y="5285"/>
                  </a:cubicBezTo>
                  <a:cubicBezTo>
                    <a:pt x="142782" y="3754"/>
                    <a:pt x="147996" y="1762"/>
                    <a:pt x="153281" y="0"/>
                  </a:cubicBezTo>
                  <a:cubicBezTo>
                    <a:pt x="158567" y="3524"/>
                    <a:pt x="164646" y="6079"/>
                    <a:pt x="169138" y="10571"/>
                  </a:cubicBezTo>
                  <a:cubicBezTo>
                    <a:pt x="176608" y="18041"/>
                    <a:pt x="186135" y="39280"/>
                    <a:pt x="190280" y="47570"/>
                  </a:cubicBezTo>
                  <a:cubicBezTo>
                    <a:pt x="170019" y="54323"/>
                    <a:pt x="167375" y="58728"/>
                    <a:pt x="142710" y="42284"/>
                  </a:cubicBezTo>
                  <a:cubicBezTo>
                    <a:pt x="137425" y="38760"/>
                    <a:pt x="126854" y="38065"/>
                    <a:pt x="126854" y="31713"/>
                  </a:cubicBezTo>
                  <a:cubicBezTo>
                    <a:pt x="126854" y="26142"/>
                    <a:pt x="137203" y="36152"/>
                    <a:pt x="142710" y="36999"/>
                  </a:cubicBezTo>
                  <a:cubicBezTo>
                    <a:pt x="160211" y="39691"/>
                    <a:pt x="177947" y="40522"/>
                    <a:pt x="195566" y="42284"/>
                  </a:cubicBezTo>
                  <a:cubicBezTo>
                    <a:pt x="200851" y="45808"/>
                    <a:pt x="211422" y="46503"/>
                    <a:pt x="211422" y="52855"/>
                  </a:cubicBezTo>
                  <a:cubicBezTo>
                    <a:pt x="211422" y="58426"/>
                    <a:pt x="200549" y="50061"/>
                    <a:pt x="195566" y="47570"/>
                  </a:cubicBezTo>
                  <a:cubicBezTo>
                    <a:pt x="189884" y="44729"/>
                    <a:pt x="185838" y="38670"/>
                    <a:pt x="179709" y="36999"/>
                  </a:cubicBezTo>
                  <a:cubicBezTo>
                    <a:pt x="166005" y="33262"/>
                    <a:pt x="151520" y="33475"/>
                    <a:pt x="137425" y="31713"/>
                  </a:cubicBezTo>
                  <a:cubicBezTo>
                    <a:pt x="121568" y="33475"/>
                    <a:pt x="105499" y="33870"/>
                    <a:pt x="89855" y="36999"/>
                  </a:cubicBezTo>
                  <a:cubicBezTo>
                    <a:pt x="78928" y="39184"/>
                    <a:pt x="58141" y="47570"/>
                    <a:pt x="58141" y="47570"/>
                  </a:cubicBezTo>
                  <a:cubicBezTo>
                    <a:pt x="56379" y="52855"/>
                    <a:pt x="55347" y="58443"/>
                    <a:pt x="52856" y="63426"/>
                  </a:cubicBezTo>
                  <a:cubicBezTo>
                    <a:pt x="50015" y="69108"/>
                    <a:pt x="43329" y="73017"/>
                    <a:pt x="42285" y="79283"/>
                  </a:cubicBezTo>
                  <a:cubicBezTo>
                    <a:pt x="41369" y="84779"/>
                    <a:pt x="44090" y="90789"/>
                    <a:pt x="47570" y="95140"/>
                  </a:cubicBezTo>
                  <a:cubicBezTo>
                    <a:pt x="51538" y="100101"/>
                    <a:pt x="57745" y="102870"/>
                    <a:pt x="63427" y="105711"/>
                  </a:cubicBezTo>
                  <a:cubicBezTo>
                    <a:pt x="65656" y="106825"/>
                    <a:pt x="59903" y="102187"/>
                    <a:pt x="58141" y="100425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43" name="Freeform 842"/>
            <p:cNvSpPr/>
            <p:nvPr/>
          </p:nvSpPr>
          <p:spPr>
            <a:xfrm>
              <a:off x="715992" y="285534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44" name="Freeform 843"/>
            <p:cNvSpPr/>
            <p:nvPr/>
          </p:nvSpPr>
          <p:spPr>
            <a:xfrm>
              <a:off x="730250" y="2831970"/>
              <a:ext cx="51582" cy="19180"/>
            </a:xfrm>
            <a:custGeom>
              <a:avLst/>
              <a:gdLst>
                <a:gd name="connsiteX0" fmla="*/ 0 w 51582"/>
                <a:gd name="connsiteY0" fmla="*/ 19180 h 19180"/>
                <a:gd name="connsiteX1" fmla="*/ 50800 w 51582"/>
                <a:gd name="connsiteY1" fmla="*/ 6480 h 19180"/>
                <a:gd name="connsiteX2" fmla="*/ 50800 w 51582"/>
                <a:gd name="connsiteY2" fmla="*/ 12830 h 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82" h="19180">
                  <a:moveTo>
                    <a:pt x="0" y="19180"/>
                  </a:moveTo>
                  <a:cubicBezTo>
                    <a:pt x="22564" y="5641"/>
                    <a:pt x="28136" y="-8630"/>
                    <a:pt x="50800" y="6480"/>
                  </a:cubicBezTo>
                  <a:cubicBezTo>
                    <a:pt x="52561" y="7654"/>
                    <a:pt x="50800" y="10713"/>
                    <a:pt x="50800" y="12830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  <p:sp>
          <p:nvSpPr>
            <p:cNvPr id="845" name="Freeform 844"/>
            <p:cNvSpPr/>
            <p:nvPr/>
          </p:nvSpPr>
          <p:spPr>
            <a:xfrm>
              <a:off x="876300" y="2832100"/>
              <a:ext cx="19329" cy="35915"/>
            </a:xfrm>
            <a:custGeom>
              <a:avLst/>
              <a:gdLst>
                <a:gd name="connsiteX0" fmla="*/ 0 w 19329"/>
                <a:gd name="connsiteY0" fmla="*/ 0 h 35915"/>
                <a:gd name="connsiteX1" fmla="*/ 19050 w 19329"/>
                <a:gd name="connsiteY1" fmla="*/ 31750 h 35915"/>
                <a:gd name="connsiteX2" fmla="*/ 0 w 19329"/>
                <a:gd name="connsiteY2" fmla="*/ 0 h 35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29" h="35915">
                  <a:moveTo>
                    <a:pt x="0" y="0"/>
                  </a:moveTo>
                  <a:cubicBezTo>
                    <a:pt x="0" y="0"/>
                    <a:pt x="22043" y="19776"/>
                    <a:pt x="19050" y="31750"/>
                  </a:cubicBezTo>
                  <a:cubicBezTo>
                    <a:pt x="14369" y="50475"/>
                    <a:pt x="0" y="0"/>
                    <a:pt x="0" y="0"/>
                  </a:cubicBezTo>
                  <a:close/>
                </a:path>
              </a:pathLst>
            </a:custGeom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80"/>
            </a:p>
          </p:txBody>
        </p:sp>
      </p:grpSp>
      <p:sp>
        <p:nvSpPr>
          <p:cNvPr id="854" name="TextBox 853"/>
          <p:cNvSpPr txBox="1"/>
          <p:nvPr/>
        </p:nvSpPr>
        <p:spPr>
          <a:xfrm>
            <a:off x="6622948" y="3198792"/>
            <a:ext cx="6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</a:t>
            </a:r>
            <a:r>
              <a:rPr lang="en-US" baseline="-25000" dirty="0"/>
              <a:t>1-5</a:t>
            </a:r>
            <a:endParaRPr lang="en-US" dirty="0"/>
          </a:p>
        </p:txBody>
      </p:sp>
      <p:sp>
        <p:nvSpPr>
          <p:cNvPr id="855" name="TextBox 854"/>
          <p:cNvSpPr txBox="1"/>
          <p:nvPr/>
        </p:nvSpPr>
        <p:spPr>
          <a:xfrm>
            <a:off x="6512776" y="5105839"/>
            <a:ext cx="61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</a:t>
            </a:r>
            <a:r>
              <a:rPr lang="en-US" baseline="-25000" dirty="0"/>
              <a:t>1-5</a:t>
            </a:r>
            <a:endParaRPr lang="en-US" dirty="0"/>
          </a:p>
        </p:txBody>
      </p:sp>
      <p:sp>
        <p:nvSpPr>
          <p:cNvPr id="856" name="TextBox 855"/>
          <p:cNvSpPr txBox="1"/>
          <p:nvPr/>
        </p:nvSpPr>
        <p:spPr>
          <a:xfrm>
            <a:off x="6561343" y="7210195"/>
            <a:ext cx="61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</a:t>
            </a:r>
            <a:r>
              <a:rPr lang="en-US" baseline="-25000" dirty="0"/>
              <a:t>1-5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5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95993ED-7CA2-6A4D-83A2-D4606FC193DA}"/>
              </a:ext>
            </a:extLst>
          </p:cNvPr>
          <p:cNvGrpSpPr/>
          <p:nvPr/>
        </p:nvGrpSpPr>
        <p:grpSpPr>
          <a:xfrm>
            <a:off x="1524000" y="912200"/>
            <a:ext cx="5891203" cy="4574200"/>
            <a:chOff x="1524000" y="912200"/>
            <a:chExt cx="5891203" cy="45742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BE5E262-92BE-7440-B22D-C6D4311E4637}"/>
                </a:ext>
              </a:extLst>
            </p:cNvPr>
            <p:cNvGrpSpPr/>
            <p:nvPr/>
          </p:nvGrpSpPr>
          <p:grpSpPr>
            <a:xfrm>
              <a:off x="1524000" y="1600200"/>
              <a:ext cx="5891203" cy="3538568"/>
              <a:chOff x="1524000" y="1600200"/>
              <a:chExt cx="5891203" cy="353856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8B734FF-2E59-7742-B04C-CB135A909EB2}"/>
                  </a:ext>
                </a:extLst>
              </p:cNvPr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51" b="4600"/>
              <a:stretch/>
            </p:blipFill>
            <p:spPr bwMode="auto">
              <a:xfrm>
                <a:off x="1524000" y="1600200"/>
                <a:ext cx="5891203" cy="35385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9BFEF5-8939-B241-BC59-D5E4A6C6A286}"/>
                  </a:ext>
                </a:extLst>
              </p:cNvPr>
              <p:cNvSpPr/>
              <p:nvPr/>
            </p:nvSpPr>
            <p:spPr>
              <a:xfrm>
                <a:off x="3157913" y="1905000"/>
                <a:ext cx="244000" cy="431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ight Arrow 20">
                <a:extLst>
                  <a:ext uri="{FF2B5EF4-FFF2-40B4-BE49-F238E27FC236}">
                    <a16:creationId xmlns:a16="http://schemas.microsoft.com/office/drawing/2014/main" id="{E419FA4F-BF0B-1A43-8705-0E5E1B1790F0}"/>
                  </a:ext>
                </a:extLst>
              </p:cNvPr>
              <p:cNvSpPr/>
              <p:nvPr/>
            </p:nvSpPr>
            <p:spPr>
              <a:xfrm>
                <a:off x="3198911" y="1993041"/>
                <a:ext cx="203002" cy="234161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4A3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86FF49-4C64-C541-9403-CFE754B96617}"/>
                  </a:ext>
                </a:extLst>
              </p:cNvPr>
              <p:cNvSpPr/>
              <p:nvPr/>
            </p:nvSpPr>
            <p:spPr>
              <a:xfrm>
                <a:off x="3959782" y="1759263"/>
                <a:ext cx="244000" cy="5166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>
                <a:extLst>
                  <a:ext uri="{FF2B5EF4-FFF2-40B4-BE49-F238E27FC236}">
                    <a16:creationId xmlns:a16="http://schemas.microsoft.com/office/drawing/2014/main" id="{21712CDC-5668-D24E-A6F9-22BA48CE3C9C}"/>
                  </a:ext>
                </a:extLst>
              </p:cNvPr>
              <p:cNvSpPr/>
              <p:nvPr/>
            </p:nvSpPr>
            <p:spPr>
              <a:xfrm>
                <a:off x="4003364" y="1981200"/>
                <a:ext cx="203002" cy="234161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4A3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B9F3A11-2C68-6C42-BAF6-E5E8835E9AF4}"/>
                  </a:ext>
                </a:extLst>
              </p:cNvPr>
              <p:cNvSpPr/>
              <p:nvPr/>
            </p:nvSpPr>
            <p:spPr>
              <a:xfrm>
                <a:off x="4724400" y="1981200"/>
                <a:ext cx="228600" cy="294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9F30B7-C575-4843-AD41-7170081EADB4}"/>
                  </a:ext>
                </a:extLst>
              </p:cNvPr>
              <p:cNvSpPr/>
              <p:nvPr/>
            </p:nvSpPr>
            <p:spPr>
              <a:xfrm rot="3334479">
                <a:off x="5449718" y="2138493"/>
                <a:ext cx="458962" cy="419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>
                <a:extLst>
                  <a:ext uri="{FF2B5EF4-FFF2-40B4-BE49-F238E27FC236}">
                    <a16:creationId xmlns:a16="http://schemas.microsoft.com/office/drawing/2014/main" id="{589D3F85-2A82-8A41-B249-BFCBF0ECFBB2}"/>
                  </a:ext>
                </a:extLst>
              </p:cNvPr>
              <p:cNvSpPr/>
              <p:nvPr/>
            </p:nvSpPr>
            <p:spPr>
              <a:xfrm>
                <a:off x="4749998" y="2001452"/>
                <a:ext cx="203002" cy="234161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4A3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A0D5ED62-FEC1-FD4D-868D-85DA1CE44FAF}"/>
                  </a:ext>
                </a:extLst>
              </p:cNvPr>
              <p:cNvSpPr/>
              <p:nvPr/>
            </p:nvSpPr>
            <p:spPr>
              <a:xfrm rot="2864387">
                <a:off x="5444717" y="2219583"/>
                <a:ext cx="381754" cy="234161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4A3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C97630-7AE0-4D45-9E47-2030F2E0FA84}"/>
                  </a:ext>
                </a:extLst>
              </p:cNvPr>
              <p:cNvSpPr/>
              <p:nvPr/>
            </p:nvSpPr>
            <p:spPr>
              <a:xfrm>
                <a:off x="4789811" y="1783477"/>
                <a:ext cx="97777" cy="177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EFE1EE-859F-5C40-9BC9-96DE02CA1F14}"/>
                </a:ext>
              </a:extLst>
            </p:cNvPr>
            <p:cNvSpPr txBox="1"/>
            <p:nvPr/>
          </p:nvSpPr>
          <p:spPr>
            <a:xfrm>
              <a:off x="5923982" y="912200"/>
              <a:ext cx="1195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Bioassay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C0B777-6A3B-5E47-A052-DFE469949EA4}"/>
                </a:ext>
              </a:extLst>
            </p:cNvPr>
            <p:cNvSpPr txBox="1"/>
            <p:nvPr/>
          </p:nvSpPr>
          <p:spPr>
            <a:xfrm>
              <a:off x="3640261" y="511706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Century Gothic" panose="020B0502020202020204" pitchFamily="34" charset="0"/>
                </a:rPr>
                <a:t>G</a:t>
              </a:r>
              <a:r>
                <a:rPr lang="en-US" i="1" baseline="-25000" dirty="0">
                  <a:latin typeface="Century Gothic" panose="020B0502020202020204" pitchFamily="34" charset="0"/>
                </a:rPr>
                <a:t>1,2,3,4</a:t>
              </a:r>
              <a:endParaRPr lang="en-US" i="1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1EC660-6529-1D4A-9D8E-83BC7E345F9D}"/>
                </a:ext>
              </a:extLst>
            </p:cNvPr>
            <p:cNvSpPr txBox="1"/>
            <p:nvPr/>
          </p:nvSpPr>
          <p:spPr>
            <a:xfrm>
              <a:off x="3131332" y="924170"/>
              <a:ext cx="2449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Serial inoculations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84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18</Words>
  <Application>Microsoft Macintosh PowerPoint</Application>
  <PresentationFormat>Custom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Dlinnard</dc:creator>
  <cp:lastModifiedBy>Wheeler, David</cp:lastModifiedBy>
  <cp:revision>21</cp:revision>
  <cp:lastPrinted>2017-09-20T15:42:00Z</cp:lastPrinted>
  <dcterms:created xsi:type="dcterms:W3CDTF">2016-06-06T18:09:18Z</dcterms:created>
  <dcterms:modified xsi:type="dcterms:W3CDTF">2019-06-13T20:57:27Z</dcterms:modified>
</cp:coreProperties>
</file>