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CFE"/>
    <a:srgbClr val="DBF6FE"/>
    <a:srgbClr val="6BC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-106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232726"/>
            <a:ext cx="8001000" cy="23876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распознавание сигнала от поезда на сейсмограмме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5688" y="3949510"/>
            <a:ext cx="4992624" cy="1655762"/>
          </a:xfrm>
        </p:spPr>
        <p:txBody>
          <a:bodyPr/>
          <a:lstStyle/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Макаров Д.Д.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43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Срабатывание при сильном шуме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землятр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99141"/>
            <a:ext cx="7886700" cy="400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63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128017"/>
            <a:ext cx="7939278" cy="1130872"/>
          </a:xfrm>
        </p:spPr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17" y="994354"/>
            <a:ext cx="7625302" cy="3609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21" y="4690281"/>
            <a:ext cx="7844293" cy="200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66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Фурье – образ сигнала без поезда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115" y="1583257"/>
            <a:ext cx="5812403" cy="2424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70" y="4039293"/>
            <a:ext cx="7886700" cy="2445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04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Фурье – образ сигнала от поезда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33" y="4240355"/>
            <a:ext cx="7211834" cy="206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8" y="1836476"/>
            <a:ext cx="7696865" cy="236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02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фильтра при помощи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Функция потерь: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𝐿</m:t>
                    </m:r>
                    <m:r>
                      <a:rPr lang="ru-RU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ru-RU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ru-RU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ru-RU" i="1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ru-RU" i="1">
                                                    <a:latin typeface="Cambria Math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ru-RU" i="1">
                                                    <a:latin typeface="Cambria Math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ru-RU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ru-RU" i="1">
                                                    <a:latin typeface="Cambria Math"/>
                                                  </a:rPr>
                                                  <m:t>𝐹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ru-RU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ru-RU" i="1"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ru-RU" i="1">
                                                    <a:latin typeface="Cambria Math"/>
                                                  </a:rPr>
                                                  <m:t>∗</m:t>
                                                </m:r>
                                                <m:r>
                                                  <a:rPr lang="ru-RU" i="1">
                                                    <a:latin typeface="Cambria Math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num>
                                      <m:den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ru-RU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ru-RU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e>
                        </m:d>
                        <m:r>
                          <a:rPr lang="en-US">
                            <a:latin typeface="Cambria Math"/>
                          </a:rPr>
                          <m:t> </m:t>
                        </m:r>
                      </m:e>
                      <m:sup>
                        <m:eqArr>
                          <m:eqArrPr>
                            <m:ctrlPr>
                              <a:rPr lang="ru-RU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e>
                          <m:e/>
                          <m:e/>
                        </m:eqArr>
                      </m:sup>
                    </m:sSup>
                  </m:oMath>
                </a14:m>
                <a:r>
                  <a:rPr lang="ru-RU" dirty="0"/>
                  <a:t>, где </a:t>
                </a:r>
                <a:r>
                  <a:rPr lang="en-US" dirty="0"/>
                  <a:t>x </a:t>
                </a:r>
                <a:r>
                  <a:rPr lang="ru-RU" dirty="0"/>
                  <a:t>– сигнал, </a:t>
                </a:r>
                <a:endParaRPr lang="en-US" dirty="0" smtClean="0"/>
              </a:p>
              <a:p>
                <a:r>
                  <a:rPr lang="en-US" dirty="0" smtClean="0"/>
                  <a:t>F </a:t>
                </a:r>
                <a:r>
                  <a:rPr lang="ru-RU" dirty="0"/>
                  <a:t>– </a:t>
                </a:r>
                <a:r>
                  <a:rPr lang="en-US" dirty="0" err="1"/>
                  <a:t>fft</a:t>
                </a:r>
                <a:r>
                  <a:rPr lang="ru-RU" dirty="0"/>
                  <a:t>, </a:t>
                </a:r>
                <a:endParaRPr lang="en-US" i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dirty="0"/>
                  <a:t> – </a:t>
                </a:r>
                <a:r>
                  <a:rPr lang="en-US" dirty="0" err="1"/>
                  <a:t>ifft</a:t>
                </a:r>
                <a:r>
                  <a:rPr lang="ru-RU" dirty="0"/>
                  <a:t>, </a:t>
                </a:r>
                <a:endParaRPr lang="en-US" dirty="0" smtClean="0"/>
              </a:p>
              <a:p>
                <a:r>
                  <a:rPr lang="en-US" dirty="0" smtClean="0"/>
                  <a:t>V </a:t>
                </a:r>
                <a:r>
                  <a:rPr lang="ru-RU" dirty="0"/>
                  <a:t>– переменная, которая по сути и есть фильтр, </a:t>
                </a:r>
                <a:endParaRPr lang="en-US" dirty="0" smtClean="0"/>
              </a:p>
              <a:p>
                <a:r>
                  <a:rPr lang="en-US" dirty="0" smtClean="0"/>
                  <a:t>Y</a:t>
                </a:r>
                <a:r>
                  <a:rPr lang="ru-RU" dirty="0" smtClean="0"/>
                  <a:t> </a:t>
                </a:r>
                <a:r>
                  <a:rPr lang="ru-RU" dirty="0"/>
                  <a:t>– указатель, равный 1, если рассматриваемый сигнал содержит поезд, и 0 в противном случае.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14" t="-280" r="-77" b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14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4607380" y="4387019"/>
            <a:ext cx="3987980" cy="237341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64" y="4347264"/>
            <a:ext cx="3913373" cy="241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2748" y="1478547"/>
            <a:ext cx="3879740" cy="246530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5"/>
          <a:stretch>
            <a:fillRect/>
          </a:stretch>
        </p:blipFill>
        <p:spPr>
          <a:xfrm>
            <a:off x="4607380" y="1468320"/>
            <a:ext cx="3987980" cy="24834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90059" y="3879858"/>
                <a:ext cx="1504964" cy="526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16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ru-RU" sz="16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ru-RU" sz="1600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ru-RU" sz="1600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ru-RU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latin typeface="Cambria Math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ru-RU" sz="1600" i="1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ru-RU" sz="1600" i="1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ru-RU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16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ru-RU" sz="1600" dirty="0"/>
                  <a:t>, </a:t>
                </a:r>
                <a:r>
                  <a:rPr lang="ru-RU" sz="1600" dirty="0" smtClean="0"/>
                  <a:t>до</a:t>
                </a:r>
                <a:endParaRPr lang="ru-RU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059" y="3879858"/>
                <a:ext cx="1504964" cy="526683"/>
              </a:xfrm>
              <a:prstGeom prst="rect">
                <a:avLst/>
              </a:prstGeom>
              <a:blipFill rotWithShape="1">
                <a:blip r:embed="rId6"/>
                <a:stretch>
                  <a:fillRect r="-8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635528" y="3914772"/>
                <a:ext cx="1833579" cy="5105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16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ru-RU" sz="16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ru-RU" sz="1600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ru-RU" sz="1600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ru-RU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latin typeface="Cambria Math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ru-RU" sz="1600" i="1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ru-RU" sz="1600" i="1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ru-RU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16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ru-RU" sz="1600" dirty="0"/>
                  <a:t>, </a:t>
                </a:r>
                <a:r>
                  <a:rPr lang="ru-RU" sz="1600" dirty="0" smtClean="0"/>
                  <a:t>после</a:t>
                </a:r>
                <a:endParaRPr lang="ru-RU" sz="16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528" y="3914772"/>
                <a:ext cx="1833579" cy="510524"/>
              </a:xfrm>
              <a:prstGeom prst="rect">
                <a:avLst/>
              </a:prstGeom>
              <a:blipFill rotWithShape="1">
                <a:blip r:embed="rId7"/>
                <a:stretch>
                  <a:fillRect r="-3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09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применения фильтра на исходном сигнале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14407"/>
            <a:ext cx="7886700" cy="3973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16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применения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фильтра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(слабый шум)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56972"/>
            <a:ext cx="7886700" cy="388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263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применения фильтра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шум)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09391"/>
            <a:ext cx="7886700" cy="3983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04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668</TotalTime>
  <Words>158</Words>
  <Application>Microsoft Office PowerPoint</Application>
  <PresentationFormat>Экран 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Программное распознавание сигнала от поезда на сейсмограмме</vt:lpstr>
      <vt:lpstr>Входные данные</vt:lpstr>
      <vt:lpstr>Фурье – образ сигнала без поезда</vt:lpstr>
      <vt:lpstr>Фурье – образ сигнала от поезда</vt:lpstr>
      <vt:lpstr>Создание фильтра при помощи нейросети.</vt:lpstr>
      <vt:lpstr>Фильтр</vt:lpstr>
      <vt:lpstr>Результат применения фильтра на исходном сигнале</vt:lpstr>
      <vt:lpstr>Результат применения фильтра (слабый шум)</vt:lpstr>
      <vt:lpstr>Результат применения фильтра (средний шум)</vt:lpstr>
      <vt:lpstr>Срабатывание при сильном шуме (землятрясение)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DanilaPRO</cp:lastModifiedBy>
  <cp:revision>20</cp:revision>
  <dcterms:created xsi:type="dcterms:W3CDTF">2018-09-04T12:10:47Z</dcterms:created>
  <dcterms:modified xsi:type="dcterms:W3CDTF">2018-11-07T00:02:12Z</dcterms:modified>
</cp:coreProperties>
</file>