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F5BD8D-E684-4BD1-9BFF-2031F878EBB1}">
  <a:tblStyle styleId="{37F5BD8D-E684-4BD1-9BFF-2031F878EB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170" name="Google Shape;1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Smartphone illustration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href="https://www.freepik.com/free-photos-vectors/business"&gt;Business vector created by freepik - www.freepik.com&lt;/a&gt;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Background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href="https://www.freepik.com/free-photos-vectors/menu"&gt;Menu vector created by freepik - www.freepik.com&lt;/a&gt;</a:t>
            </a:r>
            <a:endParaRPr/>
          </a:p>
        </p:txBody>
      </p:sp>
      <p:sp>
        <p:nvSpPr>
          <p:cNvPr id="600" name="Google Shape;60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href="https://www.freepik.com/free-photos-vectors/background"&gt;Background vector created by freepik - www.freepik.com&lt;/a&gt;</a:t>
            </a:r>
            <a:endParaRPr/>
          </a:p>
        </p:txBody>
      </p:sp>
      <p:sp>
        <p:nvSpPr>
          <p:cNvPr id="374" name="Google Shape;37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</p:txBody>
      </p:sp>
      <p:sp>
        <p:nvSpPr>
          <p:cNvPr id="403" name="Google Shape;4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href="https://www.freepik.com/free-photos-vectors/business"&gt;Business vector created by freepik - www.freepik.com&lt;/a&gt;</a:t>
            </a:r>
            <a:endParaRPr/>
          </a:p>
        </p:txBody>
      </p:sp>
      <p:sp>
        <p:nvSpPr>
          <p:cNvPr id="458" name="Google Shape;4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 href="https://www.freepik.com/free-photos-vectors/menu"&gt;Menu vector created by freepik - www.freepik.com&lt;/a&gt;</a:t>
            </a:r>
            <a:endParaRPr/>
          </a:p>
        </p:txBody>
      </p:sp>
      <p:sp>
        <p:nvSpPr>
          <p:cNvPr id="475" name="Google Shape;4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a61843deb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3a61843deb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 man bike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&lt;a href="https://www.freepik.com/free-photos-vectors/business"&gt;Business vector created by pikisuperstar - www.freepik.com&lt;/a&gt;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man sitting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&lt;a href="https://www.freepik.com/free-photos-vectors/menu"&gt;Menu vector created by freepik - www.freepik.com&lt;/a&gt;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g23a61843deb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0160000" y="6286500"/>
            <a:ext cx="1676400" cy="5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b-8pArpTsBG6xyDhdvuHgirzxCCKqrxh/view" TargetMode="External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-8472" y="-2329"/>
            <a:ext cx="12200471" cy="6867300"/>
          </a:xfrm>
          <a:prstGeom prst="rect">
            <a:avLst/>
          </a:prstGeom>
          <a:gradFill>
            <a:gsLst>
              <a:gs pos="0">
                <a:srgbClr val="33CCFF"/>
              </a:gs>
              <a:gs pos="23000">
                <a:srgbClr val="33CCFF"/>
              </a:gs>
              <a:gs pos="95000">
                <a:srgbClr val="006C92"/>
              </a:gs>
              <a:gs pos="100000">
                <a:srgbClr val="006C92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-8472" y="-355205"/>
            <a:ext cx="12200471" cy="722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4771608" y="5441181"/>
            <a:ext cx="835889" cy="808360"/>
            <a:chOff x="11233479" y="-2329"/>
            <a:chExt cx="835889" cy="808360"/>
          </a:xfrm>
        </p:grpSpPr>
        <p:sp>
          <p:nvSpPr>
            <p:cNvPr id="175" name="Google Shape;175;p26"/>
            <p:cNvSpPr/>
            <p:nvPr/>
          </p:nvSpPr>
          <p:spPr>
            <a:xfrm>
              <a:off x="11233479" y="-2329"/>
              <a:ext cx="488020" cy="498030"/>
            </a:xfrm>
            <a:custGeom>
              <a:rect b="b" l="l" r="r" t="t"/>
              <a:pathLst>
                <a:path extrusionOk="0" h="106" w="104">
                  <a:moveTo>
                    <a:pt x="73" y="11"/>
                  </a:moveTo>
                  <a:cubicBezTo>
                    <a:pt x="61" y="1"/>
                    <a:pt x="42" y="0"/>
                    <a:pt x="27" y="8"/>
                  </a:cubicBezTo>
                  <a:cubicBezTo>
                    <a:pt x="12" y="16"/>
                    <a:pt x="1" y="34"/>
                    <a:pt x="1" y="51"/>
                  </a:cubicBezTo>
                  <a:cubicBezTo>
                    <a:pt x="0" y="63"/>
                    <a:pt x="4" y="75"/>
                    <a:pt x="11" y="84"/>
                  </a:cubicBezTo>
                  <a:cubicBezTo>
                    <a:pt x="18" y="94"/>
                    <a:pt x="28" y="100"/>
                    <a:pt x="39" y="103"/>
                  </a:cubicBezTo>
                  <a:cubicBezTo>
                    <a:pt x="51" y="106"/>
                    <a:pt x="65" y="106"/>
                    <a:pt x="76" y="99"/>
                  </a:cubicBezTo>
                  <a:cubicBezTo>
                    <a:pt x="89" y="92"/>
                    <a:pt x="99" y="77"/>
                    <a:pt x="102" y="61"/>
                  </a:cubicBezTo>
                  <a:cubicBezTo>
                    <a:pt x="104" y="46"/>
                    <a:pt x="99" y="30"/>
                    <a:pt x="89" y="19"/>
                  </a:cubicBezTo>
                  <a:cubicBezTo>
                    <a:pt x="79" y="9"/>
                    <a:pt x="65" y="3"/>
                    <a:pt x="50" y="3"/>
                  </a:cubicBezTo>
                  <a:cubicBezTo>
                    <a:pt x="73" y="11"/>
                    <a:pt x="73" y="11"/>
                    <a:pt x="73" y="11"/>
                  </a:cubicBezTo>
                </a:path>
              </a:pathLst>
            </a:custGeom>
            <a:solidFill>
              <a:srgbClr val="F082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1235981" y="120300"/>
              <a:ext cx="475505" cy="197711"/>
            </a:xfrm>
            <a:custGeom>
              <a:rect b="b" l="l" r="r" t="t"/>
              <a:pathLst>
                <a:path extrusionOk="0" h="42" w="101">
                  <a:moveTo>
                    <a:pt x="27" y="0"/>
                  </a:moveTo>
                  <a:cubicBezTo>
                    <a:pt x="20" y="0"/>
                    <a:pt x="13" y="2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31"/>
                    <a:pt x="0" y="34"/>
                    <a:pt x="1" y="37"/>
                  </a:cubicBezTo>
                  <a:cubicBezTo>
                    <a:pt x="6" y="29"/>
                    <a:pt x="18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40" y="25"/>
                    <a:pt x="49" y="36"/>
                    <a:pt x="61" y="40"/>
                  </a:cubicBezTo>
                  <a:cubicBezTo>
                    <a:pt x="65" y="41"/>
                    <a:pt x="70" y="42"/>
                    <a:pt x="75" y="42"/>
                  </a:cubicBezTo>
                  <a:cubicBezTo>
                    <a:pt x="82" y="42"/>
                    <a:pt x="88" y="41"/>
                    <a:pt x="95" y="38"/>
                  </a:cubicBezTo>
                  <a:cubicBezTo>
                    <a:pt x="96" y="37"/>
                    <a:pt x="99" y="36"/>
                    <a:pt x="101" y="35"/>
                  </a:cubicBezTo>
                  <a:cubicBezTo>
                    <a:pt x="101" y="32"/>
                    <a:pt x="101" y="30"/>
                    <a:pt x="101" y="28"/>
                  </a:cubicBezTo>
                  <a:cubicBezTo>
                    <a:pt x="101" y="20"/>
                    <a:pt x="99" y="12"/>
                    <a:pt x="96" y="5"/>
                  </a:cubicBezTo>
                  <a:cubicBezTo>
                    <a:pt x="90" y="10"/>
                    <a:pt x="84" y="16"/>
                    <a:pt x="76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63" y="17"/>
                    <a:pt x="52" y="6"/>
                    <a:pt x="42" y="2"/>
                  </a:cubicBezTo>
                  <a:cubicBezTo>
                    <a:pt x="37" y="1"/>
                    <a:pt x="32" y="0"/>
                    <a:pt x="27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1250997" y="292985"/>
              <a:ext cx="432961" cy="160170"/>
            </a:xfrm>
            <a:custGeom>
              <a:rect b="b" l="l" r="r" t="t"/>
              <a:pathLst>
                <a:path extrusionOk="0" h="34" w="92">
                  <a:moveTo>
                    <a:pt x="21" y="0"/>
                  </a:moveTo>
                  <a:cubicBezTo>
                    <a:pt x="13" y="0"/>
                    <a:pt x="5" y="2"/>
                    <a:pt x="0" y="8"/>
                  </a:cubicBezTo>
                  <a:cubicBezTo>
                    <a:pt x="1" y="12"/>
                    <a:pt x="4" y="17"/>
                    <a:pt x="7" y="20"/>
                  </a:cubicBezTo>
                  <a:cubicBezTo>
                    <a:pt x="12" y="18"/>
                    <a:pt x="17" y="14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5" y="14"/>
                    <a:pt x="43" y="22"/>
                    <a:pt x="51" y="27"/>
                  </a:cubicBezTo>
                  <a:cubicBezTo>
                    <a:pt x="59" y="31"/>
                    <a:pt x="68" y="34"/>
                    <a:pt x="76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3" y="29"/>
                    <a:pt x="88" y="23"/>
                    <a:pt x="92" y="16"/>
                  </a:cubicBezTo>
                  <a:cubicBezTo>
                    <a:pt x="85" y="16"/>
                    <a:pt x="79" y="18"/>
                    <a:pt x="72" y="18"/>
                  </a:cubicBezTo>
                  <a:cubicBezTo>
                    <a:pt x="70" y="18"/>
                    <a:pt x="67" y="18"/>
                    <a:pt x="64" y="17"/>
                  </a:cubicBezTo>
                  <a:cubicBezTo>
                    <a:pt x="53" y="15"/>
                    <a:pt x="46" y="7"/>
                    <a:pt x="36" y="3"/>
                  </a:cubicBezTo>
                  <a:cubicBezTo>
                    <a:pt x="32" y="1"/>
                    <a:pt x="27" y="0"/>
                    <a:pt x="21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1336088" y="10183"/>
              <a:ext cx="332855" cy="137647"/>
            </a:xfrm>
            <a:custGeom>
              <a:rect b="b" l="l" r="r" t="t"/>
              <a:pathLst>
                <a:path extrusionOk="0" h="29" w="71">
                  <a:moveTo>
                    <a:pt x="18" y="0"/>
                  </a:moveTo>
                  <a:cubicBezTo>
                    <a:pt x="13" y="1"/>
                    <a:pt x="9" y="3"/>
                    <a:pt x="5" y="5"/>
                  </a:cubicBezTo>
                  <a:cubicBezTo>
                    <a:pt x="3" y="6"/>
                    <a:pt x="2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9"/>
                    <a:pt x="16" y="11"/>
                    <a:pt x="24" y="15"/>
                  </a:cubicBezTo>
                  <a:cubicBezTo>
                    <a:pt x="32" y="19"/>
                    <a:pt x="39" y="25"/>
                    <a:pt x="49" y="28"/>
                  </a:cubicBezTo>
                  <a:cubicBezTo>
                    <a:pt x="51" y="28"/>
                    <a:pt x="54" y="29"/>
                    <a:pt x="56" y="29"/>
                  </a:cubicBezTo>
                  <a:cubicBezTo>
                    <a:pt x="57" y="29"/>
                    <a:pt x="57" y="29"/>
                    <a:pt x="58" y="28"/>
                  </a:cubicBezTo>
                  <a:cubicBezTo>
                    <a:pt x="59" y="27"/>
                    <a:pt x="60" y="26"/>
                    <a:pt x="62" y="26"/>
                  </a:cubicBezTo>
                  <a:cubicBezTo>
                    <a:pt x="63" y="26"/>
                    <a:pt x="63" y="27"/>
                    <a:pt x="64" y="27"/>
                  </a:cubicBezTo>
                  <a:cubicBezTo>
                    <a:pt x="67" y="26"/>
                    <a:pt x="69" y="24"/>
                    <a:pt x="71" y="22"/>
                  </a:cubicBezTo>
                  <a:cubicBezTo>
                    <a:pt x="70" y="20"/>
                    <a:pt x="69" y="18"/>
                    <a:pt x="68" y="17"/>
                  </a:cubicBezTo>
                  <a:cubicBezTo>
                    <a:pt x="65" y="19"/>
                    <a:pt x="61" y="19"/>
                    <a:pt x="58" y="19"/>
                  </a:cubicBezTo>
                  <a:cubicBezTo>
                    <a:pt x="54" y="19"/>
                    <a:pt x="49" y="18"/>
                    <a:pt x="46" y="17"/>
                  </a:cubicBezTo>
                  <a:cubicBezTo>
                    <a:pt x="39" y="14"/>
                    <a:pt x="33" y="9"/>
                    <a:pt x="27" y="5"/>
                  </a:cubicBezTo>
                  <a:cubicBezTo>
                    <a:pt x="24" y="3"/>
                    <a:pt x="21" y="1"/>
                    <a:pt x="18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1331082" y="415614"/>
              <a:ext cx="187700" cy="75080"/>
            </a:xfrm>
            <a:custGeom>
              <a:rect b="b" l="l" r="r" t="t"/>
              <a:pathLst>
                <a:path extrusionOk="0" h="16" w="40">
                  <a:moveTo>
                    <a:pt x="14" y="0"/>
                  </a:moveTo>
                  <a:cubicBezTo>
                    <a:pt x="12" y="0"/>
                    <a:pt x="10" y="1"/>
                    <a:pt x="8" y="1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5" y="9"/>
                    <a:pt x="11" y="12"/>
                    <a:pt x="18" y="14"/>
                  </a:cubicBezTo>
                  <a:cubicBezTo>
                    <a:pt x="23" y="15"/>
                    <a:pt x="28" y="16"/>
                    <a:pt x="33" y="16"/>
                  </a:cubicBezTo>
                  <a:cubicBezTo>
                    <a:pt x="35" y="16"/>
                    <a:pt x="38" y="16"/>
                    <a:pt x="40" y="15"/>
                  </a:cubicBezTo>
                  <a:cubicBezTo>
                    <a:pt x="40" y="15"/>
                    <a:pt x="40" y="14"/>
                    <a:pt x="39" y="14"/>
                  </a:cubicBezTo>
                  <a:cubicBezTo>
                    <a:pt x="35" y="6"/>
                    <a:pt x="27" y="2"/>
                    <a:pt x="19" y="1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1741519" y="778501"/>
              <a:ext cx="37541" cy="27530"/>
            </a:xfrm>
            <a:custGeom>
              <a:rect b="b" l="l" r="r" t="t"/>
              <a:pathLst>
                <a:path extrusionOk="0" h="6" w="8">
                  <a:moveTo>
                    <a:pt x="4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8" y="0"/>
                    <a:pt x="4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1603873" y="137820"/>
              <a:ext cx="47551" cy="37541"/>
            </a:xfrm>
            <a:custGeom>
              <a:rect b="b" l="l" r="r" t="t"/>
              <a:pathLst>
                <a:path extrusionOk="0" h="8" w="10">
                  <a:moveTo>
                    <a:pt x="7" y="0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0" y="4"/>
                    <a:pt x="1" y="8"/>
                    <a:pt x="5" y="8"/>
                  </a:cubicBezTo>
                  <a:cubicBezTo>
                    <a:pt x="9" y="8"/>
                    <a:pt x="10" y="2"/>
                    <a:pt x="7" y="0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1608878" y="132815"/>
              <a:ext cx="27530" cy="10011"/>
            </a:xfrm>
            <a:custGeom>
              <a:rect b="b" l="l" r="r" t="t"/>
              <a:pathLst>
                <a:path extrusionOk="0" h="2" w="6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1"/>
                  </a:cubicBezTo>
                  <a:cubicBezTo>
                    <a:pt x="5" y="1"/>
                    <a:pt x="5" y="0"/>
                    <a:pt x="4" y="0"/>
                  </a:cubicBezTo>
                </a:path>
              </a:pathLst>
            </a:custGeom>
            <a:solidFill>
              <a:srgbClr val="F0C2C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2009304" y="77756"/>
              <a:ext cx="60064" cy="70074"/>
            </a:xfrm>
            <a:custGeom>
              <a:rect b="b" l="l" r="r" t="t"/>
              <a:pathLst>
                <a:path extrusionOk="0" h="15" w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8"/>
                    <a:pt x="1" y="9"/>
                  </a:cubicBezTo>
                  <a:cubicBezTo>
                    <a:pt x="1" y="12"/>
                    <a:pt x="3" y="15"/>
                    <a:pt x="6" y="15"/>
                  </a:cubicBezTo>
                  <a:cubicBezTo>
                    <a:pt x="10" y="15"/>
                    <a:pt x="12" y="12"/>
                    <a:pt x="12" y="9"/>
                  </a:cubicBezTo>
                  <a:cubicBezTo>
                    <a:pt x="12" y="8"/>
                    <a:pt x="12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 rot="10800000">
            <a:off x="1" y="485928"/>
            <a:ext cx="5414789" cy="6372069"/>
            <a:chOff x="3898901" y="676275"/>
            <a:chExt cx="4678363" cy="5505450"/>
          </a:xfrm>
        </p:grpSpPr>
        <p:sp>
          <p:nvSpPr>
            <p:cNvPr id="185" name="Google Shape;185;p26"/>
            <p:cNvSpPr/>
            <p:nvPr/>
          </p:nvSpPr>
          <p:spPr>
            <a:xfrm>
              <a:off x="8051801" y="5489575"/>
              <a:ext cx="390525" cy="334963"/>
            </a:xfrm>
            <a:custGeom>
              <a:rect b="b" l="l" r="r" t="t"/>
              <a:pathLst>
                <a:path extrusionOk="0" h="112" w="131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adFill>
              <a:gsLst>
                <a:gs pos="0">
                  <a:srgbClr val="33CCFF">
                    <a:alpha val="47450"/>
                  </a:srgbClr>
                </a:gs>
                <a:gs pos="100000">
                  <a:srgbClr val="A7E8FF">
                    <a:alpha val="11372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898901" y="676275"/>
              <a:ext cx="4678363" cy="5505450"/>
            </a:xfrm>
            <a:custGeom>
              <a:rect b="b" l="l" r="r" t="t"/>
              <a:pathLst>
                <a:path extrusionOk="0" h="1846" w="1567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adFill>
              <a:gsLst>
                <a:gs pos="0">
                  <a:srgbClr val="33CCFF">
                    <a:alpha val="47450"/>
                  </a:srgbClr>
                </a:gs>
                <a:gs pos="100000">
                  <a:srgbClr val="A7E8FF">
                    <a:alpha val="11372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4964314" y="1450688"/>
            <a:ext cx="37541" cy="27530"/>
          </a:xfrm>
          <a:custGeom>
            <a:rect b="b" l="l" r="r" t="t"/>
            <a:pathLst>
              <a:path extrusionOk="0" h="6" w="8">
                <a:moveTo>
                  <a:pt x="4" y="0"/>
                </a:moveTo>
                <a:cubicBezTo>
                  <a:pt x="0" y="0"/>
                  <a:pt x="0" y="6"/>
                  <a:pt x="4" y="6"/>
                </a:cubicBezTo>
                <a:cubicBezTo>
                  <a:pt x="8" y="6"/>
                  <a:pt x="8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4959309" y="2629442"/>
            <a:ext cx="20021" cy="15016"/>
          </a:xfrm>
          <a:custGeom>
            <a:rect b="b" l="l" r="r" t="t"/>
            <a:pathLst>
              <a:path extrusionOk="0" h="3" w="4">
                <a:moveTo>
                  <a:pt x="2" y="0"/>
                </a:moveTo>
                <a:cubicBezTo>
                  <a:pt x="0" y="0"/>
                  <a:pt x="0" y="3"/>
                  <a:pt x="2" y="3"/>
                </a:cubicBezTo>
                <a:cubicBezTo>
                  <a:pt x="4" y="3"/>
                  <a:pt x="4" y="0"/>
                  <a:pt x="2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4531354" y="4934392"/>
            <a:ext cx="47551" cy="32535"/>
          </a:xfrm>
          <a:custGeom>
            <a:rect b="b" l="l" r="r" t="t"/>
            <a:pathLst>
              <a:path extrusionOk="0" h="7" w="10">
                <a:moveTo>
                  <a:pt x="3" y="0"/>
                </a:moveTo>
                <a:cubicBezTo>
                  <a:pt x="1" y="0"/>
                  <a:pt x="0" y="2"/>
                  <a:pt x="0" y="3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6"/>
                  <a:pt x="6" y="6"/>
                  <a:pt x="8" y="6"/>
                </a:cubicBezTo>
                <a:cubicBezTo>
                  <a:pt x="10" y="5"/>
                  <a:pt x="10" y="1"/>
                  <a:pt x="8" y="1"/>
                </a:cubicBezTo>
                <a:cubicBezTo>
                  <a:pt x="6" y="0"/>
                  <a:pt x="5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653984" y="3575448"/>
            <a:ext cx="47551" cy="32535"/>
          </a:xfrm>
          <a:custGeom>
            <a:rect b="b" l="l" r="r" t="t"/>
            <a:pathLst>
              <a:path extrusionOk="0" h="7" w="10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6" y="7"/>
                </a:cubicBezTo>
                <a:cubicBezTo>
                  <a:pt x="10" y="7"/>
                  <a:pt x="10" y="0"/>
                  <a:pt x="6" y="0"/>
                </a:cubicBezTo>
                <a:cubicBezTo>
                  <a:pt x="5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5064420" y="457133"/>
            <a:ext cx="42546" cy="32535"/>
          </a:xfrm>
          <a:custGeom>
            <a:rect b="b" l="l" r="r" t="t"/>
            <a:pathLst>
              <a:path extrusionOk="0" h="7" w="9">
                <a:moveTo>
                  <a:pt x="4" y="0"/>
                </a:moveTo>
                <a:cubicBezTo>
                  <a:pt x="0" y="0"/>
                  <a:pt x="0" y="7"/>
                  <a:pt x="4" y="7"/>
                </a:cubicBezTo>
                <a:cubicBezTo>
                  <a:pt x="9" y="7"/>
                  <a:pt x="9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5001855" y="702276"/>
            <a:ext cx="282801" cy="290309"/>
            <a:chOff x="313120" y="336337"/>
            <a:chExt cx="282801" cy="290309"/>
          </a:xfrm>
        </p:grpSpPr>
        <p:sp>
          <p:nvSpPr>
            <p:cNvPr id="193" name="Google Shape;193;p26"/>
            <p:cNvSpPr/>
            <p:nvPr/>
          </p:nvSpPr>
          <p:spPr>
            <a:xfrm rot="10800000">
              <a:off x="313120" y="336337"/>
              <a:ext cx="282801" cy="290309"/>
            </a:xfrm>
            <a:custGeom>
              <a:rect b="b" l="l" r="r" t="t"/>
              <a:pathLst>
                <a:path extrusionOk="0" h="62" w="60">
                  <a:moveTo>
                    <a:pt x="42" y="7"/>
                  </a:moveTo>
                  <a:cubicBezTo>
                    <a:pt x="35" y="1"/>
                    <a:pt x="24" y="0"/>
                    <a:pt x="15" y="5"/>
                  </a:cubicBezTo>
                  <a:cubicBezTo>
                    <a:pt x="7" y="10"/>
                    <a:pt x="0" y="20"/>
                    <a:pt x="0" y="30"/>
                  </a:cubicBezTo>
                  <a:cubicBezTo>
                    <a:pt x="0" y="37"/>
                    <a:pt x="2" y="44"/>
                    <a:pt x="6" y="50"/>
                  </a:cubicBezTo>
                  <a:cubicBezTo>
                    <a:pt x="10" y="55"/>
                    <a:pt x="16" y="58"/>
                    <a:pt x="22" y="60"/>
                  </a:cubicBezTo>
                  <a:cubicBezTo>
                    <a:pt x="29" y="62"/>
                    <a:pt x="37" y="62"/>
                    <a:pt x="44" y="58"/>
                  </a:cubicBezTo>
                  <a:cubicBezTo>
                    <a:pt x="52" y="54"/>
                    <a:pt x="57" y="45"/>
                    <a:pt x="59" y="36"/>
                  </a:cubicBezTo>
                  <a:cubicBezTo>
                    <a:pt x="60" y="27"/>
                    <a:pt x="57" y="18"/>
                    <a:pt x="51" y="12"/>
                  </a:cubicBezTo>
                  <a:cubicBezTo>
                    <a:pt x="46" y="5"/>
                    <a:pt x="37" y="2"/>
                    <a:pt x="29" y="2"/>
                  </a:cubicBezTo>
                  <a:cubicBezTo>
                    <a:pt x="42" y="7"/>
                    <a:pt x="42" y="7"/>
                    <a:pt x="42" y="7"/>
                  </a:cubicBezTo>
                </a:path>
              </a:pathLst>
            </a:custGeom>
            <a:solidFill>
              <a:srgbClr val="FDE1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 rot="10800000">
              <a:off x="318125" y="438946"/>
              <a:ext cx="277796" cy="112621"/>
            </a:xfrm>
            <a:custGeom>
              <a:rect b="b" l="l" r="r" t="t"/>
              <a:pathLst>
                <a:path extrusionOk="0" h="24" w="59">
                  <a:moveTo>
                    <a:pt x="16" y="0"/>
                  </a:moveTo>
                  <a:cubicBezTo>
                    <a:pt x="12" y="0"/>
                    <a:pt x="8" y="0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4" y="17"/>
                    <a:pt x="10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3" y="14"/>
                    <a:pt x="29" y="20"/>
                    <a:pt x="36" y="23"/>
                  </a:cubicBezTo>
                  <a:cubicBezTo>
                    <a:pt x="38" y="24"/>
                    <a:pt x="41" y="24"/>
                    <a:pt x="44" y="24"/>
                  </a:cubicBezTo>
                  <a:cubicBezTo>
                    <a:pt x="48" y="24"/>
                    <a:pt x="52" y="23"/>
                    <a:pt x="55" y="22"/>
                  </a:cubicBezTo>
                  <a:cubicBezTo>
                    <a:pt x="56" y="21"/>
                    <a:pt x="57" y="20"/>
                    <a:pt x="59" y="20"/>
                  </a:cubicBezTo>
                  <a:cubicBezTo>
                    <a:pt x="59" y="18"/>
                    <a:pt x="59" y="17"/>
                    <a:pt x="59" y="16"/>
                  </a:cubicBezTo>
                  <a:cubicBezTo>
                    <a:pt x="59" y="11"/>
                    <a:pt x="58" y="6"/>
                    <a:pt x="56" y="2"/>
                  </a:cubicBezTo>
                  <a:cubicBezTo>
                    <a:pt x="52" y="5"/>
                    <a:pt x="49" y="9"/>
                    <a:pt x="44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37" y="10"/>
                    <a:pt x="31" y="3"/>
                    <a:pt x="24" y="1"/>
                  </a:cubicBezTo>
                  <a:cubicBezTo>
                    <a:pt x="22" y="0"/>
                    <a:pt x="19" y="0"/>
                    <a:pt x="16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 rot="10800000">
              <a:off x="338147" y="358861"/>
              <a:ext cx="250266" cy="95101"/>
            </a:xfrm>
            <a:custGeom>
              <a:rect b="b" l="l" r="r" t="t"/>
              <a:pathLst>
                <a:path extrusionOk="0" h="20" w="53">
                  <a:moveTo>
                    <a:pt x="12" y="0"/>
                  </a:moveTo>
                  <a:cubicBezTo>
                    <a:pt x="7" y="0"/>
                    <a:pt x="3" y="1"/>
                    <a:pt x="0" y="5"/>
                  </a:cubicBezTo>
                  <a:cubicBezTo>
                    <a:pt x="1" y="7"/>
                    <a:pt x="2" y="10"/>
                    <a:pt x="4" y="12"/>
                  </a:cubicBezTo>
                  <a:cubicBezTo>
                    <a:pt x="7" y="10"/>
                    <a:pt x="10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20" y="8"/>
                    <a:pt x="25" y="13"/>
                    <a:pt x="30" y="16"/>
                  </a:cubicBezTo>
                  <a:cubicBezTo>
                    <a:pt x="34" y="18"/>
                    <a:pt x="39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8" y="17"/>
                    <a:pt x="51" y="13"/>
                    <a:pt x="53" y="9"/>
                  </a:cubicBezTo>
                  <a:cubicBezTo>
                    <a:pt x="49" y="10"/>
                    <a:pt x="46" y="10"/>
                    <a:pt x="42" y="10"/>
                  </a:cubicBezTo>
                  <a:cubicBezTo>
                    <a:pt x="40" y="10"/>
                    <a:pt x="39" y="10"/>
                    <a:pt x="37" y="10"/>
                  </a:cubicBezTo>
                  <a:cubicBezTo>
                    <a:pt x="31" y="9"/>
                    <a:pt x="26" y="4"/>
                    <a:pt x="21" y="2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 rot="10800000">
              <a:off x="343151" y="536551"/>
              <a:ext cx="197711" cy="80085"/>
            </a:xfrm>
            <a:custGeom>
              <a:rect b="b" l="l" r="r" t="t"/>
              <a:pathLst>
                <a:path extrusionOk="0" h="17" w="42">
                  <a:moveTo>
                    <a:pt x="11" y="0"/>
                  </a:moveTo>
                  <a:cubicBezTo>
                    <a:pt x="8" y="1"/>
                    <a:pt x="6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10" y="7"/>
                    <a:pt x="14" y="9"/>
                  </a:cubicBezTo>
                  <a:cubicBezTo>
                    <a:pt x="19" y="11"/>
                    <a:pt x="23" y="15"/>
                    <a:pt x="29" y="16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7" y="17"/>
                    <a:pt x="40" y="15"/>
                    <a:pt x="42" y="13"/>
                  </a:cubicBezTo>
                  <a:cubicBezTo>
                    <a:pt x="41" y="12"/>
                    <a:pt x="40" y="11"/>
                    <a:pt x="40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2" y="11"/>
                    <a:pt x="29" y="11"/>
                    <a:pt x="27" y="10"/>
                  </a:cubicBezTo>
                  <a:cubicBezTo>
                    <a:pt x="23" y="8"/>
                    <a:pt x="20" y="5"/>
                    <a:pt x="16" y="3"/>
                  </a:cubicBezTo>
                  <a:cubicBezTo>
                    <a:pt x="14" y="2"/>
                    <a:pt x="12" y="1"/>
                    <a:pt x="11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 rot="10800000">
              <a:off x="433247" y="338840"/>
              <a:ext cx="107615" cy="42546"/>
            </a:xfrm>
            <a:custGeom>
              <a:rect b="b" l="l" r="r" t="t"/>
              <a:pathLst>
                <a:path extrusionOk="0" h="9" w="23">
                  <a:moveTo>
                    <a:pt x="8" y="0"/>
                  </a:moveTo>
                  <a:cubicBezTo>
                    <a:pt x="7" y="0"/>
                    <a:pt x="5" y="1"/>
                    <a:pt x="4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3" y="5"/>
                    <a:pt x="6" y="7"/>
                    <a:pt x="10" y="8"/>
                  </a:cubicBezTo>
                  <a:cubicBezTo>
                    <a:pt x="13" y="9"/>
                    <a:pt x="16" y="9"/>
                    <a:pt x="19" y="9"/>
                  </a:cubicBezTo>
                  <a:cubicBezTo>
                    <a:pt x="20" y="9"/>
                    <a:pt x="22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0" y="4"/>
                    <a:pt x="16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DD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6"/>
          <p:cNvSpPr/>
          <p:nvPr/>
        </p:nvSpPr>
        <p:spPr>
          <a:xfrm rot="10800000">
            <a:off x="911255" y="1162214"/>
            <a:ext cx="52557" cy="37541"/>
          </a:xfrm>
          <a:custGeom>
            <a:rect b="b" l="l" r="r" t="t"/>
            <a:pathLst>
              <a:path extrusionOk="0" h="8" w="11">
                <a:moveTo>
                  <a:pt x="5" y="0"/>
                </a:moveTo>
                <a:cubicBezTo>
                  <a:pt x="0" y="0"/>
                  <a:pt x="0" y="8"/>
                  <a:pt x="5" y="8"/>
                </a:cubicBezTo>
                <a:cubicBezTo>
                  <a:pt x="11" y="8"/>
                  <a:pt x="11" y="0"/>
                  <a:pt x="5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/>
          <p:nvPr/>
        </p:nvSpPr>
        <p:spPr>
          <a:xfrm rot="10800000">
            <a:off x="393204" y="839372"/>
            <a:ext cx="117626" cy="107615"/>
          </a:xfrm>
          <a:custGeom>
            <a:rect b="b" l="l" r="r" t="t"/>
            <a:pathLst>
              <a:path extrusionOk="0" h="23" w="25">
                <a:moveTo>
                  <a:pt x="13" y="0"/>
                </a:moveTo>
                <a:cubicBezTo>
                  <a:pt x="13" y="0"/>
                  <a:pt x="12" y="0"/>
                  <a:pt x="11" y="0"/>
                </a:cubicBezTo>
                <a:cubicBezTo>
                  <a:pt x="9" y="1"/>
                  <a:pt x="7" y="2"/>
                  <a:pt x="6" y="3"/>
                </a:cubicBezTo>
                <a:cubicBezTo>
                  <a:pt x="5" y="4"/>
                  <a:pt x="4" y="4"/>
                  <a:pt x="4" y="5"/>
                </a:cubicBezTo>
                <a:cubicBezTo>
                  <a:pt x="0" y="9"/>
                  <a:pt x="0" y="16"/>
                  <a:pt x="4" y="20"/>
                </a:cubicBezTo>
                <a:cubicBezTo>
                  <a:pt x="6" y="22"/>
                  <a:pt x="9" y="23"/>
                  <a:pt x="12" y="23"/>
                </a:cubicBezTo>
                <a:cubicBezTo>
                  <a:pt x="14" y="23"/>
                  <a:pt x="17" y="22"/>
                  <a:pt x="19" y="20"/>
                </a:cubicBezTo>
                <a:cubicBezTo>
                  <a:pt x="19" y="19"/>
                  <a:pt x="20" y="19"/>
                  <a:pt x="20" y="18"/>
                </a:cubicBezTo>
                <a:cubicBezTo>
                  <a:pt x="22" y="16"/>
                  <a:pt x="22" y="15"/>
                  <a:pt x="23" y="13"/>
                </a:cubicBezTo>
                <a:cubicBezTo>
                  <a:pt x="25" y="7"/>
                  <a:pt x="20" y="0"/>
                  <a:pt x="13" y="0"/>
                </a:cubicBezTo>
              </a:path>
            </a:pathLst>
          </a:custGeom>
          <a:solidFill>
            <a:srgbClr val="80B2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4897467" y="-480442"/>
            <a:ext cx="6884484" cy="5990224"/>
            <a:chOff x="5224591" y="651293"/>
            <a:chExt cx="6516929" cy="5670413"/>
          </a:xfrm>
        </p:grpSpPr>
        <p:sp>
          <p:nvSpPr>
            <p:cNvPr id="201" name="Google Shape;201;p26"/>
            <p:cNvSpPr/>
            <p:nvPr/>
          </p:nvSpPr>
          <p:spPr>
            <a:xfrm>
              <a:off x="6017935" y="1848612"/>
              <a:ext cx="80085" cy="80085"/>
            </a:xfrm>
            <a:custGeom>
              <a:rect b="b" l="l" r="r" t="t"/>
              <a:pathLst>
                <a:path extrusionOk="0" h="17" w="17">
                  <a:moveTo>
                    <a:pt x="8" y="0"/>
                  </a:moveTo>
                  <a:cubicBezTo>
                    <a:pt x="4" y="0"/>
                    <a:pt x="0" y="4"/>
                    <a:pt x="1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3" y="15"/>
                    <a:pt x="6" y="17"/>
                    <a:pt x="8" y="17"/>
                  </a:cubicBezTo>
                  <a:cubicBezTo>
                    <a:pt x="11" y="17"/>
                    <a:pt x="13" y="15"/>
                    <a:pt x="14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341841" y="792489"/>
              <a:ext cx="50053" cy="37541"/>
            </a:xfrm>
            <a:custGeom>
              <a:rect b="b" l="l" r="r" t="t"/>
              <a:pathLst>
                <a:path extrusionOk="0" h="8" w="11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1" y="8"/>
                    <a:pt x="11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10695406" y="2451753"/>
              <a:ext cx="47551" cy="37541"/>
            </a:xfrm>
            <a:custGeom>
              <a:rect b="b" l="l" r="r" t="t"/>
              <a:pathLst>
                <a:path extrusionOk="0" h="8" w="10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0" y="8"/>
                    <a:pt x="10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937850" y="2817141"/>
              <a:ext cx="5005" cy="500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769797" y="1313043"/>
              <a:ext cx="32535" cy="47551"/>
            </a:xfrm>
            <a:custGeom>
              <a:rect b="b" l="l" r="r" t="t"/>
              <a:pathLst>
                <a:path extrusionOk="0" h="10" w="7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2" y="10"/>
                    <a:pt x="3" y="10"/>
                  </a:cubicBezTo>
                  <a:cubicBezTo>
                    <a:pt x="5" y="10"/>
                    <a:pt x="7" y="9"/>
                    <a:pt x="7" y="7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1351103" y="2714533"/>
              <a:ext cx="120128" cy="107615"/>
            </a:xfrm>
            <a:custGeom>
              <a:rect b="b" l="l" r="r" t="t"/>
              <a:pathLst>
                <a:path extrusionOk="0" h="23" w="26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7" y="22"/>
                    <a:pt x="11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6" y="18"/>
                    <a:pt x="26" y="11"/>
                  </a:cubicBezTo>
                  <a:cubicBezTo>
                    <a:pt x="26" y="5"/>
                    <a:pt x="21" y="0"/>
                    <a:pt x="1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1678953" y="1876141"/>
              <a:ext cx="62567" cy="42546"/>
            </a:xfrm>
            <a:custGeom>
              <a:rect b="b" l="l" r="r" t="t"/>
              <a:pathLst>
                <a:path extrusionOk="0" h="9" w="13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3" y="9"/>
                    <a:pt x="13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9796952" y="2576886"/>
              <a:ext cx="65069" cy="47551"/>
            </a:xfrm>
            <a:custGeom>
              <a:rect b="b" l="l" r="r" t="t"/>
              <a:pathLst>
                <a:path extrusionOk="0" h="10" w="14">
                  <a:moveTo>
                    <a:pt x="7" y="0"/>
                  </a:moveTo>
                  <a:cubicBezTo>
                    <a:pt x="0" y="0"/>
                    <a:pt x="0" y="10"/>
                    <a:pt x="7" y="10"/>
                  </a:cubicBezTo>
                  <a:cubicBezTo>
                    <a:pt x="14" y="10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6"/>
            <p:cNvGrpSpPr/>
            <p:nvPr/>
          </p:nvGrpSpPr>
          <p:grpSpPr>
            <a:xfrm>
              <a:off x="10740457" y="5353176"/>
              <a:ext cx="941000" cy="968530"/>
              <a:chOff x="10813032" y="6236803"/>
              <a:chExt cx="941000" cy="968530"/>
            </a:xfrm>
          </p:grpSpPr>
          <p:sp>
            <p:nvSpPr>
              <p:cNvPr id="210" name="Google Shape;210;p26"/>
              <p:cNvSpPr/>
              <p:nvPr/>
            </p:nvSpPr>
            <p:spPr>
              <a:xfrm>
                <a:off x="10813032" y="6236803"/>
                <a:ext cx="941000" cy="968530"/>
              </a:xfrm>
              <a:custGeom>
                <a:rect b="b" l="l" r="r" t="t"/>
                <a:pathLst>
                  <a:path extrusionOk="0" h="206" w="200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10813032" y="6236803"/>
                <a:ext cx="941000" cy="968530"/>
              </a:xfrm>
              <a:custGeom>
                <a:rect b="b" l="l" r="r" t="t"/>
                <a:pathLst>
                  <a:path extrusionOk="0" h="206" w="200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10818038" y="6474556"/>
                <a:ext cx="923483" cy="382908"/>
              </a:xfrm>
              <a:custGeom>
                <a:rect b="b" l="l" r="r" t="t"/>
                <a:pathLst>
                  <a:path extrusionOk="0" h="81" w="196">
                    <a:moveTo>
                      <a:pt x="53" y="0"/>
                    </a:moveTo>
                    <a:cubicBezTo>
                      <a:pt x="39" y="0"/>
                      <a:pt x="26" y="3"/>
                      <a:pt x="14" y="9"/>
                    </a:cubicBezTo>
                    <a:cubicBezTo>
                      <a:pt x="12" y="10"/>
                      <a:pt x="11" y="11"/>
                      <a:pt x="9" y="11"/>
                    </a:cubicBezTo>
                    <a:cubicBezTo>
                      <a:pt x="4" y="23"/>
                      <a:pt x="1" y="36"/>
                      <a:pt x="0" y="48"/>
                    </a:cubicBezTo>
                    <a:cubicBezTo>
                      <a:pt x="0" y="50"/>
                      <a:pt x="0" y="51"/>
                      <a:pt x="0" y="53"/>
                    </a:cubicBezTo>
                    <a:cubicBezTo>
                      <a:pt x="0" y="59"/>
                      <a:pt x="1" y="65"/>
                      <a:pt x="2" y="71"/>
                    </a:cubicBezTo>
                    <a:cubicBezTo>
                      <a:pt x="13" y="56"/>
                      <a:pt x="35" y="47"/>
                      <a:pt x="52" y="47"/>
                    </a:cubicBezTo>
                    <a:cubicBezTo>
                      <a:pt x="53" y="47"/>
                      <a:pt x="53" y="47"/>
                      <a:pt x="54" y="47"/>
                    </a:cubicBezTo>
                    <a:cubicBezTo>
                      <a:pt x="78" y="48"/>
                      <a:pt x="96" y="69"/>
                      <a:pt x="118" y="77"/>
                    </a:cubicBezTo>
                    <a:cubicBezTo>
                      <a:pt x="127" y="80"/>
                      <a:pt x="136" y="81"/>
                      <a:pt x="145" y="81"/>
                    </a:cubicBezTo>
                    <a:cubicBezTo>
                      <a:pt x="158" y="81"/>
                      <a:pt x="171" y="78"/>
                      <a:pt x="183" y="73"/>
                    </a:cubicBezTo>
                    <a:cubicBezTo>
                      <a:pt x="187" y="71"/>
                      <a:pt x="191" y="69"/>
                      <a:pt x="195" y="67"/>
                    </a:cubicBezTo>
                    <a:cubicBezTo>
                      <a:pt x="195" y="63"/>
                      <a:pt x="196" y="58"/>
                      <a:pt x="196" y="54"/>
                    </a:cubicBezTo>
                    <a:cubicBezTo>
                      <a:pt x="196" y="38"/>
                      <a:pt x="192" y="23"/>
                      <a:pt x="186" y="10"/>
                    </a:cubicBezTo>
                    <a:cubicBezTo>
                      <a:pt x="174" y="20"/>
                      <a:pt x="163" y="31"/>
                      <a:pt x="147" y="33"/>
                    </a:cubicBezTo>
                    <a:cubicBezTo>
                      <a:pt x="146" y="33"/>
                      <a:pt x="145" y="33"/>
                      <a:pt x="144" y="33"/>
                    </a:cubicBezTo>
                    <a:cubicBezTo>
                      <a:pt x="122" y="33"/>
                      <a:pt x="102" y="11"/>
                      <a:pt x="81" y="4"/>
                    </a:cubicBezTo>
                    <a:cubicBezTo>
                      <a:pt x="72" y="2"/>
                      <a:pt x="62" y="0"/>
                      <a:pt x="5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10865587" y="6809913"/>
                <a:ext cx="370394" cy="55059"/>
              </a:xfrm>
              <a:custGeom>
                <a:rect b="b" l="l" r="r" t="t"/>
                <a:pathLst>
                  <a:path extrusionOk="0" h="12" w="79">
                    <a:moveTo>
                      <a:pt x="38" y="0"/>
                    </a:moveTo>
                    <a:cubicBezTo>
                      <a:pt x="24" y="0"/>
                      <a:pt x="9" y="4"/>
                      <a:pt x="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4" y="10"/>
                      <a:pt x="70" y="7"/>
                      <a:pt x="65" y="5"/>
                    </a:cubicBezTo>
                    <a:cubicBezTo>
                      <a:pt x="58" y="2"/>
                      <a:pt x="48" y="0"/>
                      <a:pt x="38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11015747" y="6269338"/>
                <a:ext cx="645686" cy="257775"/>
              </a:xfrm>
              <a:custGeom>
                <a:rect b="b" l="l" r="r" t="t"/>
                <a:pathLst>
                  <a:path extrusionOk="0" h="55" w="137">
                    <a:moveTo>
                      <a:pt x="33" y="0"/>
                    </a:moveTo>
                    <a:cubicBezTo>
                      <a:pt x="25" y="2"/>
                      <a:pt x="17" y="5"/>
                      <a:pt x="9" y="9"/>
                    </a:cubicBezTo>
                    <a:cubicBezTo>
                      <a:pt x="6" y="11"/>
                      <a:pt x="3" y="1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6" y="17"/>
                      <a:pt x="30" y="21"/>
                      <a:pt x="45" y="28"/>
                    </a:cubicBezTo>
                    <a:cubicBezTo>
                      <a:pt x="61" y="36"/>
                      <a:pt x="75" y="48"/>
                      <a:pt x="93" y="53"/>
                    </a:cubicBezTo>
                    <a:cubicBezTo>
                      <a:pt x="98" y="54"/>
                      <a:pt x="103" y="55"/>
                      <a:pt x="107" y="55"/>
                    </a:cubicBezTo>
                    <a:cubicBezTo>
                      <a:pt x="119" y="55"/>
                      <a:pt x="130" y="50"/>
                      <a:pt x="137" y="41"/>
                    </a:cubicBezTo>
                    <a:cubicBezTo>
                      <a:pt x="135" y="38"/>
                      <a:pt x="132" y="35"/>
                      <a:pt x="130" y="32"/>
                    </a:cubicBezTo>
                    <a:cubicBezTo>
                      <a:pt x="124" y="35"/>
                      <a:pt x="117" y="37"/>
                      <a:pt x="111" y="37"/>
                    </a:cubicBezTo>
                    <a:cubicBezTo>
                      <a:pt x="103" y="37"/>
                      <a:pt x="94" y="35"/>
                      <a:pt x="88" y="32"/>
                    </a:cubicBezTo>
                    <a:cubicBezTo>
                      <a:pt x="74" y="27"/>
                      <a:pt x="63" y="17"/>
                      <a:pt x="51" y="9"/>
                    </a:cubicBezTo>
                    <a:cubicBezTo>
                      <a:pt x="45" y="5"/>
                      <a:pt x="39" y="2"/>
                      <a:pt x="3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26"/>
            <p:cNvSpPr/>
            <p:nvPr/>
          </p:nvSpPr>
          <p:spPr>
            <a:xfrm>
              <a:off x="11351103" y="3207556"/>
              <a:ext cx="70074" cy="52557"/>
            </a:xfrm>
            <a:custGeom>
              <a:rect b="b" l="l" r="r" t="t"/>
              <a:pathLst>
                <a:path extrusionOk="0" h="11" w="15">
                  <a:moveTo>
                    <a:pt x="8" y="0"/>
                  </a:moveTo>
                  <a:cubicBezTo>
                    <a:pt x="0" y="0"/>
                    <a:pt x="0" y="11"/>
                    <a:pt x="8" y="11"/>
                  </a:cubicBezTo>
                  <a:cubicBezTo>
                    <a:pt x="15" y="11"/>
                    <a:pt x="15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159837" y="2939772"/>
              <a:ext cx="70074" cy="52557"/>
            </a:xfrm>
            <a:custGeom>
              <a:rect b="b" l="l" r="r" t="t"/>
              <a:pathLst>
                <a:path extrusionOk="0" h="11" w="15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5" y="11"/>
                    <a:pt x="15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6032951" y="5352337"/>
              <a:ext cx="55059" cy="42546"/>
            </a:xfrm>
            <a:custGeom>
              <a:rect b="b" l="l" r="r" t="t"/>
              <a:pathLst>
                <a:path extrusionOk="0" h="9" w="12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2" y="9"/>
                    <a:pt x="12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0903128" y="3382742"/>
              <a:ext cx="75080" cy="55059"/>
            </a:xfrm>
            <a:custGeom>
              <a:rect b="b" l="l" r="r" t="t"/>
              <a:pathLst>
                <a:path extrusionOk="0" h="12" w="16">
                  <a:moveTo>
                    <a:pt x="8" y="0"/>
                  </a:moveTo>
                  <a:cubicBezTo>
                    <a:pt x="0" y="0"/>
                    <a:pt x="0" y="12"/>
                    <a:pt x="8" y="12"/>
                  </a:cubicBezTo>
                  <a:cubicBezTo>
                    <a:pt x="16" y="12"/>
                    <a:pt x="16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332206" y="5722731"/>
              <a:ext cx="6314213" cy="565601"/>
            </a:xfrm>
            <a:custGeom>
              <a:rect b="b" l="l" r="r" t="t"/>
              <a:pathLst>
                <a:path extrusionOk="0" h="120" w="1342">
                  <a:moveTo>
                    <a:pt x="64" y="79"/>
                  </a:moveTo>
                  <a:cubicBezTo>
                    <a:pt x="0" y="68"/>
                    <a:pt x="58" y="52"/>
                    <a:pt x="149" y="43"/>
                  </a:cubicBezTo>
                  <a:cubicBezTo>
                    <a:pt x="241" y="34"/>
                    <a:pt x="359" y="30"/>
                    <a:pt x="465" y="24"/>
                  </a:cubicBezTo>
                  <a:cubicBezTo>
                    <a:pt x="591" y="16"/>
                    <a:pt x="705" y="5"/>
                    <a:pt x="846" y="2"/>
                  </a:cubicBezTo>
                  <a:cubicBezTo>
                    <a:pt x="960" y="0"/>
                    <a:pt x="1080" y="5"/>
                    <a:pt x="1166" y="13"/>
                  </a:cubicBezTo>
                  <a:cubicBezTo>
                    <a:pt x="1253" y="22"/>
                    <a:pt x="1306" y="35"/>
                    <a:pt x="1318" y="48"/>
                  </a:cubicBezTo>
                  <a:cubicBezTo>
                    <a:pt x="1342" y="74"/>
                    <a:pt x="1190" y="101"/>
                    <a:pt x="973" y="109"/>
                  </a:cubicBezTo>
                  <a:cubicBezTo>
                    <a:pt x="756" y="117"/>
                    <a:pt x="467" y="120"/>
                    <a:pt x="291" y="106"/>
                  </a:cubicBezTo>
                  <a:cubicBezTo>
                    <a:pt x="222" y="100"/>
                    <a:pt x="64" y="79"/>
                    <a:pt x="64" y="79"/>
                  </a:cubicBezTo>
                  <a:close/>
                </a:path>
              </a:pathLst>
            </a:custGeom>
            <a:solidFill>
              <a:srgbClr val="F2F2F2">
                <a:alpha val="6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931405" y="5582582"/>
              <a:ext cx="262780" cy="225239"/>
            </a:xfrm>
            <a:custGeom>
              <a:rect b="b" l="l" r="r" t="t"/>
              <a:pathLst>
                <a:path extrusionOk="0" h="48" w="56">
                  <a:moveTo>
                    <a:pt x="10" y="4"/>
                  </a:moveTo>
                  <a:cubicBezTo>
                    <a:pt x="2" y="10"/>
                    <a:pt x="0" y="18"/>
                    <a:pt x="0" y="25"/>
                  </a:cubicBezTo>
                  <a:cubicBezTo>
                    <a:pt x="0" y="31"/>
                    <a:pt x="3" y="37"/>
                    <a:pt x="8" y="41"/>
                  </a:cubicBezTo>
                  <a:cubicBezTo>
                    <a:pt x="13" y="45"/>
                    <a:pt x="20" y="47"/>
                    <a:pt x="26" y="47"/>
                  </a:cubicBezTo>
                  <a:cubicBezTo>
                    <a:pt x="35" y="48"/>
                    <a:pt x="45" y="45"/>
                    <a:pt x="51" y="38"/>
                  </a:cubicBezTo>
                  <a:cubicBezTo>
                    <a:pt x="56" y="31"/>
                    <a:pt x="55" y="20"/>
                    <a:pt x="50" y="13"/>
                  </a:cubicBezTo>
                  <a:cubicBezTo>
                    <a:pt x="45" y="5"/>
                    <a:pt x="36" y="1"/>
                    <a:pt x="27" y="0"/>
                  </a:cubicBezTo>
                  <a:cubicBezTo>
                    <a:pt x="21" y="0"/>
                    <a:pt x="16" y="1"/>
                    <a:pt x="11" y="3"/>
                  </a:cubicBezTo>
                  <a:cubicBezTo>
                    <a:pt x="7" y="5"/>
                    <a:pt x="3" y="10"/>
                    <a:pt x="1" y="15"/>
                  </a:cubicBezTo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7937475" y="5089557"/>
              <a:ext cx="480511" cy="520553"/>
            </a:xfrm>
            <a:custGeom>
              <a:rect b="b" l="l" r="r" t="t"/>
              <a:pathLst>
                <a:path extrusionOk="0" h="111" w="102">
                  <a:moveTo>
                    <a:pt x="9" y="5"/>
                  </a:moveTo>
                  <a:cubicBezTo>
                    <a:pt x="6" y="39"/>
                    <a:pt x="3" y="72"/>
                    <a:pt x="0" y="106"/>
                  </a:cubicBezTo>
                  <a:cubicBezTo>
                    <a:pt x="0" y="108"/>
                    <a:pt x="2" y="111"/>
                    <a:pt x="5" y="110"/>
                  </a:cubicBezTo>
                  <a:cubicBezTo>
                    <a:pt x="21" y="104"/>
                    <a:pt x="36" y="97"/>
                    <a:pt x="52" y="91"/>
                  </a:cubicBezTo>
                  <a:cubicBezTo>
                    <a:pt x="67" y="85"/>
                    <a:pt x="82" y="77"/>
                    <a:pt x="98" y="71"/>
                  </a:cubicBezTo>
                  <a:cubicBezTo>
                    <a:pt x="101" y="70"/>
                    <a:pt x="102" y="66"/>
                    <a:pt x="99" y="64"/>
                  </a:cubicBezTo>
                  <a:cubicBezTo>
                    <a:pt x="85" y="53"/>
                    <a:pt x="71" y="43"/>
                    <a:pt x="56" y="33"/>
                  </a:cubicBezTo>
                  <a:cubicBezTo>
                    <a:pt x="42" y="23"/>
                    <a:pt x="28" y="13"/>
                    <a:pt x="13" y="4"/>
                  </a:cubicBezTo>
                  <a:cubicBezTo>
                    <a:pt x="7" y="0"/>
                    <a:pt x="0" y="8"/>
                    <a:pt x="6" y="13"/>
                  </a:cubicBezTo>
                  <a:cubicBezTo>
                    <a:pt x="34" y="33"/>
                    <a:pt x="64" y="52"/>
                    <a:pt x="94" y="71"/>
                  </a:cubicBezTo>
                  <a:cubicBezTo>
                    <a:pt x="94" y="68"/>
                    <a:pt x="94" y="66"/>
                    <a:pt x="95" y="63"/>
                  </a:cubicBezTo>
                  <a:cubicBezTo>
                    <a:pt x="80" y="71"/>
                    <a:pt x="64" y="77"/>
                    <a:pt x="49" y="84"/>
                  </a:cubicBezTo>
                  <a:cubicBezTo>
                    <a:pt x="33" y="91"/>
                    <a:pt x="18" y="97"/>
                    <a:pt x="2" y="103"/>
                  </a:cubicBezTo>
                  <a:cubicBezTo>
                    <a:pt x="4" y="104"/>
                    <a:pt x="5" y="105"/>
                    <a:pt x="7" y="107"/>
                  </a:cubicBezTo>
                  <a:cubicBezTo>
                    <a:pt x="9" y="73"/>
                    <a:pt x="11" y="39"/>
                    <a:pt x="13" y="5"/>
                  </a:cubicBezTo>
                  <a:cubicBezTo>
                    <a:pt x="13" y="3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8060106" y="5102071"/>
              <a:ext cx="485516" cy="518052"/>
            </a:xfrm>
            <a:custGeom>
              <a:rect b="b" l="l" r="r" t="t"/>
              <a:pathLst>
                <a:path extrusionOk="0" h="110" w="103">
                  <a:moveTo>
                    <a:pt x="6" y="65"/>
                  </a:moveTo>
                  <a:cubicBezTo>
                    <a:pt x="37" y="80"/>
                    <a:pt x="67" y="95"/>
                    <a:pt x="98" y="109"/>
                  </a:cubicBezTo>
                  <a:cubicBezTo>
                    <a:pt x="100" y="110"/>
                    <a:pt x="103" y="108"/>
                    <a:pt x="103" y="105"/>
                  </a:cubicBezTo>
                  <a:cubicBezTo>
                    <a:pt x="103" y="88"/>
                    <a:pt x="102" y="71"/>
                    <a:pt x="102" y="55"/>
                  </a:cubicBezTo>
                  <a:cubicBezTo>
                    <a:pt x="101" y="38"/>
                    <a:pt x="99" y="21"/>
                    <a:pt x="99" y="4"/>
                  </a:cubicBezTo>
                  <a:cubicBezTo>
                    <a:pt x="99" y="1"/>
                    <a:pt x="94" y="0"/>
                    <a:pt x="92" y="1"/>
                  </a:cubicBezTo>
                  <a:cubicBezTo>
                    <a:pt x="63" y="20"/>
                    <a:pt x="33" y="40"/>
                    <a:pt x="6" y="61"/>
                  </a:cubicBezTo>
                  <a:cubicBezTo>
                    <a:pt x="0" y="66"/>
                    <a:pt x="7" y="74"/>
                    <a:pt x="13" y="70"/>
                  </a:cubicBezTo>
                  <a:cubicBezTo>
                    <a:pt x="27" y="61"/>
                    <a:pt x="41" y="50"/>
                    <a:pt x="55" y="39"/>
                  </a:cubicBezTo>
                  <a:cubicBezTo>
                    <a:pt x="69" y="29"/>
                    <a:pt x="83" y="19"/>
                    <a:pt x="97" y="8"/>
                  </a:cubicBezTo>
                  <a:cubicBezTo>
                    <a:pt x="95" y="7"/>
                    <a:pt x="93" y="6"/>
                    <a:pt x="90" y="5"/>
                  </a:cubicBezTo>
                  <a:cubicBezTo>
                    <a:pt x="93" y="22"/>
                    <a:pt x="93" y="39"/>
                    <a:pt x="94" y="55"/>
                  </a:cubicBezTo>
                  <a:cubicBezTo>
                    <a:pt x="95" y="72"/>
                    <a:pt x="95" y="89"/>
                    <a:pt x="96" y="106"/>
                  </a:cubicBezTo>
                  <a:cubicBezTo>
                    <a:pt x="97" y="105"/>
                    <a:pt x="99" y="103"/>
                    <a:pt x="101" y="102"/>
                  </a:cubicBezTo>
                  <a:cubicBezTo>
                    <a:pt x="70" y="88"/>
                    <a:pt x="39" y="75"/>
                    <a:pt x="8" y="62"/>
                  </a:cubicBezTo>
                  <a:cubicBezTo>
                    <a:pt x="6" y="61"/>
                    <a:pt x="4" y="64"/>
                    <a:pt x="6" y="6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7321820" y="1600848"/>
              <a:ext cx="583121" cy="1146219"/>
            </a:xfrm>
            <a:custGeom>
              <a:rect b="b" l="l" r="r" t="t"/>
              <a:pathLst>
                <a:path extrusionOk="0" h="244" w="124">
                  <a:moveTo>
                    <a:pt x="106" y="244"/>
                  </a:moveTo>
                  <a:cubicBezTo>
                    <a:pt x="106" y="243"/>
                    <a:pt x="82" y="242"/>
                    <a:pt x="60" y="231"/>
                  </a:cubicBezTo>
                  <a:cubicBezTo>
                    <a:pt x="38" y="221"/>
                    <a:pt x="19" y="202"/>
                    <a:pt x="30" y="183"/>
                  </a:cubicBezTo>
                  <a:cubicBezTo>
                    <a:pt x="46" y="157"/>
                    <a:pt x="0" y="135"/>
                    <a:pt x="15" y="120"/>
                  </a:cubicBezTo>
                  <a:cubicBezTo>
                    <a:pt x="31" y="107"/>
                    <a:pt x="35" y="118"/>
                    <a:pt x="29" y="89"/>
                  </a:cubicBezTo>
                  <a:cubicBezTo>
                    <a:pt x="24" y="60"/>
                    <a:pt x="44" y="53"/>
                    <a:pt x="55" y="26"/>
                  </a:cubicBezTo>
                  <a:cubicBezTo>
                    <a:pt x="68" y="0"/>
                    <a:pt x="98" y="20"/>
                    <a:pt x="91" y="54"/>
                  </a:cubicBezTo>
                  <a:cubicBezTo>
                    <a:pt x="87" y="75"/>
                    <a:pt x="90" y="71"/>
                    <a:pt x="96" y="68"/>
                  </a:cubicBezTo>
                  <a:cubicBezTo>
                    <a:pt x="99" y="65"/>
                    <a:pt x="104" y="62"/>
                    <a:pt x="109" y="69"/>
                  </a:cubicBezTo>
                  <a:cubicBezTo>
                    <a:pt x="117" y="82"/>
                    <a:pt x="83" y="139"/>
                    <a:pt x="98" y="134"/>
                  </a:cubicBezTo>
                  <a:cubicBezTo>
                    <a:pt x="112" y="128"/>
                    <a:pt x="124" y="137"/>
                    <a:pt x="122" y="153"/>
                  </a:cubicBezTo>
                  <a:cubicBezTo>
                    <a:pt x="117" y="189"/>
                    <a:pt x="105" y="243"/>
                    <a:pt x="106" y="244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7466974" y="1821082"/>
              <a:ext cx="405431" cy="996059"/>
            </a:xfrm>
            <a:custGeom>
              <a:rect b="b" l="l" r="r" t="t"/>
              <a:pathLst>
                <a:path extrusionOk="0" h="212" w="86">
                  <a:moveTo>
                    <a:pt x="86" y="212"/>
                  </a:moveTo>
                  <a:cubicBezTo>
                    <a:pt x="85" y="211"/>
                    <a:pt x="85" y="211"/>
                    <a:pt x="85" y="211"/>
                  </a:cubicBezTo>
                  <a:cubicBezTo>
                    <a:pt x="67" y="190"/>
                    <a:pt x="45" y="156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25" y="111"/>
                    <a:pt x="16" y="103"/>
                    <a:pt x="8" y="94"/>
                  </a:cubicBezTo>
                  <a:cubicBezTo>
                    <a:pt x="5" y="92"/>
                    <a:pt x="2" y="89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3" y="88"/>
                    <a:pt x="6" y="91"/>
                    <a:pt x="8" y="94"/>
                  </a:cubicBezTo>
                  <a:cubicBezTo>
                    <a:pt x="16" y="101"/>
                    <a:pt x="24" y="109"/>
                    <a:pt x="33" y="115"/>
                  </a:cubicBezTo>
                  <a:cubicBezTo>
                    <a:pt x="33" y="115"/>
                    <a:pt x="34" y="115"/>
                    <a:pt x="34" y="115"/>
                  </a:cubicBezTo>
                  <a:cubicBezTo>
                    <a:pt x="34" y="115"/>
                    <a:pt x="34" y="114"/>
                    <a:pt x="34" y="114"/>
                  </a:cubicBezTo>
                  <a:cubicBezTo>
                    <a:pt x="30" y="97"/>
                    <a:pt x="27" y="80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9" y="50"/>
                    <a:pt x="14" y="38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36"/>
                    <a:pt x="19" y="47"/>
                    <a:pt x="25" y="57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59"/>
                    <a:pt x="27" y="58"/>
                    <a:pt x="27" y="57"/>
                  </a:cubicBezTo>
                  <a:cubicBezTo>
                    <a:pt x="26" y="39"/>
                    <a:pt x="28" y="2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7" y="28"/>
                    <a:pt x="26" y="53"/>
                    <a:pt x="29" y="76"/>
                  </a:cubicBezTo>
                  <a:cubicBezTo>
                    <a:pt x="29" y="77"/>
                    <a:pt x="29" y="77"/>
                    <a:pt x="29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1" y="66"/>
                    <a:pt x="51" y="54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1" y="56"/>
                    <a:pt x="41" y="68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93"/>
                    <a:pt x="32" y="105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9" y="127"/>
                    <a:pt x="42" y="138"/>
                    <a:pt x="47" y="149"/>
                  </a:cubicBezTo>
                  <a:cubicBezTo>
                    <a:pt x="47" y="149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8"/>
                  </a:cubicBezTo>
                  <a:cubicBezTo>
                    <a:pt x="53" y="131"/>
                    <a:pt x="60" y="115"/>
                    <a:pt x="69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1" y="116"/>
                    <a:pt x="53" y="133"/>
                    <a:pt x="48" y="151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7" y="171"/>
                    <a:pt x="69" y="190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2"/>
                    <a:pt x="86" y="212"/>
                    <a:pt x="86" y="212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450894" y="2586896"/>
              <a:ext cx="1116187" cy="598137"/>
            </a:xfrm>
            <a:custGeom>
              <a:rect b="b" l="l" r="r" t="t"/>
              <a:pathLst>
                <a:path extrusionOk="0" h="127" w="237">
                  <a:moveTo>
                    <a:pt x="234" y="123"/>
                  </a:moveTo>
                  <a:cubicBezTo>
                    <a:pt x="234" y="124"/>
                    <a:pt x="237" y="97"/>
                    <a:pt x="230" y="72"/>
                  </a:cubicBezTo>
                  <a:cubicBezTo>
                    <a:pt x="223" y="47"/>
                    <a:pt x="208" y="23"/>
                    <a:pt x="187" y="32"/>
                  </a:cubicBezTo>
                  <a:cubicBezTo>
                    <a:pt x="173" y="39"/>
                    <a:pt x="162" y="29"/>
                    <a:pt x="153" y="19"/>
                  </a:cubicBezTo>
                  <a:cubicBezTo>
                    <a:pt x="144" y="10"/>
                    <a:pt x="136" y="0"/>
                    <a:pt x="127" y="7"/>
                  </a:cubicBezTo>
                  <a:cubicBezTo>
                    <a:pt x="112" y="22"/>
                    <a:pt x="122" y="28"/>
                    <a:pt x="95" y="17"/>
                  </a:cubicBezTo>
                  <a:cubicBezTo>
                    <a:pt x="66" y="6"/>
                    <a:pt x="56" y="27"/>
                    <a:pt x="28" y="35"/>
                  </a:cubicBezTo>
                  <a:cubicBezTo>
                    <a:pt x="0" y="45"/>
                    <a:pt x="14" y="80"/>
                    <a:pt x="50" y="78"/>
                  </a:cubicBezTo>
                  <a:cubicBezTo>
                    <a:pt x="86" y="77"/>
                    <a:pt x="47" y="86"/>
                    <a:pt x="61" y="100"/>
                  </a:cubicBezTo>
                  <a:cubicBezTo>
                    <a:pt x="67" y="105"/>
                    <a:pt x="84" y="102"/>
                    <a:pt x="99" y="98"/>
                  </a:cubicBezTo>
                  <a:cubicBezTo>
                    <a:pt x="116" y="94"/>
                    <a:pt x="131" y="91"/>
                    <a:pt x="127" y="99"/>
                  </a:cubicBezTo>
                  <a:cubicBezTo>
                    <a:pt x="119" y="113"/>
                    <a:pt x="125" y="127"/>
                    <a:pt x="142" y="127"/>
                  </a:cubicBezTo>
                  <a:cubicBezTo>
                    <a:pt x="179" y="127"/>
                    <a:pt x="234" y="123"/>
                    <a:pt x="234" y="123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6678637" y="2704522"/>
              <a:ext cx="935995" cy="530564"/>
            </a:xfrm>
            <a:custGeom>
              <a:rect b="b" l="l" r="r" t="t"/>
              <a:pathLst>
                <a:path extrusionOk="0" h="113" w="199">
                  <a:moveTo>
                    <a:pt x="199" y="113"/>
                  </a:moveTo>
                  <a:cubicBezTo>
                    <a:pt x="199" y="112"/>
                    <a:pt x="199" y="112"/>
                    <a:pt x="199" y="112"/>
                  </a:cubicBezTo>
                  <a:cubicBezTo>
                    <a:pt x="181" y="89"/>
                    <a:pt x="151" y="61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31"/>
                    <a:pt x="104" y="21"/>
                    <a:pt x="97" y="11"/>
                  </a:cubicBezTo>
                  <a:cubicBezTo>
                    <a:pt x="94" y="7"/>
                    <a:pt x="92" y="4"/>
                    <a:pt x="90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5"/>
                    <a:pt x="93" y="8"/>
                    <a:pt x="96" y="11"/>
                  </a:cubicBezTo>
                  <a:cubicBezTo>
                    <a:pt x="102" y="20"/>
                    <a:pt x="108" y="30"/>
                    <a:pt x="112" y="41"/>
                  </a:cubicBezTo>
                  <a:cubicBezTo>
                    <a:pt x="112" y="41"/>
                    <a:pt x="113" y="42"/>
                    <a:pt x="113" y="43"/>
                  </a:cubicBezTo>
                  <a:cubicBezTo>
                    <a:pt x="112" y="42"/>
                    <a:pt x="112" y="42"/>
                    <a:pt x="111" y="42"/>
                  </a:cubicBezTo>
                  <a:cubicBezTo>
                    <a:pt x="96" y="35"/>
                    <a:pt x="79" y="29"/>
                    <a:pt x="61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1" y="16"/>
                    <a:pt x="40" y="8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8" y="8"/>
                    <a:pt x="48" y="15"/>
                    <a:pt x="57" y="24"/>
                  </a:cubicBezTo>
                  <a:cubicBezTo>
                    <a:pt x="58" y="24"/>
                    <a:pt x="58" y="25"/>
                    <a:pt x="59" y="25"/>
                  </a:cubicBezTo>
                  <a:cubicBezTo>
                    <a:pt x="58" y="25"/>
                    <a:pt x="57" y="25"/>
                    <a:pt x="56" y="25"/>
                  </a:cubicBezTo>
                  <a:cubicBezTo>
                    <a:pt x="39" y="22"/>
                    <a:pt x="20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8" y="21"/>
                    <a:pt x="53" y="24"/>
                    <a:pt x="75" y="30"/>
                  </a:cubicBezTo>
                  <a:cubicBezTo>
                    <a:pt x="76" y="30"/>
                    <a:pt x="76" y="30"/>
                    <a:pt x="77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3" y="42"/>
                    <a:pt x="50" y="51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1" y="51"/>
                    <a:pt x="65" y="4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91" y="34"/>
                    <a:pt x="103" y="39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4" y="49"/>
                    <a:pt x="133" y="54"/>
                    <a:pt x="143" y="61"/>
                  </a:cubicBezTo>
                  <a:cubicBezTo>
                    <a:pt x="144" y="62"/>
                    <a:pt x="145" y="62"/>
                    <a:pt x="145" y="62"/>
                  </a:cubicBezTo>
                  <a:cubicBezTo>
                    <a:pt x="144" y="62"/>
                    <a:pt x="144" y="63"/>
                    <a:pt x="143" y="63"/>
                  </a:cubicBezTo>
                  <a:cubicBezTo>
                    <a:pt x="125" y="65"/>
                    <a:pt x="108" y="70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09" y="71"/>
                    <a:pt x="127" y="66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4" y="76"/>
                    <a:pt x="181" y="91"/>
                    <a:pt x="198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3"/>
                    <a:pt x="199" y="113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520969" y="1848612"/>
              <a:ext cx="1106176" cy="1076144"/>
            </a:xfrm>
            <a:custGeom>
              <a:rect b="b" l="l" r="r" t="t"/>
              <a:pathLst>
                <a:path extrusionOk="0" h="229" w="235">
                  <a:moveTo>
                    <a:pt x="203" y="229"/>
                  </a:moveTo>
                  <a:cubicBezTo>
                    <a:pt x="203" y="229"/>
                    <a:pt x="220" y="205"/>
                    <a:pt x="228" y="176"/>
                  </a:cubicBezTo>
                  <a:cubicBezTo>
                    <a:pt x="235" y="148"/>
                    <a:pt x="233" y="115"/>
                    <a:pt x="206" y="110"/>
                  </a:cubicBezTo>
                  <a:cubicBezTo>
                    <a:pt x="169" y="104"/>
                    <a:pt x="185" y="43"/>
                    <a:pt x="159" y="47"/>
                  </a:cubicBezTo>
                  <a:cubicBezTo>
                    <a:pt x="134" y="51"/>
                    <a:pt x="142" y="63"/>
                    <a:pt x="120" y="34"/>
                  </a:cubicBezTo>
                  <a:cubicBezTo>
                    <a:pt x="96" y="6"/>
                    <a:pt x="74" y="20"/>
                    <a:pt x="40" y="9"/>
                  </a:cubicBezTo>
                  <a:cubicBezTo>
                    <a:pt x="5" y="0"/>
                    <a:pt x="0" y="44"/>
                    <a:pt x="38" y="65"/>
                  </a:cubicBezTo>
                  <a:cubicBezTo>
                    <a:pt x="76" y="87"/>
                    <a:pt x="30" y="71"/>
                    <a:pt x="37" y="93"/>
                  </a:cubicBezTo>
                  <a:cubicBezTo>
                    <a:pt x="43" y="112"/>
                    <a:pt x="123" y="126"/>
                    <a:pt x="106" y="135"/>
                  </a:cubicBezTo>
                  <a:cubicBezTo>
                    <a:pt x="90" y="143"/>
                    <a:pt x="88" y="162"/>
                    <a:pt x="105" y="172"/>
                  </a:cubicBezTo>
                  <a:cubicBezTo>
                    <a:pt x="143" y="197"/>
                    <a:pt x="203" y="228"/>
                    <a:pt x="203" y="229"/>
                  </a:cubicBezTo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771235" y="1998772"/>
              <a:ext cx="730777" cy="1036101"/>
            </a:xfrm>
            <a:custGeom>
              <a:rect b="b" l="l" r="r" t="t"/>
              <a:pathLst>
                <a:path extrusionOk="0" h="220" w="155">
                  <a:moveTo>
                    <a:pt x="155" y="219"/>
                  </a:moveTo>
                  <a:cubicBezTo>
                    <a:pt x="155" y="219"/>
                    <a:pt x="155" y="219"/>
                    <a:pt x="155" y="219"/>
                  </a:cubicBezTo>
                  <a:cubicBezTo>
                    <a:pt x="150" y="184"/>
                    <a:pt x="135" y="138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82"/>
                    <a:pt x="109" y="68"/>
                    <a:pt x="107" y="53"/>
                  </a:cubicBezTo>
                  <a:cubicBezTo>
                    <a:pt x="107" y="49"/>
                    <a:pt x="106" y="44"/>
                    <a:pt x="106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44"/>
                    <a:pt x="106" y="49"/>
                    <a:pt x="106" y="53"/>
                  </a:cubicBezTo>
                  <a:cubicBezTo>
                    <a:pt x="107" y="67"/>
                    <a:pt x="108" y="80"/>
                    <a:pt x="106" y="93"/>
                  </a:cubicBezTo>
                  <a:cubicBezTo>
                    <a:pt x="106" y="94"/>
                    <a:pt x="106" y="94"/>
                    <a:pt x="106" y="95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93" y="76"/>
                    <a:pt x="79" y="60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29"/>
                    <a:pt x="50" y="14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8" y="13"/>
                    <a:pt x="55" y="27"/>
                    <a:pt x="59" y="40"/>
                  </a:cubicBezTo>
                  <a:cubicBezTo>
                    <a:pt x="59" y="41"/>
                    <a:pt x="59" y="42"/>
                    <a:pt x="60" y="43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41" y="27"/>
                    <a:pt x="22" y="1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19"/>
                    <a:pt x="54" y="38"/>
                    <a:pt x="74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60"/>
                    <a:pt x="74" y="60"/>
                    <a:pt x="74" y="60"/>
                  </a:cubicBezTo>
                  <a:cubicBezTo>
                    <a:pt x="55" y="62"/>
                    <a:pt x="36" y="62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7" y="63"/>
                    <a:pt x="56" y="63"/>
                    <a:pt x="76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8" y="73"/>
                    <a:pt x="97" y="85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108"/>
                    <a:pt x="121" y="120"/>
                    <a:pt x="127" y="133"/>
                  </a:cubicBezTo>
                  <a:cubicBezTo>
                    <a:pt x="127" y="134"/>
                    <a:pt x="128" y="135"/>
                    <a:pt x="128" y="135"/>
                  </a:cubicBezTo>
                  <a:cubicBezTo>
                    <a:pt x="127" y="135"/>
                    <a:pt x="127" y="135"/>
                    <a:pt x="126" y="134"/>
                  </a:cubicBezTo>
                  <a:cubicBezTo>
                    <a:pt x="106" y="125"/>
                    <a:pt x="85" y="118"/>
                    <a:pt x="64" y="115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5" y="120"/>
                    <a:pt x="107" y="12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40" y="161"/>
                    <a:pt x="149" y="187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5" y="219"/>
                    <a:pt x="155" y="219"/>
                    <a:pt x="155" y="219"/>
                  </a:cubicBezTo>
                </a:path>
              </a:pathLst>
            </a:custGeom>
            <a:solidFill>
              <a:srgbClr val="248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7369371" y="2506811"/>
              <a:ext cx="1904525" cy="3433650"/>
            </a:xfrm>
            <a:custGeom>
              <a:rect b="b" l="l" r="r" t="t"/>
              <a:pathLst>
                <a:path extrusionOk="0" h="730" w="405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7"/>
                    <a:pt x="24" y="730"/>
                    <a:pt x="53" y="730"/>
                  </a:cubicBezTo>
                  <a:cubicBezTo>
                    <a:pt x="352" y="730"/>
                    <a:pt x="352" y="730"/>
                    <a:pt x="352" y="730"/>
                  </a:cubicBezTo>
                  <a:cubicBezTo>
                    <a:pt x="381" y="730"/>
                    <a:pt x="405" y="707"/>
                    <a:pt x="405" y="678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5" y="23"/>
                    <a:pt x="381" y="0"/>
                    <a:pt x="352" y="0"/>
                  </a:cubicBezTo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7369371" y="2506811"/>
              <a:ext cx="1887006" cy="3381095"/>
            </a:xfrm>
            <a:custGeom>
              <a:rect b="b" l="l" r="r" t="t"/>
              <a:pathLst>
                <a:path extrusionOk="0" h="719" w="401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695"/>
                    <a:pt x="8" y="709"/>
                    <a:pt x="21" y="719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393" y="13"/>
                    <a:pt x="374" y="0"/>
                    <a:pt x="352" y="0"/>
                  </a:cubicBezTo>
                </a:path>
              </a:pathLst>
            </a:custGeom>
            <a:solidFill>
              <a:srgbClr val="08395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8047592" y="2624437"/>
              <a:ext cx="578115" cy="52557"/>
            </a:xfrm>
            <a:custGeom>
              <a:rect b="b" l="l" r="r" t="t"/>
              <a:pathLst>
                <a:path extrusionOk="0" h="11" w="123">
                  <a:moveTo>
                    <a:pt x="1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0" y="11"/>
                    <a:pt x="123" y="9"/>
                    <a:pt x="123" y="6"/>
                  </a:cubicBezTo>
                  <a:cubicBezTo>
                    <a:pt x="123" y="3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464472" y="2596907"/>
              <a:ext cx="1716825" cy="3253459"/>
            </a:xfrm>
            <a:custGeom>
              <a:rect b="b" l="l" r="r" t="t"/>
              <a:pathLst>
                <a:path extrusionOk="0" h="692" w="365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7"/>
                    <a:pt x="15" y="692"/>
                    <a:pt x="33" y="692"/>
                  </a:cubicBezTo>
                  <a:cubicBezTo>
                    <a:pt x="332" y="692"/>
                    <a:pt x="332" y="692"/>
                    <a:pt x="332" y="692"/>
                  </a:cubicBezTo>
                  <a:cubicBezTo>
                    <a:pt x="351" y="692"/>
                    <a:pt x="365" y="677"/>
                    <a:pt x="365" y="659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15"/>
                    <a:pt x="351" y="0"/>
                    <a:pt x="332" y="0"/>
                  </a:cubicBezTo>
                </a:path>
              </a:pathLst>
            </a:custGeom>
            <a:solidFill>
              <a:srgbClr val="CAED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7464472" y="2596907"/>
              <a:ext cx="1674281" cy="3210914"/>
            </a:xfrm>
            <a:custGeom>
              <a:rect b="b" l="l" r="r" t="t"/>
              <a:pathLst>
                <a:path extrusionOk="0" h="683" w="356">
                  <a:moveTo>
                    <a:pt x="8" y="680"/>
                  </a:moveTo>
                  <a:cubicBezTo>
                    <a:pt x="9" y="681"/>
                    <a:pt x="9" y="682"/>
                    <a:pt x="10" y="683"/>
                  </a:cubicBezTo>
                  <a:cubicBezTo>
                    <a:pt x="10" y="683"/>
                    <a:pt x="10" y="683"/>
                    <a:pt x="10" y="683"/>
                  </a:cubicBezTo>
                  <a:cubicBezTo>
                    <a:pt x="9" y="682"/>
                    <a:pt x="9" y="681"/>
                    <a:pt x="8" y="680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7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4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0634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464472" y="2596907"/>
              <a:ext cx="1716825" cy="3210914"/>
            </a:xfrm>
            <a:custGeom>
              <a:rect b="b" l="l" r="r" t="t"/>
              <a:pathLst>
                <a:path extrusionOk="0" h="683" w="365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3" y="18"/>
                    <a:pt x="0" y="2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67"/>
                    <a:pt x="3" y="674"/>
                    <a:pt x="8" y="680"/>
                  </a:cubicBezTo>
                  <a:cubicBezTo>
                    <a:pt x="9" y="681"/>
                    <a:pt x="9" y="682"/>
                    <a:pt x="10" y="683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24"/>
                    <a:pt x="362" y="16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9BD9F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7622139" y="3042380"/>
              <a:ext cx="2357506" cy="743291"/>
            </a:xfrm>
            <a:custGeom>
              <a:rect b="b" l="l" r="r" t="t"/>
              <a:pathLst>
                <a:path extrusionOk="0" h="158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8"/>
                    <a:pt x="29" y="158"/>
                  </a:cubicBezTo>
                  <a:cubicBezTo>
                    <a:pt x="472" y="158"/>
                    <a:pt x="472" y="158"/>
                    <a:pt x="472" y="158"/>
                  </a:cubicBezTo>
                  <a:cubicBezTo>
                    <a:pt x="488" y="158"/>
                    <a:pt x="501" y="145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8568145" y="3282636"/>
              <a:ext cx="175186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8833427" y="3282636"/>
              <a:ext cx="172684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9091202" y="3282636"/>
              <a:ext cx="175186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9353980" y="3282636"/>
              <a:ext cx="170181" cy="165176"/>
            </a:xfrm>
            <a:custGeom>
              <a:rect b="b" l="l" r="r" t="t"/>
              <a:pathLst>
                <a:path extrusionOk="0" h="35" w="36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2"/>
                    <a:pt x="26" y="2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9614257" y="3282636"/>
              <a:ext cx="172684" cy="165176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8573150" y="3517886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8573150" y="3170017"/>
              <a:ext cx="758307" cy="42546"/>
            </a:xfrm>
            <a:prstGeom prst="rect">
              <a:avLst/>
            </a:pr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8573150" y="3597971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573150" y="3673051"/>
              <a:ext cx="347871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2331" y="3122466"/>
              <a:ext cx="605644" cy="608147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942480" y="3192540"/>
              <a:ext cx="310330" cy="420447"/>
            </a:xfrm>
            <a:custGeom>
              <a:rect b="b" l="l" r="r" t="t"/>
              <a:pathLst>
                <a:path extrusionOk="0" h="89" w="66">
                  <a:moveTo>
                    <a:pt x="66" y="88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55" y="0"/>
                    <a:pt x="39" y="4"/>
                  </a:cubicBezTo>
                  <a:cubicBezTo>
                    <a:pt x="31" y="0"/>
                    <a:pt x="22" y="1"/>
                    <a:pt x="16" y="6"/>
                  </a:cubicBezTo>
                  <a:cubicBezTo>
                    <a:pt x="10" y="12"/>
                    <a:pt x="7" y="22"/>
                    <a:pt x="7" y="31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66" y="88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8052597" y="3465331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8052597" y="3457822"/>
              <a:ext cx="97605" cy="50053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8005047" y="3297652"/>
              <a:ext cx="197711" cy="197711"/>
            </a:xfrm>
            <a:custGeom>
              <a:rect b="b" l="l" r="r" t="t"/>
              <a:pathLst>
                <a:path extrusionOk="0" h="42" w="42">
                  <a:moveTo>
                    <a:pt x="42" y="8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2" y="29"/>
                    <a:pt x="6" y="35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5"/>
                  </a:cubicBezTo>
                  <a:cubicBezTo>
                    <a:pt x="39" y="29"/>
                    <a:pt x="42" y="22"/>
                    <a:pt x="42" y="16"/>
                  </a:cubicBezTo>
                  <a:lnTo>
                    <a:pt x="42" y="8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812342" y="3527897"/>
              <a:ext cx="578115" cy="460490"/>
            </a:xfrm>
            <a:custGeom>
              <a:rect b="b" l="l" r="r" t="t"/>
              <a:pathLst>
                <a:path extrusionOk="0" h="98" w="123">
                  <a:moveTo>
                    <a:pt x="113" y="22"/>
                  </a:moveTo>
                  <a:cubicBezTo>
                    <a:pt x="105" y="8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8"/>
                    <a:pt x="10" y="2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8"/>
                    <a:pt x="26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894930" y="3555427"/>
              <a:ext cx="410436" cy="432961"/>
            </a:xfrm>
            <a:custGeom>
              <a:rect b="b" l="l" r="r" t="t"/>
              <a:pathLst>
                <a:path extrusionOk="0" h="92" w="87">
                  <a:moveTo>
                    <a:pt x="71" y="0"/>
                  </a:moveTo>
                  <a:cubicBezTo>
                    <a:pt x="69" y="8"/>
                    <a:pt x="61" y="20"/>
                    <a:pt x="44" y="20"/>
                  </a:cubicBezTo>
                  <a:cubicBezTo>
                    <a:pt x="25" y="20"/>
                    <a:pt x="18" y="7"/>
                    <a:pt x="16" y="0"/>
                  </a:cubicBezTo>
                  <a:cubicBezTo>
                    <a:pt x="10" y="2"/>
                    <a:pt x="5" y="4"/>
                    <a:pt x="0" y="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7"/>
                    <a:pt x="13" y="51"/>
                    <a:pt x="12" y="60"/>
                  </a:cubicBezTo>
                  <a:cubicBezTo>
                    <a:pt x="12" y="72"/>
                    <a:pt x="8" y="92"/>
                    <a:pt x="8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5" y="72"/>
                    <a:pt x="74" y="60"/>
                  </a:cubicBezTo>
                  <a:cubicBezTo>
                    <a:pt x="74" y="48"/>
                    <a:pt x="80" y="28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2" y="4"/>
                    <a:pt x="77" y="2"/>
                    <a:pt x="71" y="0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9972138" y="3507875"/>
              <a:ext cx="563099" cy="583121"/>
            </a:xfrm>
            <a:custGeom>
              <a:rect b="b" l="l" r="r" t="t"/>
              <a:pathLst>
                <a:path extrusionOk="0" h="124" w="120">
                  <a:moveTo>
                    <a:pt x="48" y="85"/>
                  </a:moveTo>
                  <a:cubicBezTo>
                    <a:pt x="45" y="85"/>
                    <a:pt x="43" y="83"/>
                    <a:pt x="42" y="8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5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4" y="107"/>
                    <a:pt x="26" y="111"/>
                    <a:pt x="33" y="111"/>
                  </a:cubicBezTo>
                  <a:cubicBezTo>
                    <a:pt x="47" y="111"/>
                    <a:pt x="72" y="116"/>
                    <a:pt x="88" y="120"/>
                  </a:cubicBezTo>
                  <a:cubicBezTo>
                    <a:pt x="105" y="124"/>
                    <a:pt x="119" y="120"/>
                    <a:pt x="119" y="120"/>
                  </a:cubicBezTo>
                  <a:cubicBezTo>
                    <a:pt x="120" y="83"/>
                    <a:pt x="62" y="85"/>
                    <a:pt x="48" y="85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0207388" y="3678056"/>
              <a:ext cx="220234" cy="277796"/>
            </a:xfrm>
            <a:custGeom>
              <a:rect b="b" l="l" r="r" t="t"/>
              <a:pathLst>
                <a:path extrusionOk="0" h="59" w="47">
                  <a:moveTo>
                    <a:pt x="47" y="41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0" y="44"/>
                    <a:pt x="1" y="27"/>
                  </a:cubicBezTo>
                  <a:cubicBezTo>
                    <a:pt x="2" y="11"/>
                    <a:pt x="10" y="3"/>
                    <a:pt x="14" y="1"/>
                  </a:cubicBezTo>
                  <a:cubicBezTo>
                    <a:pt x="18" y="0"/>
                    <a:pt x="39" y="8"/>
                    <a:pt x="39" y="9"/>
                  </a:cubicBezTo>
                  <a:cubicBezTo>
                    <a:pt x="39" y="10"/>
                    <a:pt x="42" y="28"/>
                    <a:pt x="42" y="28"/>
                  </a:cubicBezTo>
                  <a:lnTo>
                    <a:pt x="47" y="41"/>
                  </a:ln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0202383" y="3580453"/>
              <a:ext cx="325346" cy="310330"/>
            </a:xfrm>
            <a:custGeom>
              <a:rect b="b" l="l" r="r" t="t"/>
              <a:pathLst>
                <a:path extrusionOk="0" h="66" w="69">
                  <a:moveTo>
                    <a:pt x="18" y="36"/>
                  </a:moveTo>
                  <a:cubicBezTo>
                    <a:pt x="18" y="36"/>
                    <a:pt x="23" y="29"/>
                    <a:pt x="28" y="32"/>
                  </a:cubicBezTo>
                  <a:cubicBezTo>
                    <a:pt x="32" y="36"/>
                    <a:pt x="30" y="43"/>
                    <a:pt x="24" y="47"/>
                  </a:cubicBezTo>
                  <a:cubicBezTo>
                    <a:pt x="24" y="47"/>
                    <a:pt x="30" y="66"/>
                    <a:pt x="42" y="65"/>
                  </a:cubicBezTo>
                  <a:cubicBezTo>
                    <a:pt x="54" y="64"/>
                    <a:pt x="69" y="52"/>
                    <a:pt x="67" y="32"/>
                  </a:cubicBezTo>
                  <a:cubicBezTo>
                    <a:pt x="66" y="13"/>
                    <a:pt x="41" y="0"/>
                    <a:pt x="27" y="2"/>
                  </a:cubicBezTo>
                  <a:cubicBezTo>
                    <a:pt x="13" y="5"/>
                    <a:pt x="0" y="20"/>
                    <a:pt x="18" y="36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0517718" y="3582955"/>
              <a:ext cx="325346" cy="320341"/>
            </a:xfrm>
            <a:custGeom>
              <a:rect b="b" l="l" r="r" t="t"/>
              <a:pathLst>
                <a:path extrusionOk="0" h="68" w="69">
                  <a:moveTo>
                    <a:pt x="0" y="19"/>
                  </a:moveTo>
                  <a:cubicBezTo>
                    <a:pt x="0" y="19"/>
                    <a:pt x="15" y="0"/>
                    <a:pt x="31" y="17"/>
                  </a:cubicBezTo>
                  <a:cubicBezTo>
                    <a:pt x="46" y="34"/>
                    <a:pt x="55" y="52"/>
                    <a:pt x="62" y="56"/>
                  </a:cubicBezTo>
                  <a:cubicBezTo>
                    <a:pt x="69" y="60"/>
                    <a:pt x="56" y="68"/>
                    <a:pt x="40" y="63"/>
                  </a:cubicBezTo>
                  <a:cubicBezTo>
                    <a:pt x="23" y="58"/>
                    <a:pt x="1" y="37"/>
                    <a:pt x="0" y="19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0294981" y="3890783"/>
              <a:ext cx="75080" cy="65069"/>
            </a:xfrm>
            <a:custGeom>
              <a:rect b="b" l="l" r="r" t="t"/>
              <a:pathLst>
                <a:path extrusionOk="0" h="14" w="16">
                  <a:moveTo>
                    <a:pt x="0" y="1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1" y="4"/>
                    <a:pt x="16" y="0"/>
                  </a:cubicBezTo>
                  <a:cubicBezTo>
                    <a:pt x="16" y="0"/>
                    <a:pt x="13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10212394" y="4656597"/>
              <a:ext cx="515548" cy="1166240"/>
            </a:xfrm>
            <a:custGeom>
              <a:rect b="b" l="l" r="r" t="t"/>
              <a:pathLst>
                <a:path extrusionOk="0" h="248" w="110">
                  <a:moveTo>
                    <a:pt x="5" y="0"/>
                  </a:moveTo>
                  <a:cubicBezTo>
                    <a:pt x="5" y="0"/>
                    <a:pt x="12" y="105"/>
                    <a:pt x="20" y="126"/>
                  </a:cubicBezTo>
                  <a:cubicBezTo>
                    <a:pt x="29" y="148"/>
                    <a:pt x="82" y="248"/>
                    <a:pt x="82" y="248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30"/>
                    <a:pt x="65" y="96"/>
                    <a:pt x="75" y="61"/>
                  </a:cubicBezTo>
                  <a:cubicBezTo>
                    <a:pt x="81" y="41"/>
                    <a:pt x="78" y="19"/>
                    <a:pt x="7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C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9914576" y="4556491"/>
              <a:ext cx="620660" cy="1308892"/>
            </a:xfrm>
            <a:custGeom>
              <a:rect b="b" l="l" r="r" t="t"/>
              <a:pathLst>
                <a:path extrusionOk="0" h="278" w="132">
                  <a:moveTo>
                    <a:pt x="132" y="17"/>
                  </a:moveTo>
                  <a:cubicBezTo>
                    <a:pt x="132" y="17"/>
                    <a:pt x="130" y="46"/>
                    <a:pt x="96" y="79"/>
                  </a:cubicBezTo>
                  <a:cubicBezTo>
                    <a:pt x="63" y="112"/>
                    <a:pt x="49" y="134"/>
                    <a:pt x="49" y="134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17" y="278"/>
                    <a:pt x="0" y="127"/>
                    <a:pt x="1" y="121"/>
                  </a:cubicBezTo>
                  <a:cubicBezTo>
                    <a:pt x="1" y="116"/>
                    <a:pt x="47" y="17"/>
                    <a:pt x="53" y="8"/>
                  </a:cubicBezTo>
                  <a:cubicBezTo>
                    <a:pt x="58" y="0"/>
                    <a:pt x="132" y="17"/>
                    <a:pt x="132" y="17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10102277" y="3950847"/>
              <a:ext cx="480511" cy="770819"/>
            </a:xfrm>
            <a:custGeom>
              <a:rect b="b" l="l" r="r" t="t"/>
              <a:pathLst>
                <a:path extrusionOk="0" h="164" w="102">
                  <a:moveTo>
                    <a:pt x="72" y="0"/>
                  </a:moveTo>
                  <a:cubicBezTo>
                    <a:pt x="72" y="0"/>
                    <a:pt x="102" y="2"/>
                    <a:pt x="91" y="39"/>
                  </a:cubicBezTo>
                  <a:cubicBezTo>
                    <a:pt x="79" y="79"/>
                    <a:pt x="92" y="144"/>
                    <a:pt x="95" y="150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59" y="164"/>
                    <a:pt x="30" y="16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27" y="100"/>
                    <a:pt x="10" y="73"/>
                  </a:cubicBezTo>
                  <a:cubicBezTo>
                    <a:pt x="0" y="55"/>
                    <a:pt x="3" y="37"/>
                    <a:pt x="15" y="22"/>
                  </a:cubicBezTo>
                  <a:cubicBezTo>
                    <a:pt x="24" y="12"/>
                    <a:pt x="34" y="1"/>
                    <a:pt x="38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9914576" y="4669110"/>
              <a:ext cx="262780" cy="1196272"/>
            </a:xfrm>
            <a:custGeom>
              <a:rect b="b" l="l" r="r" t="t"/>
              <a:pathLst>
                <a:path extrusionOk="0" h="254" w="56">
                  <a:moveTo>
                    <a:pt x="17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95"/>
                    <a:pt x="19" y="83"/>
                    <a:pt x="40" y="43"/>
                  </a:cubicBezTo>
                  <a:cubicBezTo>
                    <a:pt x="47" y="29"/>
                    <a:pt x="52" y="16"/>
                    <a:pt x="56" y="4"/>
                  </a:cubicBezTo>
                  <a:cubicBezTo>
                    <a:pt x="52" y="2"/>
                    <a:pt x="48" y="1"/>
                    <a:pt x="45" y="0"/>
                  </a:cubicBezTo>
                  <a:cubicBezTo>
                    <a:pt x="30" y="30"/>
                    <a:pt x="1" y="93"/>
                    <a:pt x="1" y="97"/>
                  </a:cubicBezTo>
                  <a:cubicBezTo>
                    <a:pt x="0" y="103"/>
                    <a:pt x="17" y="254"/>
                    <a:pt x="17" y="254"/>
                  </a:cubicBezTo>
                  <a:close/>
                </a:path>
              </a:pathLst>
            </a:custGeom>
            <a:solidFill>
              <a:srgbClr val="2481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0117293" y="4111017"/>
              <a:ext cx="282801" cy="578115"/>
            </a:xfrm>
            <a:custGeom>
              <a:rect b="b" l="l" r="r" t="t"/>
              <a:pathLst>
                <a:path extrusionOk="0" h="123" w="60">
                  <a:moveTo>
                    <a:pt x="31" y="29"/>
                  </a:moveTo>
                  <a:cubicBezTo>
                    <a:pt x="17" y="34"/>
                    <a:pt x="28" y="71"/>
                    <a:pt x="13" y="123"/>
                  </a:cubicBezTo>
                  <a:cubicBezTo>
                    <a:pt x="9" y="121"/>
                    <a:pt x="5" y="120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4" y="66"/>
                    <a:pt x="7" y="39"/>
                  </a:cubicBezTo>
                  <a:cubicBezTo>
                    <a:pt x="2" y="30"/>
                    <a:pt x="0" y="21"/>
                    <a:pt x="1" y="1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0" y="22"/>
                    <a:pt x="31" y="29"/>
                  </a:cubicBezTo>
                  <a:close/>
                </a:path>
              </a:pathLst>
            </a:custGeom>
            <a:solidFill>
              <a:srgbClr val="ED146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9609252" y="3700581"/>
              <a:ext cx="790841" cy="570607"/>
            </a:xfrm>
            <a:custGeom>
              <a:rect b="b" l="l" r="r" t="t"/>
              <a:pathLst>
                <a:path extrusionOk="0" h="121" w="168">
                  <a:moveTo>
                    <a:pt x="12" y="24"/>
                  </a:moveTo>
                  <a:cubicBezTo>
                    <a:pt x="12" y="24"/>
                    <a:pt x="66" y="113"/>
                    <a:pt x="82" y="118"/>
                  </a:cubicBezTo>
                  <a:cubicBezTo>
                    <a:pt x="89" y="121"/>
                    <a:pt x="133" y="104"/>
                    <a:pt x="151" y="101"/>
                  </a:cubicBezTo>
                  <a:cubicBezTo>
                    <a:pt x="161" y="99"/>
                    <a:pt x="168" y="90"/>
                    <a:pt x="167" y="80"/>
                  </a:cubicBezTo>
                  <a:cubicBezTo>
                    <a:pt x="166" y="68"/>
                    <a:pt x="153" y="59"/>
                    <a:pt x="142" y="61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0"/>
                    <a:pt x="30" y="27"/>
                    <a:pt x="18" y="15"/>
                  </a:cubicBezTo>
                  <a:cubicBezTo>
                    <a:pt x="18" y="15"/>
                    <a:pt x="13" y="0"/>
                    <a:pt x="6" y="0"/>
                  </a:cubicBezTo>
                  <a:cubicBezTo>
                    <a:pt x="0" y="0"/>
                    <a:pt x="10" y="18"/>
                    <a:pt x="12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9824481" y="5865381"/>
              <a:ext cx="297817" cy="82589"/>
            </a:xfrm>
            <a:custGeom>
              <a:rect b="b" l="l" r="r" t="t"/>
              <a:pathLst>
                <a:path extrusionOk="0" h="18" w="63">
                  <a:moveTo>
                    <a:pt x="9" y="9"/>
                  </a:moveTo>
                  <a:cubicBezTo>
                    <a:pt x="17" y="7"/>
                    <a:pt x="31" y="4"/>
                    <a:pt x="3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11"/>
                    <a:pt x="63" y="14"/>
                  </a:cubicBezTo>
                  <a:cubicBezTo>
                    <a:pt x="63" y="16"/>
                    <a:pt x="61" y="18"/>
                    <a:pt x="5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8"/>
                    <a:pt x="0" y="14"/>
                    <a:pt x="3" y="12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0450146" y="5792805"/>
              <a:ext cx="287807" cy="147658"/>
            </a:xfrm>
            <a:custGeom>
              <a:rect b="b" l="l" r="r" t="t"/>
              <a:pathLst>
                <a:path extrusionOk="0" h="31" w="61">
                  <a:moveTo>
                    <a:pt x="8" y="21"/>
                  </a:moveTo>
                  <a:cubicBezTo>
                    <a:pt x="15" y="17"/>
                    <a:pt x="28" y="10"/>
                    <a:pt x="32" y="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5"/>
                    <a:pt x="60" y="10"/>
                    <a:pt x="61" y="13"/>
                  </a:cubicBezTo>
                  <a:cubicBezTo>
                    <a:pt x="61" y="16"/>
                    <a:pt x="60" y="18"/>
                    <a:pt x="58" y="1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7"/>
                    <a:pt x="2" y="25"/>
                  </a:cubicBezTo>
                  <a:cubicBezTo>
                    <a:pt x="4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9694342" y="3773157"/>
              <a:ext cx="695740" cy="342865"/>
            </a:xfrm>
            <a:custGeom>
              <a:rect b="b" l="l" r="r" t="t"/>
              <a:pathLst>
                <a:path extrusionOk="0" h="73" w="148">
                  <a:moveTo>
                    <a:pt x="64" y="73"/>
                  </a:moveTo>
                  <a:cubicBezTo>
                    <a:pt x="77" y="73"/>
                    <a:pt x="133" y="52"/>
                    <a:pt x="148" y="62"/>
                  </a:cubicBezTo>
                  <a:cubicBezTo>
                    <a:pt x="146" y="52"/>
                    <a:pt x="134" y="44"/>
                    <a:pt x="124" y="4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12" y="12"/>
                    <a:pt x="0" y="0"/>
                  </a:cubicBezTo>
                  <a:cubicBezTo>
                    <a:pt x="0" y="0"/>
                    <a:pt x="50" y="72"/>
                    <a:pt x="64" y="73"/>
                  </a:cubicBez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0497697" y="3668046"/>
              <a:ext cx="42546" cy="80085"/>
            </a:xfrm>
            <a:custGeom>
              <a:rect b="b" l="l" r="r" t="t"/>
              <a:pathLst>
                <a:path extrusionOk="0" h="17" w="9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9"/>
                    <a:pt x="4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593547" y="3960858"/>
              <a:ext cx="2357506" cy="745793"/>
            </a:xfrm>
            <a:custGeom>
              <a:rect b="b" l="l" r="r" t="t"/>
              <a:pathLst>
                <a:path extrusionOk="0" h="159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7542054" y="4201113"/>
              <a:ext cx="170181" cy="162674"/>
            </a:xfrm>
            <a:custGeom>
              <a:rect b="b" l="l" r="r" t="t"/>
              <a:pathLst>
                <a:path extrusionOk="0" h="35" w="36">
                  <a:moveTo>
                    <a:pt x="19" y="2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6" y="3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7802331" y="4201113"/>
              <a:ext cx="172684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6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060106" y="4201113"/>
              <a:ext cx="175186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8325388" y="4201113"/>
              <a:ext cx="167679" cy="162674"/>
            </a:xfrm>
            <a:custGeom>
              <a:rect b="b" l="l" r="r" t="t"/>
              <a:pathLst>
                <a:path extrusionOk="0" h="35" w="36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8583161" y="4201113"/>
              <a:ext cx="175186" cy="162674"/>
            </a:xfrm>
            <a:custGeom>
              <a:rect b="b" l="l" r="r" t="t"/>
              <a:pathLst>
                <a:path extrusionOk="0" h="35" w="37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7542054" y="4433860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542054" y="4090996"/>
              <a:ext cx="758307" cy="37541"/>
            </a:xfrm>
            <a:prstGeom prst="rect">
              <a:avLst/>
            </a:pr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7542054" y="4513945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7542054" y="4589025"/>
              <a:ext cx="350372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771235" y="4040943"/>
              <a:ext cx="608147" cy="605644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28371" y="5069535"/>
              <a:ext cx="695740" cy="795846"/>
            </a:xfrm>
            <a:custGeom>
              <a:rect b="b" l="l" r="r" t="t"/>
              <a:pathLst>
                <a:path extrusionOk="0" h="169" w="148">
                  <a:moveTo>
                    <a:pt x="0" y="91"/>
                  </a:moveTo>
                  <a:cubicBezTo>
                    <a:pt x="0" y="91"/>
                    <a:pt x="109" y="0"/>
                    <a:pt x="129" y="32"/>
                  </a:cubicBezTo>
                  <a:cubicBezTo>
                    <a:pt x="148" y="65"/>
                    <a:pt x="119" y="169"/>
                    <a:pt x="119" y="169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696155" y="5244722"/>
              <a:ext cx="412940" cy="620660"/>
            </a:xfrm>
            <a:custGeom>
              <a:rect b="b" l="l" r="r" t="t"/>
              <a:pathLst>
                <a:path extrusionOk="0" h="132" w="88">
                  <a:moveTo>
                    <a:pt x="0" y="9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88" y="37"/>
                    <a:pt x="74" y="0"/>
                  </a:cubicBezTo>
                  <a:cubicBezTo>
                    <a:pt x="80" y="48"/>
                    <a:pt x="29" y="79"/>
                    <a:pt x="0" y="92"/>
                  </a:cubicBezTo>
                  <a:close/>
                </a:path>
              </a:pathLst>
            </a:custGeom>
            <a:solidFill>
              <a:srgbClr val="006C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5930341" y="5322305"/>
              <a:ext cx="1146219" cy="625665"/>
            </a:xfrm>
            <a:custGeom>
              <a:rect b="b" l="l" r="r" t="t"/>
              <a:pathLst>
                <a:path extrusionOk="0" h="133" w="244">
                  <a:moveTo>
                    <a:pt x="162" y="28"/>
                  </a:moveTo>
                  <a:cubicBezTo>
                    <a:pt x="162" y="28"/>
                    <a:pt x="230" y="82"/>
                    <a:pt x="235" y="101"/>
                  </a:cubicBezTo>
                  <a:cubicBezTo>
                    <a:pt x="244" y="133"/>
                    <a:pt x="191" y="129"/>
                    <a:pt x="168" y="129"/>
                  </a:cubicBezTo>
                  <a:cubicBezTo>
                    <a:pt x="146" y="129"/>
                    <a:pt x="0" y="125"/>
                    <a:pt x="0" y="125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61" y="86"/>
                    <a:pt x="64" y="43"/>
                  </a:cubicBezTo>
                  <a:cubicBezTo>
                    <a:pt x="67" y="0"/>
                    <a:pt x="162" y="28"/>
                    <a:pt x="162" y="28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930341" y="5780291"/>
              <a:ext cx="1091160" cy="160170"/>
            </a:xfrm>
            <a:custGeom>
              <a:rect b="b" l="l" r="r" t="t"/>
              <a:pathLst>
                <a:path extrusionOk="0" h="34" w="232">
                  <a:moveTo>
                    <a:pt x="232" y="22"/>
                  </a:moveTo>
                  <a:cubicBezTo>
                    <a:pt x="219" y="34"/>
                    <a:pt x="185" y="32"/>
                    <a:pt x="168" y="32"/>
                  </a:cubicBezTo>
                  <a:cubicBezTo>
                    <a:pt x="146" y="32"/>
                    <a:pt x="0" y="28"/>
                    <a:pt x="0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89" y="25"/>
                    <a:pt x="230" y="22"/>
                  </a:cubicBezTo>
                  <a:cubicBezTo>
                    <a:pt x="231" y="22"/>
                    <a:pt x="231" y="22"/>
                    <a:pt x="232" y="22"/>
                  </a:cubicBez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5825229" y="5765275"/>
              <a:ext cx="122631" cy="292812"/>
            </a:xfrm>
            <a:custGeom>
              <a:rect b="b" l="l" r="r" t="t"/>
              <a:pathLst>
                <a:path extrusionOk="0" h="62" w="26">
                  <a:moveTo>
                    <a:pt x="23" y="31"/>
                  </a:moveTo>
                  <a:cubicBezTo>
                    <a:pt x="23" y="31"/>
                    <a:pt x="17" y="44"/>
                    <a:pt x="21" y="53"/>
                  </a:cubicBezTo>
                  <a:cubicBezTo>
                    <a:pt x="26" y="62"/>
                    <a:pt x="6" y="56"/>
                    <a:pt x="3" y="38"/>
                  </a:cubicBezTo>
                  <a:cubicBezTo>
                    <a:pt x="0" y="21"/>
                    <a:pt x="1" y="0"/>
                    <a:pt x="23" y="9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285719" y="4158567"/>
              <a:ext cx="315335" cy="755803"/>
            </a:xfrm>
            <a:custGeom>
              <a:rect b="b" l="l" r="r" t="t"/>
              <a:pathLst>
                <a:path extrusionOk="0" h="161" w="67">
                  <a:moveTo>
                    <a:pt x="0" y="141"/>
                  </a:moveTo>
                  <a:cubicBezTo>
                    <a:pt x="0" y="141"/>
                    <a:pt x="49" y="0"/>
                    <a:pt x="51" y="0"/>
                  </a:cubicBezTo>
                  <a:cubicBezTo>
                    <a:pt x="57" y="3"/>
                    <a:pt x="67" y="5"/>
                    <a:pt x="67" y="5"/>
                  </a:cubicBezTo>
                  <a:cubicBezTo>
                    <a:pt x="46" y="161"/>
                    <a:pt x="46" y="161"/>
                    <a:pt x="46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6285719" y="4694136"/>
              <a:ext cx="240255" cy="220234"/>
            </a:xfrm>
            <a:custGeom>
              <a:rect b="b" l="l" r="r" t="t"/>
              <a:pathLst>
                <a:path extrusionOk="0" h="47" w="51">
                  <a:moveTo>
                    <a:pt x="51" y="11"/>
                  </a:moveTo>
                  <a:cubicBezTo>
                    <a:pt x="40" y="6"/>
                    <a:pt x="26" y="0"/>
                    <a:pt x="10" y="1"/>
                  </a:cubicBezTo>
                  <a:cubicBezTo>
                    <a:pt x="3" y="20"/>
                    <a:pt x="0" y="27"/>
                    <a:pt x="0" y="2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51" y="1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6375814" y="4533966"/>
              <a:ext cx="212727" cy="220234"/>
            </a:xfrm>
            <a:custGeom>
              <a:rect b="b" l="l" r="r" t="t"/>
              <a:pathLst>
                <a:path extrusionOk="0" h="47" w="45">
                  <a:moveTo>
                    <a:pt x="43" y="24"/>
                  </a:moveTo>
                  <a:cubicBezTo>
                    <a:pt x="39" y="37"/>
                    <a:pt x="25" y="35"/>
                    <a:pt x="25" y="3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3"/>
                    <a:pt x="27" y="24"/>
                    <a:pt x="21" y="19"/>
                  </a:cubicBezTo>
                  <a:cubicBezTo>
                    <a:pt x="15" y="15"/>
                    <a:pt x="13" y="7"/>
                    <a:pt x="16" y="3"/>
                  </a:cubicBezTo>
                  <a:cubicBezTo>
                    <a:pt x="20" y="0"/>
                    <a:pt x="27" y="2"/>
                    <a:pt x="27" y="2"/>
                  </a:cubicBezTo>
                  <a:cubicBezTo>
                    <a:pt x="35" y="2"/>
                    <a:pt x="40" y="1"/>
                    <a:pt x="43" y="0"/>
                  </a:cubicBezTo>
                  <a:cubicBezTo>
                    <a:pt x="45" y="7"/>
                    <a:pt x="45" y="17"/>
                    <a:pt x="43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283217" y="4346267"/>
              <a:ext cx="337860" cy="342865"/>
            </a:xfrm>
            <a:custGeom>
              <a:rect b="b" l="l" r="r" t="t"/>
              <a:pathLst>
                <a:path extrusionOk="0" h="73" w="72">
                  <a:moveTo>
                    <a:pt x="47" y="42"/>
                  </a:moveTo>
                  <a:cubicBezTo>
                    <a:pt x="47" y="42"/>
                    <a:pt x="40" y="40"/>
                    <a:pt x="36" y="43"/>
                  </a:cubicBezTo>
                  <a:cubicBezTo>
                    <a:pt x="33" y="47"/>
                    <a:pt x="35" y="55"/>
                    <a:pt x="41" y="59"/>
                  </a:cubicBezTo>
                  <a:cubicBezTo>
                    <a:pt x="47" y="64"/>
                    <a:pt x="33" y="73"/>
                    <a:pt x="20" y="70"/>
                  </a:cubicBezTo>
                  <a:cubicBezTo>
                    <a:pt x="7" y="67"/>
                    <a:pt x="0" y="40"/>
                    <a:pt x="11" y="23"/>
                  </a:cubicBezTo>
                  <a:cubicBezTo>
                    <a:pt x="21" y="7"/>
                    <a:pt x="57" y="0"/>
                    <a:pt x="64" y="17"/>
                  </a:cubicBezTo>
                  <a:cubicBezTo>
                    <a:pt x="71" y="34"/>
                    <a:pt x="72" y="42"/>
                    <a:pt x="47" y="42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438382" y="4684126"/>
              <a:ext cx="55059" cy="70074"/>
            </a:xfrm>
            <a:custGeom>
              <a:rect b="b" l="l" r="r" t="t"/>
              <a:pathLst>
                <a:path extrusionOk="0" h="15" w="12">
                  <a:moveTo>
                    <a:pt x="12" y="15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3" y="2"/>
                    <a:pt x="0" y="0"/>
                  </a:cubicBezTo>
                  <a:cubicBezTo>
                    <a:pt x="0" y="0"/>
                    <a:pt x="4" y="5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215644" y="4689131"/>
              <a:ext cx="1031096" cy="860915"/>
            </a:xfrm>
            <a:custGeom>
              <a:rect b="b" l="l" r="r" t="t"/>
              <a:pathLst>
                <a:path extrusionOk="0" h="183" w="219">
                  <a:moveTo>
                    <a:pt x="65" y="15"/>
                  </a:moveTo>
                  <a:cubicBezTo>
                    <a:pt x="65" y="15"/>
                    <a:pt x="24" y="0"/>
                    <a:pt x="13" y="32"/>
                  </a:cubicBezTo>
                  <a:cubicBezTo>
                    <a:pt x="1" y="64"/>
                    <a:pt x="21" y="141"/>
                    <a:pt x="0" y="167"/>
                  </a:cubicBezTo>
                  <a:cubicBezTo>
                    <a:pt x="32" y="182"/>
                    <a:pt x="69" y="183"/>
                    <a:pt x="103" y="17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9"/>
                    <a:pt x="93" y="72"/>
                    <a:pt x="92" y="75"/>
                  </a:cubicBezTo>
                  <a:cubicBezTo>
                    <a:pt x="92" y="78"/>
                    <a:pt x="140" y="93"/>
                    <a:pt x="150" y="88"/>
                  </a:cubicBezTo>
                  <a:cubicBezTo>
                    <a:pt x="160" y="83"/>
                    <a:pt x="219" y="16"/>
                    <a:pt x="219" y="16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79" y="16"/>
                    <a:pt x="65" y="15"/>
                  </a:cubicBez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51639" y="4704147"/>
              <a:ext cx="197711" cy="60064"/>
            </a:xfrm>
            <a:custGeom>
              <a:rect b="b" l="l" r="r" t="t"/>
              <a:pathLst>
                <a:path extrusionOk="0" h="13" w="42">
                  <a:moveTo>
                    <a:pt x="20" y="13"/>
                  </a:moveTo>
                  <a:cubicBezTo>
                    <a:pt x="20" y="13"/>
                    <a:pt x="40" y="4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6450894" y="4941901"/>
              <a:ext cx="267785" cy="570607"/>
            </a:xfrm>
            <a:custGeom>
              <a:rect b="b" l="l" r="r" t="t"/>
              <a:pathLst>
                <a:path extrusionOk="0" h="121" w="57">
                  <a:moveTo>
                    <a:pt x="57" y="115"/>
                  </a:moveTo>
                  <a:cubicBezTo>
                    <a:pt x="57" y="115"/>
                    <a:pt x="45" y="29"/>
                    <a:pt x="42" y="21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11" y="13"/>
                    <a:pt x="0" y="0"/>
                  </a:cubicBezTo>
                  <a:cubicBezTo>
                    <a:pt x="0" y="0"/>
                    <a:pt x="10" y="22"/>
                    <a:pt x="24" y="27"/>
                  </a:cubicBezTo>
                  <a:cubicBezTo>
                    <a:pt x="36" y="31"/>
                    <a:pt x="32" y="97"/>
                    <a:pt x="41" y="121"/>
                  </a:cubicBezTo>
                  <a:cubicBezTo>
                    <a:pt x="45" y="119"/>
                    <a:pt x="49" y="118"/>
                    <a:pt x="53" y="117"/>
                  </a:cubicBezTo>
                  <a:lnTo>
                    <a:pt x="57" y="115"/>
                  </a:lnTo>
                  <a:close/>
                </a:path>
              </a:pathLst>
            </a:custGeom>
            <a:solidFill>
              <a:srgbClr val="E6D78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6530979" y="4068471"/>
              <a:ext cx="62567" cy="112621"/>
            </a:xfrm>
            <a:custGeom>
              <a:rect b="b" l="l" r="r" t="t"/>
              <a:pathLst>
                <a:path extrusionOk="0" h="24" w="13">
                  <a:moveTo>
                    <a:pt x="0" y="20"/>
                  </a:moveTo>
                  <a:cubicBezTo>
                    <a:pt x="0" y="20"/>
                    <a:pt x="6" y="1"/>
                    <a:pt x="13" y="0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6748712" y="4438865"/>
              <a:ext cx="658201" cy="495527"/>
            </a:xfrm>
            <a:custGeom>
              <a:rect b="b" l="l" r="r" t="t"/>
              <a:pathLst>
                <a:path extrusionOk="0" h="105" w="140">
                  <a:moveTo>
                    <a:pt x="140" y="74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5" y="31"/>
                    <a:pt x="132" y="25"/>
                    <a:pt x="127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5"/>
                    <a:pt x="5" y="31"/>
                    <a:pt x="4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74"/>
                    <a:pt x="114" y="74"/>
                    <a:pt x="114" y="74"/>
                  </a:cubicBezTo>
                  <a:lnTo>
                    <a:pt x="140" y="74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6953930" y="4133540"/>
              <a:ext cx="245261" cy="182695"/>
            </a:xfrm>
            <a:custGeom>
              <a:rect b="b" l="l" r="r" t="t"/>
              <a:pathLst>
                <a:path extrusionOk="0" h="39" w="5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7031511" y="4411336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5"/>
                    <a:pt x="14" y="25"/>
                    <a:pt x="10" y="25"/>
                  </a:cubicBezTo>
                  <a:cubicBezTo>
                    <a:pt x="5" y="25"/>
                    <a:pt x="1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7031511" y="4401326"/>
              <a:ext cx="97605" cy="47551"/>
            </a:xfrm>
            <a:custGeom>
              <a:rect b="b" l="l" r="r" t="t"/>
              <a:pathLst>
                <a:path extrusionOk="0" h="10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7" y="10"/>
                    <a:pt x="14" y="10"/>
                    <a:pt x="10" y="10"/>
                  </a:cubicBezTo>
                  <a:cubicBezTo>
                    <a:pt x="7" y="10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953930" y="4288705"/>
              <a:ext cx="57562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7144132" y="4288705"/>
              <a:ext cx="55059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978956" y="4233647"/>
              <a:ext cx="197711" cy="205218"/>
            </a:xfrm>
            <a:custGeom>
              <a:rect b="b" l="l" r="r" t="t"/>
              <a:pathLst>
                <a:path extrusionOk="0" h="44" w="42">
                  <a:moveTo>
                    <a:pt x="42" y="7"/>
                  </a:moveTo>
                  <a:cubicBezTo>
                    <a:pt x="35" y="3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1" y="7"/>
                    <a:pt x="1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3" y="31"/>
                    <a:pt x="7" y="37"/>
                  </a:cubicBezTo>
                  <a:cubicBezTo>
                    <a:pt x="9" y="39"/>
                    <a:pt x="11" y="41"/>
                    <a:pt x="13" y="42"/>
                  </a:cubicBezTo>
                  <a:cubicBezTo>
                    <a:pt x="16" y="43"/>
                    <a:pt x="18" y="44"/>
                    <a:pt x="21" y="44"/>
                  </a:cubicBezTo>
                  <a:cubicBezTo>
                    <a:pt x="27" y="44"/>
                    <a:pt x="32" y="41"/>
                    <a:pt x="36" y="37"/>
                  </a:cubicBezTo>
                  <a:cubicBezTo>
                    <a:pt x="40" y="31"/>
                    <a:pt x="42" y="24"/>
                    <a:pt x="42" y="18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7622139" y="4871826"/>
              <a:ext cx="2357506" cy="748296"/>
            </a:xfrm>
            <a:custGeom>
              <a:rect b="b" l="l" r="r" t="t"/>
              <a:pathLst>
                <a:path extrusionOk="0" h="159" w="501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30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8568145" y="5117087"/>
              <a:ext cx="175186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8833427" y="5117087"/>
              <a:ext cx="172684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6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9091202" y="5117087"/>
              <a:ext cx="175186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9091202" y="5117087"/>
              <a:ext cx="85090" cy="160170"/>
            </a:xfrm>
            <a:custGeom>
              <a:rect b="b" l="l" r="r" t="t"/>
              <a:pathLst>
                <a:path extrusionOk="0" h="34" w="18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4"/>
                    <a:pt x="2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4"/>
                    <a:pt x="10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9353980" y="5117087"/>
              <a:ext cx="170181" cy="160170"/>
            </a:xfrm>
            <a:custGeom>
              <a:rect b="b" l="l" r="r" t="t"/>
              <a:pathLst>
                <a:path extrusionOk="0" h="34" w="36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9614257" y="5117087"/>
              <a:ext cx="172684" cy="160170"/>
            </a:xfrm>
            <a:custGeom>
              <a:rect b="b" l="l" r="r" t="t"/>
              <a:pathLst>
                <a:path extrusionOk="0" h="34" w="37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9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8573150" y="5347332"/>
              <a:ext cx="758307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8573150" y="5004466"/>
              <a:ext cx="758307" cy="3754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8573150" y="5432422"/>
              <a:ext cx="758307" cy="17519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573150" y="5502496"/>
              <a:ext cx="347871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7802331" y="4946906"/>
              <a:ext cx="605644" cy="603142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7967506" y="5016980"/>
              <a:ext cx="295314" cy="185197"/>
            </a:xfrm>
            <a:custGeom>
              <a:rect b="b" l="l" r="r" t="t"/>
              <a:pathLst>
                <a:path extrusionOk="0" h="39" w="63">
                  <a:moveTo>
                    <a:pt x="4" y="35"/>
                  </a:moveTo>
                  <a:cubicBezTo>
                    <a:pt x="4" y="35"/>
                    <a:pt x="0" y="21"/>
                    <a:pt x="6" y="14"/>
                  </a:cubicBezTo>
                  <a:cubicBezTo>
                    <a:pt x="11" y="8"/>
                    <a:pt x="23" y="1"/>
                    <a:pt x="32" y="5"/>
                  </a:cubicBezTo>
                  <a:cubicBezTo>
                    <a:pt x="32" y="5"/>
                    <a:pt x="39" y="0"/>
                    <a:pt x="46" y="4"/>
                  </a:cubicBezTo>
                  <a:cubicBezTo>
                    <a:pt x="52" y="8"/>
                    <a:pt x="62" y="11"/>
                    <a:pt x="63" y="6"/>
                  </a:cubicBezTo>
                  <a:cubicBezTo>
                    <a:pt x="63" y="6"/>
                    <a:pt x="63" y="23"/>
                    <a:pt x="56" y="26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7812342" y="5352337"/>
              <a:ext cx="578115" cy="455484"/>
            </a:xfrm>
            <a:custGeom>
              <a:rect b="b" l="l" r="r" t="t"/>
              <a:pathLst>
                <a:path extrusionOk="0" h="97" w="123">
                  <a:moveTo>
                    <a:pt x="113" y="21"/>
                  </a:moveTo>
                  <a:cubicBezTo>
                    <a:pt x="105" y="7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7"/>
                    <a:pt x="1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7"/>
                    <a:pt x="26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1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8052597" y="5289770"/>
              <a:ext cx="97605" cy="117626"/>
            </a:xfrm>
            <a:custGeom>
              <a:rect b="b" l="l" r="r" t="t"/>
              <a:pathLst>
                <a:path extrusionOk="0" h="25" w="21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8052597" y="5282262"/>
              <a:ext cx="97605" cy="50053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8005047" y="5122092"/>
              <a:ext cx="197711" cy="197711"/>
            </a:xfrm>
            <a:custGeom>
              <a:rect b="b" l="l" r="r" t="t"/>
              <a:pathLst>
                <a:path extrusionOk="0" h="42" w="42">
                  <a:moveTo>
                    <a:pt x="42" y="7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9"/>
                    <a:pt x="6" y="34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4"/>
                  </a:cubicBezTo>
                  <a:cubicBezTo>
                    <a:pt x="39" y="29"/>
                    <a:pt x="42" y="21"/>
                    <a:pt x="42" y="15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7975015" y="5172145"/>
              <a:ext cx="52557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8172725" y="5172145"/>
              <a:ext cx="57562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9726877" y="651293"/>
              <a:ext cx="888445" cy="883440"/>
            </a:xfrm>
            <a:prstGeom prst="ellipse">
              <a:avLst/>
            </a:pr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9862021" y="651293"/>
              <a:ext cx="753302" cy="883440"/>
            </a:xfrm>
            <a:custGeom>
              <a:rect b="b" l="l" r="r" t="t"/>
              <a:pathLst>
                <a:path extrusionOk="0" h="188" w="160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90" y="15"/>
                    <a:pt x="107" y="43"/>
                    <a:pt x="107" y="76"/>
                  </a:cubicBezTo>
                  <a:cubicBezTo>
                    <a:pt x="107" y="125"/>
                    <a:pt x="68" y="164"/>
                    <a:pt x="19" y="164"/>
                  </a:cubicBezTo>
                  <a:cubicBezTo>
                    <a:pt x="13" y="164"/>
                    <a:pt x="6" y="163"/>
                    <a:pt x="0" y="162"/>
                  </a:cubicBezTo>
                  <a:cubicBezTo>
                    <a:pt x="17" y="178"/>
                    <a:pt x="40" y="188"/>
                    <a:pt x="65" y="188"/>
                  </a:cubicBezTo>
                  <a:cubicBezTo>
                    <a:pt x="118" y="188"/>
                    <a:pt x="160" y="146"/>
                    <a:pt x="160" y="94"/>
                  </a:cubicBezTo>
                  <a:cubicBezTo>
                    <a:pt x="160" y="42"/>
                    <a:pt x="118" y="0"/>
                    <a:pt x="65" y="0"/>
                  </a:cubicBezTo>
                  <a:close/>
                </a:path>
              </a:pathLst>
            </a:custGeom>
            <a:solidFill>
              <a:srgbClr val="F9A6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472355" y="2807130"/>
              <a:ext cx="978541" cy="400426"/>
            </a:xfrm>
            <a:custGeom>
              <a:rect b="b" l="l" r="r" t="t"/>
              <a:pathLst>
                <a:path extrusionOk="0" h="85" w="208">
                  <a:moveTo>
                    <a:pt x="187" y="85"/>
                  </a:moveTo>
                  <a:cubicBezTo>
                    <a:pt x="207" y="85"/>
                    <a:pt x="208" y="56"/>
                    <a:pt x="188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33"/>
                    <a:pt x="171" y="16"/>
                    <a:pt x="150" y="16"/>
                  </a:cubicBezTo>
                  <a:cubicBezTo>
                    <a:pt x="143" y="16"/>
                    <a:pt x="137" y="18"/>
                    <a:pt x="131" y="21"/>
                  </a:cubicBezTo>
                  <a:cubicBezTo>
                    <a:pt x="125" y="8"/>
                    <a:pt x="112" y="0"/>
                    <a:pt x="97" y="0"/>
                  </a:cubicBezTo>
                  <a:cubicBezTo>
                    <a:pt x="75" y="0"/>
                    <a:pt x="57" y="18"/>
                    <a:pt x="57" y="39"/>
                  </a:cubicBezTo>
                  <a:cubicBezTo>
                    <a:pt x="57" y="41"/>
                    <a:pt x="57" y="42"/>
                    <a:pt x="57" y="43"/>
                  </a:cubicBezTo>
                  <a:cubicBezTo>
                    <a:pt x="53" y="42"/>
                    <a:pt x="49" y="41"/>
                    <a:pt x="45" y="41"/>
                  </a:cubicBezTo>
                  <a:cubicBezTo>
                    <a:pt x="29" y="41"/>
                    <a:pt x="15" y="49"/>
                    <a:pt x="6" y="61"/>
                  </a:cubicBezTo>
                  <a:cubicBezTo>
                    <a:pt x="0" y="72"/>
                    <a:pt x="7" y="85"/>
                    <a:pt x="19" y="85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052597" y="1558304"/>
              <a:ext cx="1283866" cy="520553"/>
            </a:xfrm>
            <a:custGeom>
              <a:rect b="b" l="l" r="r" t="t"/>
              <a:pathLst>
                <a:path extrusionOk="0" h="111" w="273">
                  <a:moveTo>
                    <a:pt x="246" y="111"/>
                  </a:moveTo>
                  <a:cubicBezTo>
                    <a:pt x="271" y="111"/>
                    <a:pt x="273" y="73"/>
                    <a:pt x="247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43"/>
                    <a:pt x="224" y="21"/>
                    <a:pt x="196" y="21"/>
                  </a:cubicBezTo>
                  <a:cubicBezTo>
                    <a:pt x="188" y="21"/>
                    <a:pt x="180" y="23"/>
                    <a:pt x="172" y="27"/>
                  </a:cubicBezTo>
                  <a:cubicBezTo>
                    <a:pt x="164" y="11"/>
                    <a:pt x="147" y="0"/>
                    <a:pt x="127" y="0"/>
                  </a:cubicBezTo>
                  <a:cubicBezTo>
                    <a:pt x="98" y="0"/>
                    <a:pt x="75" y="23"/>
                    <a:pt x="75" y="51"/>
                  </a:cubicBezTo>
                  <a:cubicBezTo>
                    <a:pt x="75" y="53"/>
                    <a:pt x="75" y="54"/>
                    <a:pt x="75" y="56"/>
                  </a:cubicBezTo>
                  <a:cubicBezTo>
                    <a:pt x="70" y="54"/>
                    <a:pt x="65" y="53"/>
                    <a:pt x="59" y="53"/>
                  </a:cubicBezTo>
                  <a:cubicBezTo>
                    <a:pt x="38" y="53"/>
                    <a:pt x="20" y="64"/>
                    <a:pt x="9" y="80"/>
                  </a:cubicBezTo>
                  <a:cubicBezTo>
                    <a:pt x="0" y="93"/>
                    <a:pt x="10" y="111"/>
                    <a:pt x="26" y="111"/>
                  </a:cubicBezTo>
                  <a:lnTo>
                    <a:pt x="246" y="111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0555257" y="2023798"/>
              <a:ext cx="1181256" cy="483014"/>
            </a:xfrm>
            <a:custGeom>
              <a:rect b="b" l="l" r="r" t="t"/>
              <a:pathLst>
                <a:path extrusionOk="0" h="103" w="251">
                  <a:moveTo>
                    <a:pt x="25" y="103"/>
                  </a:moveTo>
                  <a:cubicBezTo>
                    <a:pt x="1" y="103"/>
                    <a:pt x="0" y="67"/>
                    <a:pt x="23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0"/>
                    <a:pt x="45" y="20"/>
                    <a:pt x="70" y="20"/>
                  </a:cubicBezTo>
                  <a:cubicBezTo>
                    <a:pt x="78" y="20"/>
                    <a:pt x="85" y="22"/>
                    <a:pt x="92" y="25"/>
                  </a:cubicBezTo>
                  <a:cubicBezTo>
                    <a:pt x="100" y="10"/>
                    <a:pt x="116" y="0"/>
                    <a:pt x="134" y="0"/>
                  </a:cubicBezTo>
                  <a:cubicBezTo>
                    <a:pt x="160" y="0"/>
                    <a:pt x="181" y="22"/>
                    <a:pt x="181" y="48"/>
                  </a:cubicBezTo>
                  <a:cubicBezTo>
                    <a:pt x="181" y="49"/>
                    <a:pt x="181" y="51"/>
                    <a:pt x="181" y="52"/>
                  </a:cubicBezTo>
                  <a:cubicBezTo>
                    <a:pt x="186" y="51"/>
                    <a:pt x="191" y="50"/>
                    <a:pt x="196" y="50"/>
                  </a:cubicBezTo>
                  <a:cubicBezTo>
                    <a:pt x="216" y="50"/>
                    <a:pt x="232" y="59"/>
                    <a:pt x="242" y="74"/>
                  </a:cubicBezTo>
                  <a:cubicBezTo>
                    <a:pt x="251" y="86"/>
                    <a:pt x="242" y="103"/>
                    <a:pt x="227" y="103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0587793" y="4936895"/>
              <a:ext cx="503036" cy="725772"/>
            </a:xfrm>
            <a:custGeom>
              <a:rect b="b" l="l" r="r" t="t"/>
              <a:pathLst>
                <a:path extrusionOk="0" h="154" w="107">
                  <a:moveTo>
                    <a:pt x="102" y="154"/>
                  </a:moveTo>
                  <a:cubicBezTo>
                    <a:pt x="107" y="153"/>
                    <a:pt x="107" y="153"/>
                    <a:pt x="107" y="153"/>
                  </a:cubicBezTo>
                  <a:cubicBezTo>
                    <a:pt x="107" y="145"/>
                    <a:pt x="104" y="132"/>
                    <a:pt x="86" y="111"/>
                  </a:cubicBezTo>
                  <a:cubicBezTo>
                    <a:pt x="54" y="74"/>
                    <a:pt x="25" y="20"/>
                    <a:pt x="33" y="0"/>
                  </a:cubicBezTo>
                  <a:cubicBezTo>
                    <a:pt x="33" y="0"/>
                    <a:pt x="0" y="48"/>
                    <a:pt x="22" y="80"/>
                  </a:cubicBezTo>
                  <a:cubicBezTo>
                    <a:pt x="42" y="110"/>
                    <a:pt x="96" y="116"/>
                    <a:pt x="102" y="15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0662873" y="4936895"/>
              <a:ext cx="427956" cy="725772"/>
            </a:xfrm>
            <a:custGeom>
              <a:rect b="b" l="l" r="r" t="t"/>
              <a:pathLst>
                <a:path extrusionOk="0" h="154" w="91">
                  <a:moveTo>
                    <a:pt x="88" y="154"/>
                  </a:moveTo>
                  <a:cubicBezTo>
                    <a:pt x="91" y="153"/>
                    <a:pt x="91" y="153"/>
                    <a:pt x="91" y="153"/>
                  </a:cubicBezTo>
                  <a:cubicBezTo>
                    <a:pt x="91" y="145"/>
                    <a:pt x="88" y="132"/>
                    <a:pt x="70" y="111"/>
                  </a:cubicBezTo>
                  <a:cubicBezTo>
                    <a:pt x="38" y="74"/>
                    <a:pt x="9" y="20"/>
                    <a:pt x="17" y="0"/>
                  </a:cubicBezTo>
                  <a:cubicBezTo>
                    <a:pt x="17" y="0"/>
                    <a:pt x="0" y="44"/>
                    <a:pt x="22" y="74"/>
                  </a:cubicBezTo>
                  <a:cubicBezTo>
                    <a:pt x="43" y="103"/>
                    <a:pt x="82" y="109"/>
                    <a:pt x="88" y="154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1105843" y="4656597"/>
              <a:ext cx="252770" cy="930990"/>
            </a:xfrm>
            <a:custGeom>
              <a:rect b="b" l="l" r="r" t="t"/>
              <a:pathLst>
                <a:path extrusionOk="0" h="198" w="54">
                  <a:moveTo>
                    <a:pt x="13" y="177"/>
                  </a:moveTo>
                  <a:cubicBezTo>
                    <a:pt x="11" y="185"/>
                    <a:pt x="8" y="192"/>
                    <a:pt x="6" y="197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9" y="183"/>
                    <a:pt x="36" y="155"/>
                    <a:pt x="40" y="119"/>
                  </a:cubicBezTo>
                  <a:cubicBezTo>
                    <a:pt x="46" y="66"/>
                    <a:pt x="54" y="0"/>
                    <a:pt x="54" y="0"/>
                  </a:cubicBezTo>
                  <a:cubicBezTo>
                    <a:pt x="54" y="0"/>
                    <a:pt x="0" y="44"/>
                    <a:pt x="12" y="106"/>
                  </a:cubicBezTo>
                  <a:cubicBezTo>
                    <a:pt x="18" y="137"/>
                    <a:pt x="16" y="160"/>
                    <a:pt x="13" y="17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1148389" y="4656597"/>
              <a:ext cx="210223" cy="900958"/>
            </a:xfrm>
            <a:custGeom>
              <a:rect b="b" l="l" r="r" t="t"/>
              <a:pathLst>
                <a:path extrusionOk="0" h="192" w="45">
                  <a:moveTo>
                    <a:pt x="23" y="80"/>
                  </a:moveTo>
                  <a:cubicBezTo>
                    <a:pt x="20" y="125"/>
                    <a:pt x="11" y="173"/>
                    <a:pt x="0" y="192"/>
                  </a:cubicBezTo>
                  <a:cubicBezTo>
                    <a:pt x="2" y="191"/>
                    <a:pt x="4" y="190"/>
                    <a:pt x="5" y="189"/>
                  </a:cubicBezTo>
                  <a:cubicBezTo>
                    <a:pt x="16" y="173"/>
                    <a:pt x="28" y="148"/>
                    <a:pt x="31" y="119"/>
                  </a:cubicBezTo>
                  <a:cubicBezTo>
                    <a:pt x="37" y="66"/>
                    <a:pt x="45" y="0"/>
                    <a:pt x="45" y="0"/>
                  </a:cubicBezTo>
                  <a:cubicBezTo>
                    <a:pt x="45" y="0"/>
                    <a:pt x="26" y="23"/>
                    <a:pt x="23" y="80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1118357" y="5097065"/>
              <a:ext cx="462993" cy="513046"/>
            </a:xfrm>
            <a:custGeom>
              <a:rect b="b" l="l" r="r" t="t"/>
              <a:pathLst>
                <a:path extrusionOk="0" h="109" w="98">
                  <a:moveTo>
                    <a:pt x="11" y="97"/>
                  </a:moveTo>
                  <a:cubicBezTo>
                    <a:pt x="7" y="102"/>
                    <a:pt x="3" y="105"/>
                    <a:pt x="0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3" y="103"/>
                    <a:pt x="33" y="91"/>
                    <a:pt x="48" y="70"/>
                  </a:cubicBezTo>
                  <a:cubicBezTo>
                    <a:pt x="70" y="39"/>
                    <a:pt x="98" y="0"/>
                    <a:pt x="98" y="0"/>
                  </a:cubicBezTo>
                  <a:cubicBezTo>
                    <a:pt x="98" y="0"/>
                    <a:pt x="49" y="9"/>
                    <a:pt x="35" y="52"/>
                  </a:cubicBezTo>
                  <a:cubicBezTo>
                    <a:pt x="28" y="73"/>
                    <a:pt x="19" y="88"/>
                    <a:pt x="11" y="9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1138378" y="5097065"/>
              <a:ext cx="442972" cy="498030"/>
            </a:xfrm>
            <a:custGeom>
              <a:rect b="b" l="l" r="r" t="t"/>
              <a:pathLst>
                <a:path extrusionOk="0" h="106" w="94">
                  <a:moveTo>
                    <a:pt x="52" y="43"/>
                  </a:moveTo>
                  <a:cubicBezTo>
                    <a:pt x="35" y="70"/>
                    <a:pt x="13" y="97"/>
                    <a:pt x="0" y="106"/>
                  </a:cubicBezTo>
                  <a:cubicBezTo>
                    <a:pt x="1" y="105"/>
                    <a:pt x="2" y="105"/>
                    <a:pt x="4" y="105"/>
                  </a:cubicBezTo>
                  <a:cubicBezTo>
                    <a:pt x="16" y="99"/>
                    <a:pt x="32" y="88"/>
                    <a:pt x="44" y="70"/>
                  </a:cubicBezTo>
                  <a:cubicBezTo>
                    <a:pt x="66" y="39"/>
                    <a:pt x="94" y="0"/>
                    <a:pt x="94" y="0"/>
                  </a:cubicBezTo>
                  <a:cubicBezTo>
                    <a:pt x="94" y="0"/>
                    <a:pt x="74" y="8"/>
                    <a:pt x="52" y="43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0800518" y="4476406"/>
              <a:ext cx="322844" cy="1156229"/>
            </a:xfrm>
            <a:custGeom>
              <a:rect b="b" l="l" r="r" t="t"/>
              <a:pathLst>
                <a:path extrusionOk="0" h="246" w="69">
                  <a:moveTo>
                    <a:pt x="60" y="227"/>
                  </a:moveTo>
                  <a:cubicBezTo>
                    <a:pt x="63" y="236"/>
                    <a:pt x="66" y="242"/>
                    <a:pt x="67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30"/>
                    <a:pt x="61" y="204"/>
                    <a:pt x="56" y="186"/>
                  </a:cubicBezTo>
                  <a:cubicBezTo>
                    <a:pt x="49" y="161"/>
                    <a:pt x="55" y="148"/>
                    <a:pt x="49" y="104"/>
                  </a:cubicBezTo>
                  <a:cubicBezTo>
                    <a:pt x="43" y="59"/>
                    <a:pt x="17" y="0"/>
                    <a:pt x="17" y="0"/>
                  </a:cubicBezTo>
                  <a:cubicBezTo>
                    <a:pt x="17" y="0"/>
                    <a:pt x="0" y="62"/>
                    <a:pt x="24" y="122"/>
                  </a:cubicBezTo>
                  <a:cubicBezTo>
                    <a:pt x="49" y="181"/>
                    <a:pt x="47" y="189"/>
                    <a:pt x="60" y="2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0880603" y="4476406"/>
              <a:ext cx="237754" cy="1156229"/>
            </a:xfrm>
            <a:custGeom>
              <a:rect b="b" l="l" r="r" t="t"/>
              <a:pathLst>
                <a:path extrusionOk="0" h="246" w="51">
                  <a:moveTo>
                    <a:pt x="50" y="246"/>
                  </a:moveTo>
                  <a:cubicBezTo>
                    <a:pt x="50" y="246"/>
                    <a:pt x="50" y="246"/>
                    <a:pt x="50" y="246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48" y="224"/>
                    <a:pt x="43" y="202"/>
                    <a:pt x="39" y="186"/>
                  </a:cubicBezTo>
                  <a:cubicBezTo>
                    <a:pt x="32" y="161"/>
                    <a:pt x="38" y="148"/>
                    <a:pt x="32" y="104"/>
                  </a:cubicBezTo>
                  <a:cubicBezTo>
                    <a:pt x="26" y="59"/>
                    <a:pt x="0" y="0"/>
                    <a:pt x="0" y="0"/>
                  </a:cubicBezTo>
                  <a:cubicBezTo>
                    <a:pt x="0" y="0"/>
                    <a:pt x="8" y="89"/>
                    <a:pt x="20" y="127"/>
                  </a:cubicBezTo>
                  <a:cubicBezTo>
                    <a:pt x="32" y="163"/>
                    <a:pt x="48" y="236"/>
                    <a:pt x="50" y="24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10870593" y="5540036"/>
              <a:ext cx="518052" cy="400426"/>
            </a:xfrm>
            <a:custGeom>
              <a:rect b="b" l="l" r="r" t="t"/>
              <a:pathLst>
                <a:path extrusionOk="0" h="85" w="110">
                  <a:moveTo>
                    <a:pt x="1" y="11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3" y="81"/>
                    <a:pt x="18" y="85"/>
                    <a:pt x="24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2" y="85"/>
                    <a:pt x="97" y="81"/>
                    <a:pt x="98" y="7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0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875598" y="5540036"/>
              <a:ext cx="508041" cy="400426"/>
            </a:xfrm>
            <a:custGeom>
              <a:rect b="b" l="l" r="r" t="t"/>
              <a:pathLst>
                <a:path extrusionOk="0" h="85" w="108"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7"/>
                    <a:pt x="108" y="7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5"/>
                    <a:pt x="107" y="5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4"/>
                    <a:pt x="106" y="4"/>
                    <a:pt x="10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81"/>
                    <a:pt x="63" y="85"/>
                    <a:pt x="57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91" y="85"/>
                    <a:pt x="96" y="81"/>
                    <a:pt x="97" y="7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lose/>
                </a:path>
              </a:pathLst>
            </a:custGeom>
            <a:solidFill>
              <a:srgbClr val="CAED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278211" y="3415278"/>
              <a:ext cx="798349" cy="600639"/>
            </a:xfrm>
            <a:custGeom>
              <a:rect b="b" l="l" r="r" t="t"/>
              <a:pathLst>
                <a:path extrusionOk="0" h="128" w="170">
                  <a:moveTo>
                    <a:pt x="1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5" y="92"/>
                    <a:pt x="170" y="86"/>
                    <a:pt x="170" y="79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6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540990" y="3517886"/>
              <a:ext cx="277796" cy="245261"/>
            </a:xfrm>
            <a:custGeom>
              <a:rect b="b" l="l" r="r" t="t"/>
              <a:pathLst>
                <a:path extrusionOk="0" h="52" w="59">
                  <a:moveTo>
                    <a:pt x="54" y="6"/>
                  </a:moveTo>
                  <a:cubicBezTo>
                    <a:pt x="48" y="0"/>
                    <a:pt x="38" y="0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5" y="3"/>
                    <a:pt x="21" y="2"/>
                    <a:pt x="17" y="2"/>
                  </a:cubicBezTo>
                  <a:cubicBezTo>
                    <a:pt x="13" y="2"/>
                    <a:pt x="9" y="3"/>
                    <a:pt x="6" y="6"/>
                  </a:cubicBezTo>
                  <a:cubicBezTo>
                    <a:pt x="0" y="12"/>
                    <a:pt x="0" y="22"/>
                    <a:pt x="6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5"/>
                    <a:pt x="59" y="21"/>
                    <a:pt x="59" y="17"/>
                  </a:cubicBezTo>
                  <a:cubicBezTo>
                    <a:pt x="59" y="13"/>
                    <a:pt x="57" y="9"/>
                    <a:pt x="54" y="6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10192372" y="2719538"/>
              <a:ext cx="808360" cy="605644"/>
            </a:xfrm>
            <a:custGeom>
              <a:rect b="b" l="l" r="r" t="t"/>
              <a:pathLst>
                <a:path extrusionOk="0" h="129" w="172">
                  <a:moveTo>
                    <a:pt x="1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66" y="92"/>
                    <a:pt x="172" y="86"/>
                    <a:pt x="172" y="79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5"/>
                    <a:pt x="166" y="0"/>
                    <a:pt x="159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0560263" y="2789612"/>
              <a:ext cx="242759" cy="290309"/>
            </a:xfrm>
            <a:custGeom>
              <a:rect b="b" l="l" r="r" t="t"/>
              <a:pathLst>
                <a:path extrusionOk="0" h="62" w="52">
                  <a:moveTo>
                    <a:pt x="48" y="35"/>
                  </a:moveTo>
                  <a:cubicBezTo>
                    <a:pt x="50" y="35"/>
                    <a:pt x="52" y="32"/>
                    <a:pt x="52" y="30"/>
                  </a:cubicBezTo>
                  <a:cubicBezTo>
                    <a:pt x="52" y="27"/>
                    <a:pt x="50" y="25"/>
                    <a:pt x="4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6" y="25"/>
                  </a:cubicBezTo>
                  <a:cubicBezTo>
                    <a:pt x="31" y="25"/>
                    <a:pt x="31" y="25"/>
                    <a:pt x="29" y="25"/>
                  </a:cubicBezTo>
                  <a:cubicBezTo>
                    <a:pt x="25" y="24"/>
                    <a:pt x="30" y="19"/>
                    <a:pt x="27" y="9"/>
                  </a:cubicBezTo>
                  <a:cubicBezTo>
                    <a:pt x="24" y="0"/>
                    <a:pt x="15" y="1"/>
                    <a:pt x="16" y="5"/>
                  </a:cubicBezTo>
                  <a:cubicBezTo>
                    <a:pt x="16" y="9"/>
                    <a:pt x="17" y="20"/>
                    <a:pt x="14" y="23"/>
                  </a:cubicBezTo>
                  <a:cubicBezTo>
                    <a:pt x="9" y="30"/>
                    <a:pt x="0" y="31"/>
                    <a:pt x="0" y="3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4" y="61"/>
                    <a:pt x="22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2"/>
                    <a:pt x="46" y="60"/>
                    <a:pt x="46" y="57"/>
                  </a:cubicBezTo>
                  <a:cubicBezTo>
                    <a:pt x="46" y="56"/>
                    <a:pt x="45" y="55"/>
                    <a:pt x="44" y="54"/>
                  </a:cubicBezTo>
                  <a:cubicBezTo>
                    <a:pt x="47" y="54"/>
                    <a:pt x="49" y="52"/>
                    <a:pt x="49" y="49"/>
                  </a:cubicBezTo>
                  <a:cubicBezTo>
                    <a:pt x="49" y="47"/>
                    <a:pt x="47" y="45"/>
                    <a:pt x="45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9" y="44"/>
                    <a:pt x="51" y="42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10432628" y="2902231"/>
              <a:ext cx="80085" cy="170181"/>
            </a:xfrm>
            <a:custGeom>
              <a:rect b="b" l="l" r="r" t="t"/>
              <a:pathLst>
                <a:path extrusionOk="0" h="68" w="32">
                  <a:moveTo>
                    <a:pt x="0" y="68"/>
                  </a:moveTo>
                  <a:lnTo>
                    <a:pt x="30" y="6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9396526" y="4283700"/>
              <a:ext cx="437966" cy="437966"/>
            </a:xfrm>
            <a:custGeom>
              <a:rect b="b" l="l" r="r" t="t"/>
              <a:pathLst>
                <a:path extrusionOk="0" h="93" w="93">
                  <a:moveTo>
                    <a:pt x="6" y="68"/>
                  </a:moveTo>
                  <a:cubicBezTo>
                    <a:pt x="2" y="61"/>
                    <a:pt x="0" y="53"/>
                    <a:pt x="0" y="45"/>
                  </a:cubicBezTo>
                  <a:cubicBezTo>
                    <a:pt x="1" y="20"/>
                    <a:pt x="22" y="0"/>
                    <a:pt x="47" y="0"/>
                  </a:cubicBezTo>
                  <a:cubicBezTo>
                    <a:pt x="72" y="1"/>
                    <a:pt x="93" y="22"/>
                    <a:pt x="91" y="49"/>
                  </a:cubicBezTo>
                  <a:cubicBezTo>
                    <a:pt x="90" y="71"/>
                    <a:pt x="72" y="90"/>
                    <a:pt x="49" y="91"/>
                  </a:cubicBezTo>
                  <a:cubicBezTo>
                    <a:pt x="42" y="92"/>
                    <a:pt x="36" y="91"/>
                    <a:pt x="30" y="88"/>
                  </a:cubicBezTo>
                  <a:cubicBezTo>
                    <a:pt x="27" y="87"/>
                    <a:pt x="24" y="87"/>
                    <a:pt x="21" y="88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6"/>
                    <a:pt x="8" y="72"/>
                    <a:pt x="6" y="68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9491628" y="4373796"/>
              <a:ext cx="250266" cy="235250"/>
            </a:xfrm>
            <a:custGeom>
              <a:rect b="b" l="l" r="r" t="t"/>
              <a:pathLst>
                <a:path extrusionOk="0" h="50" w="53">
                  <a:moveTo>
                    <a:pt x="25" y="2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2" y="2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2"/>
                    <a:pt x="15" y="3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0"/>
                    <a:pt x="13" y="4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7" y="40"/>
                    <a:pt x="28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50"/>
                    <a:pt x="44" y="49"/>
                    <a:pt x="43" y="4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2"/>
                    <a:pt x="39" y="31"/>
                    <a:pt x="39" y="3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2" y="18"/>
                    <a:pt x="50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695091" y="4806757"/>
              <a:ext cx="22525" cy="17519"/>
            </a:xfrm>
            <a:custGeom>
              <a:rect b="b" l="l" r="r" t="t"/>
              <a:pathLst>
                <a:path extrusionOk="0" h="4" w="5">
                  <a:moveTo>
                    <a:pt x="2" y="0"/>
                  </a:move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5" y="0"/>
                    <a:pt x="2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224591" y="5004466"/>
              <a:ext cx="65069" cy="50053"/>
            </a:xfrm>
            <a:custGeom>
              <a:rect b="b" l="l" r="r" t="t"/>
              <a:pathLst>
                <a:path extrusionOk="0" h="11" w="14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4" y="11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26"/>
          <p:cNvSpPr/>
          <p:nvPr/>
        </p:nvSpPr>
        <p:spPr>
          <a:xfrm>
            <a:off x="-10970" y="4742624"/>
            <a:ext cx="5339390" cy="2122347"/>
          </a:xfrm>
          <a:custGeom>
            <a:rect b="b" l="l" r="r" t="t"/>
            <a:pathLst>
              <a:path extrusionOk="0" h="1560576" w="3926089">
                <a:moveTo>
                  <a:pt x="0" y="0"/>
                </a:moveTo>
                <a:lnTo>
                  <a:pt x="11234" y="2430"/>
                </a:lnTo>
                <a:cubicBezTo>
                  <a:pt x="35936" y="10211"/>
                  <a:pt x="59756" y="20281"/>
                  <a:pt x="82106" y="32628"/>
                </a:cubicBezTo>
                <a:cubicBezTo>
                  <a:pt x="260903" y="131410"/>
                  <a:pt x="364418" y="324268"/>
                  <a:pt x="472638" y="498311"/>
                </a:cubicBezTo>
                <a:cubicBezTo>
                  <a:pt x="576152" y="672354"/>
                  <a:pt x="698488" y="855805"/>
                  <a:pt x="896106" y="921659"/>
                </a:cubicBezTo>
                <a:cubicBezTo>
                  <a:pt x="1277228" y="1053367"/>
                  <a:pt x="1733633" y="667650"/>
                  <a:pt x="2081818" y="879324"/>
                </a:cubicBezTo>
                <a:cubicBezTo>
                  <a:pt x="2274731" y="996921"/>
                  <a:pt x="2331194" y="1260337"/>
                  <a:pt x="2509992" y="1401453"/>
                </a:cubicBezTo>
                <a:cubicBezTo>
                  <a:pt x="2684084" y="1542569"/>
                  <a:pt x="2928755" y="1537865"/>
                  <a:pt x="3145194" y="1509642"/>
                </a:cubicBezTo>
                <a:cubicBezTo>
                  <a:pt x="3366339" y="1481419"/>
                  <a:pt x="3592189" y="1434380"/>
                  <a:pt x="3803923" y="1500235"/>
                </a:cubicBezTo>
                <a:cubicBezTo>
                  <a:pt x="3830390" y="1508466"/>
                  <a:pt x="3856342" y="1519271"/>
                  <a:pt x="3881329" y="1532280"/>
                </a:cubicBezTo>
                <a:lnTo>
                  <a:pt x="3926089" y="1560576"/>
                </a:lnTo>
                <a:lnTo>
                  <a:pt x="0" y="1560576"/>
                </a:ln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4195995" y="6058087"/>
            <a:ext cx="265282" cy="262780"/>
          </a:xfrm>
          <a:custGeom>
            <a:rect b="b" l="l" r="r" t="t"/>
            <a:pathLst>
              <a:path extrusionOk="0" h="56" w="56">
                <a:moveTo>
                  <a:pt x="11" y="10"/>
                </a:moveTo>
                <a:cubicBezTo>
                  <a:pt x="10" y="11"/>
                  <a:pt x="0" y="27"/>
                  <a:pt x="6" y="39"/>
                </a:cubicBezTo>
                <a:cubicBezTo>
                  <a:pt x="13" y="51"/>
                  <a:pt x="30" y="56"/>
                  <a:pt x="42" y="48"/>
                </a:cubicBezTo>
                <a:cubicBezTo>
                  <a:pt x="53" y="41"/>
                  <a:pt x="56" y="23"/>
                  <a:pt x="48" y="12"/>
                </a:cubicBezTo>
                <a:cubicBezTo>
                  <a:pt x="39" y="1"/>
                  <a:pt x="21" y="0"/>
                  <a:pt x="11" y="10"/>
                </a:cubicBezTo>
              </a:path>
            </a:pathLst>
          </a:custGeom>
          <a:solidFill>
            <a:srgbClr val="FDE17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26"/>
          <p:cNvGrpSpPr/>
          <p:nvPr/>
        </p:nvGrpSpPr>
        <p:grpSpPr>
          <a:xfrm>
            <a:off x="871769" y="2307457"/>
            <a:ext cx="4432800" cy="1877944"/>
            <a:chOff x="932298" y="2353147"/>
            <a:chExt cx="4432800" cy="1877944"/>
          </a:xfrm>
        </p:grpSpPr>
        <p:sp>
          <p:nvSpPr>
            <p:cNvPr id="345" name="Google Shape;345;p26"/>
            <p:cNvSpPr txBox="1"/>
            <p:nvPr/>
          </p:nvSpPr>
          <p:spPr>
            <a:xfrm>
              <a:off x="932298" y="2353147"/>
              <a:ext cx="4432800" cy="16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Twitter</a:t>
              </a:r>
              <a:endParaRPr b="1" i="0" sz="4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Search App</a:t>
              </a:r>
              <a:endParaRPr b="1" i="0" sz="4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932298" y="3638941"/>
              <a:ext cx="2981364" cy="592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26"/>
          <p:cNvSpPr/>
          <p:nvPr/>
        </p:nvSpPr>
        <p:spPr>
          <a:xfrm>
            <a:off x="862825" y="4538725"/>
            <a:ext cx="2275200" cy="45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C92"/>
                </a:solidFill>
                <a:latin typeface="Arial Rounded"/>
                <a:ea typeface="Arial Rounded"/>
                <a:cs typeface="Arial Rounded"/>
                <a:sym typeface="Arial Rounded"/>
              </a:rPr>
              <a:t> Final Project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2680500" y="4623528"/>
            <a:ext cx="279412" cy="280642"/>
          </a:xfrm>
          <a:custGeom>
            <a:rect b="b" l="l" r="r" t="t"/>
            <a:pathLst>
              <a:path extrusionOk="0" h="96" w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6"/>
          <p:cNvGrpSpPr/>
          <p:nvPr/>
        </p:nvGrpSpPr>
        <p:grpSpPr>
          <a:xfrm>
            <a:off x="864265" y="1522191"/>
            <a:ext cx="1886272" cy="313384"/>
            <a:chOff x="615636" y="839208"/>
            <a:chExt cx="2218099" cy="368514"/>
          </a:xfrm>
        </p:grpSpPr>
        <p:pic>
          <p:nvPicPr>
            <p:cNvPr id="350" name="Google Shape;35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6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2" name="Google Shape;352;p26"/>
          <p:cNvPicPr preferRelativeResize="0"/>
          <p:nvPr/>
        </p:nvPicPr>
        <p:blipFill rotWithShape="1">
          <a:blip r:embed="rId4">
            <a:alphaModFix/>
          </a:blip>
          <a:srcRect b="20690" l="19121" r="0" t="0"/>
          <a:stretch/>
        </p:blipFill>
        <p:spPr>
          <a:xfrm>
            <a:off x="-24191" y="5020162"/>
            <a:ext cx="2506347" cy="184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1100" y="6073978"/>
            <a:ext cx="534200" cy="110482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6"/>
          <p:cNvSpPr txBox="1"/>
          <p:nvPr/>
        </p:nvSpPr>
        <p:spPr>
          <a:xfrm>
            <a:off x="5671975" y="5509775"/>
            <a:ext cx="602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 6</a:t>
            </a:r>
            <a:endParaRPr b="0" i="0" sz="15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Vivek Reddy Chithari </a:t>
            </a:r>
            <a:endParaRPr b="0" i="0" sz="15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Manisha Gayatri Damera </a:t>
            </a:r>
            <a:endParaRPr b="0" i="0" sz="15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Neha </a:t>
            </a:r>
            <a:r>
              <a:rPr lang="en-US" sz="1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</a:t>
            </a:r>
            <a:r>
              <a:rPr b="0" i="0" lang="en-US" sz="15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honta</a:t>
            </a:r>
            <a:endParaRPr b="0" i="0" sz="15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5"/>
          <p:cNvGrpSpPr/>
          <p:nvPr/>
        </p:nvGrpSpPr>
        <p:grpSpPr>
          <a:xfrm flipH="1">
            <a:off x="-292678" y="-10"/>
            <a:ext cx="5924482" cy="6545430"/>
            <a:chOff x="3594101" y="676275"/>
            <a:chExt cx="4983163" cy="5505450"/>
          </a:xfrm>
        </p:grpSpPr>
        <p:sp>
          <p:nvSpPr>
            <p:cNvPr id="603" name="Google Shape;603;p35"/>
            <p:cNvSpPr/>
            <p:nvPr/>
          </p:nvSpPr>
          <p:spPr>
            <a:xfrm>
              <a:off x="3594101" y="1600200"/>
              <a:ext cx="963613" cy="827088"/>
            </a:xfrm>
            <a:custGeom>
              <a:rect b="b" l="l" r="r" t="t"/>
              <a:pathLst>
                <a:path extrusionOk="0" h="277" w="323">
                  <a:moveTo>
                    <a:pt x="166" y="0"/>
                  </a:moveTo>
                  <a:cubicBezTo>
                    <a:pt x="159" y="0"/>
                    <a:pt x="153" y="0"/>
                    <a:pt x="146" y="1"/>
                  </a:cubicBezTo>
                  <a:cubicBezTo>
                    <a:pt x="62" y="10"/>
                    <a:pt x="0" y="80"/>
                    <a:pt x="9" y="156"/>
                  </a:cubicBezTo>
                  <a:cubicBezTo>
                    <a:pt x="16" y="226"/>
                    <a:pt x="81" y="277"/>
                    <a:pt x="158" y="277"/>
                  </a:cubicBezTo>
                  <a:cubicBezTo>
                    <a:pt x="164" y="277"/>
                    <a:pt x="171" y="277"/>
                    <a:pt x="177" y="276"/>
                  </a:cubicBezTo>
                  <a:cubicBezTo>
                    <a:pt x="262" y="266"/>
                    <a:pt x="323" y="197"/>
                    <a:pt x="315" y="121"/>
                  </a:cubicBezTo>
                  <a:cubicBezTo>
                    <a:pt x="307" y="51"/>
                    <a:pt x="242" y="0"/>
                    <a:pt x="166" y="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2999">
                  <a:srgbClr val="C2EFFF">
                    <a:alpha val="60000"/>
                  </a:srgbClr>
                </a:gs>
                <a:gs pos="100000">
                  <a:srgbClr val="A7E8FF">
                    <a:alpha val="28235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8051801" y="5489575"/>
              <a:ext cx="390525" cy="334963"/>
            </a:xfrm>
            <a:custGeom>
              <a:rect b="b" l="l" r="r" t="t"/>
              <a:pathLst>
                <a:path extrusionOk="0" h="112" w="131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2999">
                  <a:srgbClr val="C2EFFF">
                    <a:alpha val="60000"/>
                  </a:srgbClr>
                </a:gs>
                <a:gs pos="100000">
                  <a:srgbClr val="A7E8FF">
                    <a:alpha val="28235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898901" y="676275"/>
              <a:ext cx="4678363" cy="5505450"/>
            </a:xfrm>
            <a:custGeom>
              <a:rect b="b" l="l" r="r" t="t"/>
              <a:pathLst>
                <a:path extrusionOk="0" h="1846" w="1567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52999">
                  <a:srgbClr val="C2EFFF">
                    <a:alpha val="60000"/>
                  </a:srgbClr>
                </a:gs>
                <a:gs pos="100000">
                  <a:srgbClr val="A7E8FF">
                    <a:alpha val="28235"/>
                  </a:srgbClr>
                </a:gs>
              </a:gsLst>
              <a:lin ang="81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35"/>
          <p:cNvSpPr txBox="1"/>
          <p:nvPr/>
        </p:nvSpPr>
        <p:spPr>
          <a:xfrm>
            <a:off x="6495835" y="979294"/>
            <a:ext cx="4827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5"/>
          <p:cNvSpPr/>
          <p:nvPr/>
        </p:nvSpPr>
        <p:spPr>
          <a:xfrm rot="10800000">
            <a:off x="9723970" y="0"/>
            <a:ext cx="2468030" cy="963266"/>
          </a:xfrm>
          <a:custGeom>
            <a:rect b="b" l="l" r="r" t="t"/>
            <a:pathLst>
              <a:path extrusionOk="0" h="201" w="513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>
            <a:gsLst>
              <a:gs pos="0">
                <a:schemeClr val="lt1"/>
              </a:gs>
              <a:gs pos="70000">
                <a:srgbClr val="A7E8FF">
                  <a:alpha val="28235"/>
                </a:srgbClr>
              </a:gs>
              <a:gs pos="100000">
                <a:srgbClr val="A7E8FF">
                  <a:alpha val="28235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0088827" y="220968"/>
            <a:ext cx="1738324" cy="288804"/>
            <a:chOff x="615636" y="839208"/>
            <a:chExt cx="2218099" cy="368514"/>
          </a:xfrm>
        </p:grpSpPr>
        <p:pic>
          <p:nvPicPr>
            <p:cNvPr id="609" name="Google Shape;609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0" name="Google Shape;610;p35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35"/>
          <p:cNvSpPr txBox="1"/>
          <p:nvPr/>
        </p:nvSpPr>
        <p:spPr>
          <a:xfrm>
            <a:off x="3112225" y="1934025"/>
            <a:ext cx="23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35" title="WhatsApp Video 2023-04-26 at 4.46.23 PM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200" y="335688"/>
            <a:ext cx="8185775" cy="613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6"/>
          <p:cNvSpPr/>
          <p:nvPr/>
        </p:nvSpPr>
        <p:spPr>
          <a:xfrm>
            <a:off x="-8475" y="642363"/>
            <a:ext cx="12200400" cy="6215700"/>
          </a:xfrm>
          <a:prstGeom prst="rect">
            <a:avLst/>
          </a:prstGeom>
          <a:gradFill>
            <a:gsLst>
              <a:gs pos="0">
                <a:srgbClr val="33CCFF"/>
              </a:gs>
              <a:gs pos="95000">
                <a:srgbClr val="006C92"/>
              </a:gs>
              <a:gs pos="100000">
                <a:srgbClr val="006C92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2106600" y="546551"/>
            <a:ext cx="12007800" cy="4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36"/>
          <p:cNvGrpSpPr/>
          <p:nvPr/>
        </p:nvGrpSpPr>
        <p:grpSpPr>
          <a:xfrm>
            <a:off x="10383450" y="194294"/>
            <a:ext cx="1609232" cy="266509"/>
            <a:chOff x="615636" y="839208"/>
            <a:chExt cx="2218100" cy="368514"/>
          </a:xfrm>
        </p:grpSpPr>
        <p:pic>
          <p:nvPicPr>
            <p:cNvPr id="620" name="Google Shape;62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36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36"/>
          <p:cNvSpPr/>
          <p:nvPr/>
        </p:nvSpPr>
        <p:spPr>
          <a:xfrm>
            <a:off x="-8471" y="2095392"/>
            <a:ext cx="12200471" cy="4762605"/>
          </a:xfrm>
          <a:custGeom>
            <a:rect b="b" l="l" r="r" t="t"/>
            <a:pathLst>
              <a:path extrusionOk="0" h="5924074" w="12219388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gradFill>
            <a:gsLst>
              <a:gs pos="0">
                <a:srgbClr val="E6F9FF">
                  <a:alpha val="0"/>
                </a:srgbClr>
              </a:gs>
              <a:gs pos="100000">
                <a:srgbClr val="A7E8FF">
                  <a:alpha val="12549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36"/>
          <p:cNvGrpSpPr/>
          <p:nvPr/>
        </p:nvGrpSpPr>
        <p:grpSpPr>
          <a:xfrm>
            <a:off x="327584" y="4099341"/>
            <a:ext cx="1366837" cy="2758659"/>
            <a:chOff x="3128963" y="2235201"/>
            <a:chExt cx="608012" cy="1227138"/>
          </a:xfrm>
        </p:grpSpPr>
        <p:sp>
          <p:nvSpPr>
            <p:cNvPr id="624" name="Google Shape;624;p36"/>
            <p:cNvSpPr/>
            <p:nvPr/>
          </p:nvSpPr>
          <p:spPr>
            <a:xfrm>
              <a:off x="3559175" y="2241551"/>
              <a:ext cx="88900" cy="98425"/>
            </a:xfrm>
            <a:custGeom>
              <a:rect b="b" l="l" r="r" t="t"/>
              <a:pathLst>
                <a:path extrusionOk="0" h="19" w="17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575050" y="2235201"/>
              <a:ext cx="77788" cy="109538"/>
            </a:xfrm>
            <a:custGeom>
              <a:rect b="b" l="l" r="r" t="t"/>
              <a:pathLst>
                <a:path extrusionOk="0" h="21" w="15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460750" y="2344738"/>
              <a:ext cx="88900" cy="98425"/>
            </a:xfrm>
            <a:custGeom>
              <a:rect b="b" l="l" r="r" t="t"/>
              <a:pathLst>
                <a:path extrusionOk="0" h="19" w="17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471863" y="2339976"/>
              <a:ext cx="77788" cy="109538"/>
            </a:xfrm>
            <a:custGeom>
              <a:rect b="b" l="l" r="r" t="t"/>
              <a:pathLst>
                <a:path extrusionOk="0" h="21" w="15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352800" y="2474913"/>
              <a:ext cx="87313" cy="103188"/>
            </a:xfrm>
            <a:custGeom>
              <a:rect b="b" l="l" r="r" t="t"/>
              <a:pathLst>
                <a:path extrusionOk="0" h="20" w="17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362325" y="2470151"/>
              <a:ext cx="77788" cy="114300"/>
            </a:xfrm>
            <a:custGeom>
              <a:rect b="b" l="l" r="r" t="t"/>
              <a:pathLst>
                <a:path extrusionOk="0" h="22" w="15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3263900" y="2620963"/>
              <a:ext cx="68263" cy="82550"/>
            </a:xfrm>
            <a:custGeom>
              <a:rect b="b" l="l" r="r" t="t"/>
              <a:pathLst>
                <a:path extrusionOk="0" h="16" w="13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3259138" y="2614613"/>
              <a:ext cx="77788" cy="88900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170238" y="2781301"/>
              <a:ext cx="82550" cy="93663"/>
            </a:xfrm>
            <a:custGeom>
              <a:rect b="b" l="l" r="r" t="t"/>
              <a:pathLst>
                <a:path extrusionOk="0" h="18" w="16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3165475" y="2781301"/>
              <a:ext cx="98425" cy="88900"/>
            </a:xfrm>
            <a:custGeom>
              <a:rect b="b" l="l" r="r" t="t"/>
              <a:pathLst>
                <a:path extrusionOk="0" h="17" w="19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128963" y="2943226"/>
              <a:ext cx="73025" cy="82550"/>
            </a:xfrm>
            <a:custGeom>
              <a:rect b="b" l="l" r="r" t="t"/>
              <a:pathLst>
                <a:path extrusionOk="0" h="16" w="14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128963" y="2943226"/>
              <a:ext cx="77788" cy="87313"/>
            </a:xfrm>
            <a:custGeom>
              <a:rect b="b" l="l" r="r" t="t"/>
              <a:pathLst>
                <a:path extrusionOk="0" h="17" w="15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627438" y="2287588"/>
              <a:ext cx="103188" cy="88900"/>
            </a:xfrm>
            <a:custGeom>
              <a:rect b="b" l="l" r="r" t="t"/>
              <a:pathLst>
                <a:path extrusionOk="0" h="17" w="20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616325" y="2303463"/>
              <a:ext cx="120650" cy="68263"/>
            </a:xfrm>
            <a:custGeom>
              <a:rect b="b" l="l" r="r" t="t"/>
              <a:pathLst>
                <a:path extrusionOk="0" h="13" w="2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517900" y="2406651"/>
              <a:ext cx="104775" cy="100013"/>
            </a:xfrm>
            <a:custGeom>
              <a:rect b="b" l="l" r="r" t="t"/>
              <a:pathLst>
                <a:path extrusionOk="0" h="19" w="20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513138" y="2428876"/>
              <a:ext cx="114300" cy="71438"/>
            </a:xfrm>
            <a:custGeom>
              <a:rect b="b" l="l" r="r" t="t"/>
              <a:pathLst>
                <a:path extrusionOk="0" h="14" w="22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14713" y="2516188"/>
              <a:ext cx="103188" cy="93663"/>
            </a:xfrm>
            <a:custGeom>
              <a:rect b="b" l="l" r="r" t="t"/>
              <a:pathLst>
                <a:path extrusionOk="0" h="18" w="20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09950" y="2532063"/>
              <a:ext cx="114300" cy="68263"/>
            </a:xfrm>
            <a:custGeom>
              <a:rect b="b" l="l" r="r" t="t"/>
              <a:pathLst>
                <a:path extrusionOk="0" h="13" w="22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332163" y="2657476"/>
              <a:ext cx="103188" cy="98425"/>
            </a:xfrm>
            <a:custGeom>
              <a:rect b="b" l="l" r="r" t="t"/>
              <a:pathLst>
                <a:path extrusionOk="0" h="19" w="20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25813" y="2682876"/>
              <a:ext cx="114300" cy="61913"/>
            </a:xfrm>
            <a:custGeom>
              <a:rect b="b" l="l" r="r" t="t"/>
              <a:pathLst>
                <a:path extrusionOk="0" h="12" w="2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259138" y="2813051"/>
              <a:ext cx="103188" cy="98425"/>
            </a:xfrm>
            <a:custGeom>
              <a:rect b="b" l="l" r="r" t="t"/>
              <a:pathLst>
                <a:path extrusionOk="0" h="19" w="20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248025" y="2838451"/>
              <a:ext cx="119063" cy="68263"/>
            </a:xfrm>
            <a:custGeom>
              <a:rect b="b" l="l" r="r" t="t"/>
              <a:pathLst>
                <a:path extrusionOk="0" h="13" w="2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201988" y="2963863"/>
              <a:ext cx="93663" cy="77788"/>
            </a:xfrm>
            <a:custGeom>
              <a:rect b="b" l="l" r="r" t="t"/>
              <a:pathLst>
                <a:path extrusionOk="0" h="15" w="18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195638" y="2973388"/>
              <a:ext cx="104775" cy="68263"/>
            </a:xfrm>
            <a:custGeom>
              <a:rect b="b" l="l" r="r" t="t"/>
              <a:pathLst>
                <a:path extrusionOk="0" h="13" w="20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133725" y="2339976"/>
              <a:ext cx="493713" cy="1122363"/>
            </a:xfrm>
            <a:custGeom>
              <a:rect b="b" l="l" r="r" t="t"/>
              <a:pathLst>
                <a:path extrusionOk="0" h="216" w="95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36"/>
          <p:cNvGrpSpPr/>
          <p:nvPr/>
        </p:nvGrpSpPr>
        <p:grpSpPr>
          <a:xfrm>
            <a:off x="1500539" y="4935537"/>
            <a:ext cx="1796675" cy="1922463"/>
            <a:chOff x="5553075" y="1778001"/>
            <a:chExt cx="1360488" cy="1455738"/>
          </a:xfrm>
        </p:grpSpPr>
        <p:sp>
          <p:nvSpPr>
            <p:cNvPr id="650" name="Google Shape;650;p36"/>
            <p:cNvSpPr/>
            <p:nvPr/>
          </p:nvSpPr>
          <p:spPr>
            <a:xfrm>
              <a:off x="5553075" y="1778001"/>
              <a:ext cx="1189038" cy="1455738"/>
            </a:xfrm>
            <a:custGeom>
              <a:rect b="b" l="l" r="r" t="t"/>
              <a:pathLst>
                <a:path extrusionOk="0" h="280" w="229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786438" y="1981201"/>
              <a:ext cx="473075" cy="1252538"/>
            </a:xfrm>
            <a:custGeom>
              <a:rect b="b" l="l" r="r" t="t"/>
              <a:pathLst>
                <a:path extrusionOk="0" h="241" w="9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191250" y="2136776"/>
              <a:ext cx="207963" cy="130175"/>
            </a:xfrm>
            <a:custGeom>
              <a:rect b="b" l="l" r="r" t="t"/>
              <a:pathLst>
                <a:path extrusionOk="0" h="25" w="40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108700" y="2355851"/>
              <a:ext cx="290513" cy="155575"/>
            </a:xfrm>
            <a:custGeom>
              <a:rect b="b" l="l" r="r" t="t"/>
              <a:pathLst>
                <a:path extrusionOk="0" h="30" w="56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030913" y="2006601"/>
              <a:ext cx="130175" cy="358775"/>
            </a:xfrm>
            <a:custGeom>
              <a:rect b="b" l="l" r="r" t="t"/>
              <a:pathLst>
                <a:path extrusionOk="0" h="69" w="25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834063" y="2266951"/>
              <a:ext cx="196850" cy="452438"/>
            </a:xfrm>
            <a:custGeom>
              <a:rect b="b" l="l" r="r" t="t"/>
              <a:pathLst>
                <a:path extrusionOk="0" h="87" w="38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5683250" y="2662238"/>
              <a:ext cx="217488" cy="352425"/>
            </a:xfrm>
            <a:custGeom>
              <a:rect b="b" l="l" r="r" t="t"/>
              <a:pathLst>
                <a:path extrusionOk="0" h="68" w="42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5834063" y="3046413"/>
              <a:ext cx="233363" cy="109538"/>
            </a:xfrm>
            <a:custGeom>
              <a:rect b="b" l="l" r="r" t="t"/>
              <a:pathLst>
                <a:path extrusionOk="0" h="21" w="45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cap="rnd" cmpd="sng" w="41275">
              <a:solidFill>
                <a:srgbClr val="21BF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5594350" y="3000376"/>
              <a:ext cx="203200" cy="212725"/>
            </a:xfrm>
            <a:custGeom>
              <a:rect b="b" l="l" r="r" t="t"/>
              <a:pathLst>
                <a:path extrusionOk="0" h="41" w="39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cap="rnd" cmpd="sng" w="41275">
              <a:solidFill>
                <a:srgbClr val="21BF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5786438" y="2266951"/>
              <a:ext cx="1127125" cy="966788"/>
            </a:xfrm>
            <a:custGeom>
              <a:rect b="b" l="l" r="r" t="t"/>
              <a:pathLst>
                <a:path extrusionOk="0" h="186" w="217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019800" y="2413001"/>
              <a:ext cx="768350" cy="820738"/>
            </a:xfrm>
            <a:custGeom>
              <a:rect b="b" l="l" r="r" t="t"/>
              <a:pathLst>
                <a:path extrusionOk="0" h="158" w="14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518275" y="2474913"/>
              <a:ext cx="239713" cy="203200"/>
            </a:xfrm>
            <a:custGeom>
              <a:rect b="b" l="l" r="r" t="t"/>
              <a:pathLst>
                <a:path extrusionOk="0" h="39" w="46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305550" y="2641601"/>
              <a:ext cx="301625" cy="222250"/>
            </a:xfrm>
            <a:custGeom>
              <a:rect b="b" l="l" r="r" t="t"/>
              <a:pathLst>
                <a:path extrusionOk="0" h="43" w="58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067425" y="2863851"/>
              <a:ext cx="347663" cy="214313"/>
            </a:xfrm>
            <a:custGeom>
              <a:rect b="b" l="l" r="r" t="t"/>
              <a:pathLst>
                <a:path extrusionOk="0" h="135" w="219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cap="flat" cmpd="sng" w="20625">
              <a:solidFill>
                <a:srgbClr val="AFE29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4" name="Google Shape;664;p36"/>
          <p:cNvSpPr/>
          <p:nvPr/>
        </p:nvSpPr>
        <p:spPr>
          <a:xfrm flipH="1">
            <a:off x="8626923" y="4789897"/>
            <a:ext cx="2549525" cy="3252788"/>
          </a:xfrm>
          <a:custGeom>
            <a:rect b="b" l="l" r="r" t="t"/>
            <a:pathLst>
              <a:path extrusionOk="0" h="626" w="491">
                <a:moveTo>
                  <a:pt x="95" y="626"/>
                </a:moveTo>
                <a:cubicBezTo>
                  <a:pt x="95" y="626"/>
                  <a:pt x="0" y="500"/>
                  <a:pt x="102" y="354"/>
                </a:cubicBezTo>
                <a:cubicBezTo>
                  <a:pt x="204" y="208"/>
                  <a:pt x="148" y="206"/>
                  <a:pt x="240" y="179"/>
                </a:cubicBezTo>
                <a:cubicBezTo>
                  <a:pt x="332" y="152"/>
                  <a:pt x="347" y="0"/>
                  <a:pt x="491" y="63"/>
                </a:cubicBezTo>
                <a:cubicBezTo>
                  <a:pt x="491" y="63"/>
                  <a:pt x="415" y="203"/>
                  <a:pt x="352" y="307"/>
                </a:cubicBezTo>
                <a:cubicBezTo>
                  <a:pt x="289" y="411"/>
                  <a:pt x="273" y="596"/>
                  <a:pt x="95" y="626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6"/>
          <p:cNvSpPr/>
          <p:nvPr/>
        </p:nvSpPr>
        <p:spPr>
          <a:xfrm flipH="1">
            <a:off x="8626923" y="5116922"/>
            <a:ext cx="2055813" cy="2940050"/>
          </a:xfrm>
          <a:custGeom>
            <a:rect b="b" l="l" r="r" t="t"/>
            <a:pathLst>
              <a:path extrusionOk="0" h="566" w="396">
                <a:moveTo>
                  <a:pt x="396" y="0"/>
                </a:moveTo>
                <a:cubicBezTo>
                  <a:pt x="396" y="0"/>
                  <a:pt x="190" y="53"/>
                  <a:pt x="0" y="566"/>
                </a:cubicBez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6"/>
          <p:cNvSpPr/>
          <p:nvPr/>
        </p:nvSpPr>
        <p:spPr>
          <a:xfrm flipH="1">
            <a:off x="8841235" y="5069297"/>
            <a:ext cx="300038" cy="431800"/>
          </a:xfrm>
          <a:custGeom>
            <a:rect b="b" l="l" r="r" t="t"/>
            <a:pathLst>
              <a:path extrusionOk="0" h="272" w="189">
                <a:moveTo>
                  <a:pt x="0" y="0"/>
                </a:moveTo>
                <a:lnTo>
                  <a:pt x="0" y="239"/>
                </a:lnTo>
                <a:lnTo>
                  <a:pt x="189" y="272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36"/>
          <p:cNvSpPr/>
          <p:nvPr/>
        </p:nvSpPr>
        <p:spPr>
          <a:xfrm flipH="1">
            <a:off x="9115873" y="5501097"/>
            <a:ext cx="498475" cy="488950"/>
          </a:xfrm>
          <a:custGeom>
            <a:rect b="b" l="l" r="r" t="t"/>
            <a:pathLst>
              <a:path extrusionOk="0" h="308" w="314">
                <a:moveTo>
                  <a:pt x="314" y="308"/>
                </a:moveTo>
                <a:lnTo>
                  <a:pt x="59" y="223"/>
                </a:lnTo>
                <a:lnTo>
                  <a:pt x="0" y="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6"/>
          <p:cNvSpPr/>
          <p:nvPr/>
        </p:nvSpPr>
        <p:spPr>
          <a:xfrm flipH="1">
            <a:off x="9411148" y="5848759"/>
            <a:ext cx="800100" cy="650875"/>
          </a:xfrm>
          <a:custGeom>
            <a:rect b="b" l="l" r="r" t="t"/>
            <a:pathLst>
              <a:path extrusionOk="0" h="410" w="504">
                <a:moveTo>
                  <a:pt x="0" y="0"/>
                </a:moveTo>
                <a:lnTo>
                  <a:pt x="206" y="331"/>
                </a:lnTo>
                <a:lnTo>
                  <a:pt x="504" y="41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6"/>
          <p:cNvSpPr/>
          <p:nvPr/>
        </p:nvSpPr>
        <p:spPr>
          <a:xfrm flipH="1">
            <a:off x="9639748" y="6472647"/>
            <a:ext cx="882650" cy="550863"/>
          </a:xfrm>
          <a:custGeom>
            <a:rect b="b" l="l" r="r" t="t"/>
            <a:pathLst>
              <a:path extrusionOk="0" h="347" w="556">
                <a:moveTo>
                  <a:pt x="0" y="0"/>
                </a:moveTo>
                <a:lnTo>
                  <a:pt x="209" y="278"/>
                </a:lnTo>
                <a:lnTo>
                  <a:pt x="556" y="347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6"/>
          <p:cNvSpPr/>
          <p:nvPr/>
        </p:nvSpPr>
        <p:spPr>
          <a:xfrm flipH="1">
            <a:off x="9914386" y="7028272"/>
            <a:ext cx="930275" cy="534988"/>
          </a:xfrm>
          <a:custGeom>
            <a:rect b="b" l="l" r="r" t="t"/>
            <a:pathLst>
              <a:path extrusionOk="0" h="337" w="586">
                <a:moveTo>
                  <a:pt x="586" y="337"/>
                </a:moveTo>
                <a:lnTo>
                  <a:pt x="239" y="308"/>
                </a:lnTo>
                <a:lnTo>
                  <a:pt x="0" y="0"/>
                </a:lnTo>
              </a:path>
            </a:pathLst>
          </a:custGeom>
          <a:noFill/>
          <a:ln cap="flat" cmpd="sng" w="20625">
            <a:solidFill>
              <a:srgbClr val="AFE2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6"/>
          <p:cNvSpPr/>
          <p:nvPr/>
        </p:nvSpPr>
        <p:spPr>
          <a:xfrm flipH="1">
            <a:off x="9925498" y="5023259"/>
            <a:ext cx="2279650" cy="1828800"/>
          </a:xfrm>
          <a:custGeom>
            <a:rect b="b" l="l" r="r" t="t"/>
            <a:pathLst>
              <a:path extrusionOk="0" h="352" w="439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6"/>
          <p:cNvSpPr/>
          <p:nvPr/>
        </p:nvSpPr>
        <p:spPr>
          <a:xfrm flipH="1">
            <a:off x="9712773" y="4769259"/>
            <a:ext cx="196850" cy="228600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6"/>
          <p:cNvSpPr/>
          <p:nvPr/>
        </p:nvSpPr>
        <p:spPr>
          <a:xfrm flipH="1">
            <a:off x="9701661" y="4758147"/>
            <a:ext cx="177800" cy="254000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6"/>
          <p:cNvSpPr/>
          <p:nvPr/>
        </p:nvSpPr>
        <p:spPr>
          <a:xfrm flipH="1">
            <a:off x="9941373" y="5002622"/>
            <a:ext cx="196850" cy="228600"/>
          </a:xfrm>
          <a:custGeom>
            <a:rect b="b" l="l" r="r" t="t"/>
            <a:pathLst>
              <a:path extrusionOk="0" h="44" w="38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6"/>
          <p:cNvSpPr/>
          <p:nvPr/>
        </p:nvSpPr>
        <p:spPr>
          <a:xfrm flipH="1">
            <a:off x="9930260" y="4991509"/>
            <a:ext cx="176213" cy="255588"/>
          </a:xfrm>
          <a:custGeom>
            <a:rect b="b" l="l" r="r" t="t"/>
            <a:pathLst>
              <a:path extrusionOk="0" h="49" w="34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6"/>
          <p:cNvSpPr/>
          <p:nvPr/>
        </p:nvSpPr>
        <p:spPr>
          <a:xfrm flipH="1">
            <a:off x="10190610" y="5304247"/>
            <a:ext cx="192088" cy="228600"/>
          </a:xfrm>
          <a:custGeom>
            <a:rect b="b" l="l" r="r" t="t"/>
            <a:pathLst>
              <a:path extrusionOk="0" h="44" w="37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6"/>
          <p:cNvSpPr/>
          <p:nvPr/>
        </p:nvSpPr>
        <p:spPr>
          <a:xfrm flipH="1">
            <a:off x="10179498" y="5293134"/>
            <a:ext cx="171450" cy="249238"/>
          </a:xfrm>
          <a:custGeom>
            <a:rect b="b" l="l" r="r" t="t"/>
            <a:pathLst>
              <a:path extrusionOk="0" h="48" w="33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6"/>
          <p:cNvSpPr/>
          <p:nvPr/>
        </p:nvSpPr>
        <p:spPr>
          <a:xfrm flipH="1">
            <a:off x="10428736" y="5626509"/>
            <a:ext cx="155575" cy="185738"/>
          </a:xfrm>
          <a:custGeom>
            <a:rect b="b" l="l" r="r" t="t"/>
            <a:pathLst>
              <a:path extrusionOk="0" h="36" w="30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6"/>
          <p:cNvSpPr/>
          <p:nvPr/>
        </p:nvSpPr>
        <p:spPr>
          <a:xfrm flipH="1">
            <a:off x="10419211" y="5615397"/>
            <a:ext cx="171450" cy="207963"/>
          </a:xfrm>
          <a:custGeom>
            <a:rect b="b" l="l" r="r" t="t"/>
            <a:pathLst>
              <a:path extrusionOk="0" h="40" w="33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6"/>
          <p:cNvSpPr/>
          <p:nvPr/>
        </p:nvSpPr>
        <p:spPr>
          <a:xfrm flipH="1">
            <a:off x="10600185" y="5999572"/>
            <a:ext cx="192088" cy="212725"/>
          </a:xfrm>
          <a:custGeom>
            <a:rect b="b" l="l" r="r" t="t"/>
            <a:pathLst>
              <a:path extrusionOk="0" h="41" w="37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6"/>
          <p:cNvSpPr/>
          <p:nvPr/>
        </p:nvSpPr>
        <p:spPr>
          <a:xfrm flipH="1">
            <a:off x="10590661" y="5990047"/>
            <a:ext cx="212725" cy="201613"/>
          </a:xfrm>
          <a:custGeom>
            <a:rect b="b" l="l" r="r" t="t"/>
            <a:pathLst>
              <a:path extrusionOk="0" h="39" w="41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6"/>
          <p:cNvSpPr/>
          <p:nvPr/>
        </p:nvSpPr>
        <p:spPr>
          <a:xfrm flipH="1">
            <a:off x="10725598" y="6369459"/>
            <a:ext cx="160338" cy="187325"/>
          </a:xfrm>
          <a:custGeom>
            <a:rect b="b" l="l" r="r" t="t"/>
            <a:pathLst>
              <a:path extrusionOk="0" h="36" w="31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6"/>
          <p:cNvSpPr/>
          <p:nvPr/>
        </p:nvSpPr>
        <p:spPr>
          <a:xfrm flipH="1">
            <a:off x="10714485" y="6358347"/>
            <a:ext cx="176213" cy="203200"/>
          </a:xfrm>
          <a:custGeom>
            <a:rect b="b" l="l" r="r" t="t"/>
            <a:pathLst>
              <a:path extrusionOk="0" h="39" w="34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6"/>
          <p:cNvSpPr/>
          <p:nvPr/>
        </p:nvSpPr>
        <p:spPr>
          <a:xfrm flipH="1">
            <a:off x="9525448" y="4872447"/>
            <a:ext cx="239713" cy="207963"/>
          </a:xfrm>
          <a:custGeom>
            <a:rect b="b" l="l" r="r" t="t"/>
            <a:pathLst>
              <a:path extrusionOk="0" h="40" w="46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6"/>
          <p:cNvSpPr/>
          <p:nvPr/>
        </p:nvSpPr>
        <p:spPr>
          <a:xfrm flipH="1">
            <a:off x="9515923" y="4913722"/>
            <a:ext cx="258763" cy="150813"/>
          </a:xfrm>
          <a:custGeom>
            <a:rect b="b" l="l" r="r" t="t"/>
            <a:pathLst>
              <a:path extrusionOk="0" h="29" w="50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6"/>
          <p:cNvSpPr/>
          <p:nvPr/>
        </p:nvSpPr>
        <p:spPr>
          <a:xfrm flipH="1">
            <a:off x="9769923" y="5148672"/>
            <a:ext cx="228600" cy="222250"/>
          </a:xfrm>
          <a:custGeom>
            <a:rect b="b" l="l" r="r" t="t"/>
            <a:pathLst>
              <a:path extrusionOk="0" h="43" w="44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6"/>
          <p:cNvSpPr/>
          <p:nvPr/>
        </p:nvSpPr>
        <p:spPr>
          <a:xfrm flipH="1">
            <a:off x="9754048" y="5194709"/>
            <a:ext cx="260350" cy="171450"/>
          </a:xfrm>
          <a:custGeom>
            <a:rect b="b" l="l" r="r" t="t"/>
            <a:pathLst>
              <a:path extrusionOk="0" h="33" w="50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6"/>
          <p:cNvSpPr/>
          <p:nvPr/>
        </p:nvSpPr>
        <p:spPr>
          <a:xfrm flipH="1">
            <a:off x="10008048" y="5402672"/>
            <a:ext cx="233363" cy="196850"/>
          </a:xfrm>
          <a:custGeom>
            <a:rect b="b" l="l" r="r" t="t"/>
            <a:pathLst>
              <a:path extrusionOk="0" h="38" w="45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6"/>
          <p:cNvSpPr/>
          <p:nvPr/>
        </p:nvSpPr>
        <p:spPr>
          <a:xfrm flipH="1">
            <a:off x="9998523" y="5434422"/>
            <a:ext cx="254000" cy="149225"/>
          </a:xfrm>
          <a:custGeom>
            <a:rect b="b" l="l" r="r" t="t"/>
            <a:pathLst>
              <a:path extrusionOk="0" h="29" w="4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6"/>
          <p:cNvSpPr/>
          <p:nvPr/>
        </p:nvSpPr>
        <p:spPr>
          <a:xfrm flipH="1">
            <a:off x="10195373" y="5709059"/>
            <a:ext cx="233363" cy="223838"/>
          </a:xfrm>
          <a:custGeom>
            <a:rect b="b" l="l" r="r" t="t"/>
            <a:pathLst>
              <a:path extrusionOk="0" h="43" w="45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6"/>
          <p:cNvSpPr/>
          <p:nvPr/>
        </p:nvSpPr>
        <p:spPr>
          <a:xfrm flipH="1">
            <a:off x="10179498" y="5766209"/>
            <a:ext cx="265113" cy="150813"/>
          </a:xfrm>
          <a:custGeom>
            <a:rect b="b" l="l" r="r" t="t"/>
            <a:pathLst>
              <a:path extrusionOk="0" h="29" w="51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6"/>
          <p:cNvSpPr/>
          <p:nvPr/>
        </p:nvSpPr>
        <p:spPr>
          <a:xfrm flipH="1">
            <a:off x="10362061" y="6067834"/>
            <a:ext cx="238125" cy="223838"/>
          </a:xfrm>
          <a:custGeom>
            <a:rect b="b" l="l" r="r" t="t"/>
            <a:pathLst>
              <a:path extrusionOk="0" h="43" w="46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6"/>
          <p:cNvSpPr/>
          <p:nvPr/>
        </p:nvSpPr>
        <p:spPr>
          <a:xfrm flipH="1">
            <a:off x="10350948" y="6124984"/>
            <a:ext cx="265113" cy="150813"/>
          </a:xfrm>
          <a:custGeom>
            <a:rect b="b" l="l" r="r" t="t"/>
            <a:pathLst>
              <a:path extrusionOk="0" h="29" w="51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6"/>
          <p:cNvSpPr/>
          <p:nvPr/>
        </p:nvSpPr>
        <p:spPr>
          <a:xfrm flipH="1">
            <a:off x="10512873" y="6410734"/>
            <a:ext cx="212725" cy="176213"/>
          </a:xfrm>
          <a:custGeom>
            <a:rect b="b" l="l" r="r" t="t"/>
            <a:pathLst>
              <a:path extrusionOk="0" h="34" w="41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6"/>
          <p:cNvSpPr/>
          <p:nvPr/>
        </p:nvSpPr>
        <p:spPr>
          <a:xfrm flipH="1">
            <a:off x="10496998" y="6426609"/>
            <a:ext cx="238125" cy="155575"/>
          </a:xfrm>
          <a:custGeom>
            <a:rect b="b" l="l" r="r" t="t"/>
            <a:pathLst>
              <a:path extrusionOk="0" h="30" w="46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6"/>
          <p:cNvSpPr/>
          <p:nvPr/>
        </p:nvSpPr>
        <p:spPr>
          <a:xfrm flipH="1">
            <a:off x="9758810" y="5002622"/>
            <a:ext cx="1122363" cy="2540000"/>
          </a:xfrm>
          <a:custGeom>
            <a:rect b="b" l="l" r="r" t="t"/>
            <a:pathLst>
              <a:path extrusionOk="0" h="489" w="216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36"/>
          <p:cNvGrpSpPr/>
          <p:nvPr/>
        </p:nvGrpSpPr>
        <p:grpSpPr>
          <a:xfrm>
            <a:off x="8826871" y="4152137"/>
            <a:ext cx="514350" cy="509588"/>
            <a:chOff x="10011791" y="3402421"/>
            <a:chExt cx="514350" cy="509588"/>
          </a:xfrm>
        </p:grpSpPr>
        <p:sp>
          <p:nvSpPr>
            <p:cNvPr id="698" name="Google Shape;698;p36"/>
            <p:cNvSpPr/>
            <p:nvPr/>
          </p:nvSpPr>
          <p:spPr>
            <a:xfrm flipH="1">
              <a:off x="10011791" y="3402421"/>
              <a:ext cx="514350" cy="509588"/>
            </a:xfrm>
            <a:custGeom>
              <a:rect b="b" l="l" r="r" t="t"/>
              <a:pathLst>
                <a:path extrusionOk="0" h="98" w="99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 flipH="1">
              <a:off x="10011791" y="3402421"/>
              <a:ext cx="420688" cy="400050"/>
            </a:xfrm>
            <a:custGeom>
              <a:rect b="b" l="l" r="r" t="t"/>
              <a:pathLst>
                <a:path extrusionOk="0" h="77" w="81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 flipH="1">
              <a:off x="10059416" y="3443696"/>
              <a:ext cx="57150" cy="88900"/>
            </a:xfrm>
            <a:custGeom>
              <a:rect b="b" l="l" r="r" t="t"/>
              <a:pathLst>
                <a:path extrusionOk="0" h="17" w="11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 flipH="1">
              <a:off x="10105453" y="3464333"/>
              <a:ext cx="119063" cy="176213"/>
            </a:xfrm>
            <a:custGeom>
              <a:rect b="b" l="l" r="r" t="t"/>
              <a:pathLst>
                <a:path extrusionOk="0" h="34" w="23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 flipH="1">
              <a:off x="10183241" y="3516721"/>
              <a:ext cx="130175" cy="217488"/>
            </a:xfrm>
            <a:custGeom>
              <a:rect b="b" l="l" r="r" t="t"/>
              <a:pathLst>
                <a:path extrusionOk="0" h="42" w="25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10620823" y="3955223"/>
            <a:ext cx="555625" cy="519113"/>
            <a:chOff x="10572179" y="4373971"/>
            <a:chExt cx="555625" cy="519113"/>
          </a:xfrm>
        </p:grpSpPr>
        <p:sp>
          <p:nvSpPr>
            <p:cNvPr id="704" name="Google Shape;704;p36"/>
            <p:cNvSpPr/>
            <p:nvPr/>
          </p:nvSpPr>
          <p:spPr>
            <a:xfrm flipH="1">
              <a:off x="10572179" y="4373971"/>
              <a:ext cx="555625" cy="519113"/>
            </a:xfrm>
            <a:custGeom>
              <a:rect b="b" l="l" r="r" t="t"/>
              <a:pathLst>
                <a:path extrusionOk="0" h="100" w="107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 flipH="1">
              <a:off x="10707116" y="4373971"/>
              <a:ext cx="192088" cy="519113"/>
            </a:xfrm>
            <a:custGeom>
              <a:rect b="b" l="l" r="r" t="t"/>
              <a:pathLst>
                <a:path extrusionOk="0" h="100" w="37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 flipH="1">
              <a:off x="10697591" y="4451758"/>
              <a:ext cx="73025" cy="73025"/>
            </a:xfrm>
            <a:custGeom>
              <a:rect b="b" l="l" r="r" t="t"/>
              <a:pathLst>
                <a:path extrusionOk="0" h="14" w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 flipH="1">
              <a:off x="10702353" y="4504146"/>
              <a:ext cx="125413" cy="134938"/>
            </a:xfrm>
            <a:custGeom>
              <a:rect b="b" l="l" r="r" t="t"/>
              <a:pathLst>
                <a:path extrusionOk="0" h="26" w="24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 flipH="1">
              <a:off x="10729341" y="4586696"/>
              <a:ext cx="155575" cy="171450"/>
            </a:xfrm>
            <a:custGeom>
              <a:rect b="b" l="l" r="r" t="t"/>
              <a:pathLst>
                <a:path extrusionOk="0" h="33" w="30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36"/>
          <p:cNvGrpSpPr/>
          <p:nvPr/>
        </p:nvGrpSpPr>
        <p:grpSpPr>
          <a:xfrm rot="7200000">
            <a:off x="2861873" y="4852386"/>
            <a:ext cx="385245" cy="422309"/>
            <a:chOff x="1795463" y="115888"/>
            <a:chExt cx="544513" cy="596900"/>
          </a:xfrm>
        </p:grpSpPr>
        <p:sp>
          <p:nvSpPr>
            <p:cNvPr id="710" name="Google Shape;710;p36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36"/>
          <p:cNvGrpSpPr/>
          <p:nvPr/>
        </p:nvGrpSpPr>
        <p:grpSpPr>
          <a:xfrm flipH="1" rot="1800000">
            <a:off x="2651372" y="3931411"/>
            <a:ext cx="612775" cy="566738"/>
            <a:chOff x="2932113" y="900113"/>
            <a:chExt cx="612775" cy="566738"/>
          </a:xfrm>
        </p:grpSpPr>
        <p:sp>
          <p:nvSpPr>
            <p:cNvPr id="716" name="Google Shape;716;p36"/>
            <p:cNvSpPr/>
            <p:nvPr/>
          </p:nvSpPr>
          <p:spPr>
            <a:xfrm>
              <a:off x="2932113" y="900113"/>
              <a:ext cx="612775" cy="566738"/>
            </a:xfrm>
            <a:custGeom>
              <a:rect b="b" l="l" r="r" t="t"/>
              <a:pathLst>
                <a:path extrusionOk="0" h="109" w="118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140075" y="900113"/>
              <a:ext cx="123825" cy="566738"/>
            </a:xfrm>
            <a:custGeom>
              <a:rect b="b" l="l" r="r" t="t"/>
              <a:pathLst>
                <a:path extrusionOk="0" h="109" w="24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3113088" y="989013"/>
              <a:ext cx="82550" cy="66675"/>
            </a:xfrm>
            <a:custGeom>
              <a:rect b="b" l="l" r="r" t="t"/>
              <a:pathLst>
                <a:path extrusionOk="0" h="13" w="16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3103563" y="1050926"/>
              <a:ext cx="139700" cy="130175"/>
            </a:xfrm>
            <a:custGeom>
              <a:rect b="b" l="l" r="r" t="t"/>
              <a:pathLst>
                <a:path extrusionOk="0" h="25" w="27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113088" y="1144588"/>
              <a:ext cx="182563" cy="166688"/>
            </a:xfrm>
            <a:custGeom>
              <a:rect b="b" l="l" r="r" t="t"/>
              <a:pathLst>
                <a:path extrusionOk="0" h="32" w="35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21" name="Google Shape;721;p36"/>
          <p:cNvPicPr preferRelativeResize="0"/>
          <p:nvPr/>
        </p:nvPicPr>
        <p:blipFill rotWithShape="1">
          <a:blip r:embed="rId4">
            <a:alphaModFix/>
          </a:blip>
          <a:srcRect b="18466" l="14827" r="0" t="0"/>
          <a:stretch/>
        </p:blipFill>
        <p:spPr>
          <a:xfrm>
            <a:off x="-30896" y="4966992"/>
            <a:ext cx="2639383" cy="1896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36"/>
          <p:cNvGrpSpPr/>
          <p:nvPr/>
        </p:nvGrpSpPr>
        <p:grpSpPr>
          <a:xfrm flipH="1" rot="-4106194">
            <a:off x="614617" y="3841097"/>
            <a:ext cx="385245" cy="422309"/>
            <a:chOff x="1795463" y="115888"/>
            <a:chExt cx="544513" cy="596900"/>
          </a:xfrm>
        </p:grpSpPr>
        <p:sp>
          <p:nvSpPr>
            <p:cNvPr id="723" name="Google Shape;723;p36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6"/>
          <p:cNvGrpSpPr/>
          <p:nvPr/>
        </p:nvGrpSpPr>
        <p:grpSpPr>
          <a:xfrm flipH="1" rot="-4500000">
            <a:off x="9520149" y="3080321"/>
            <a:ext cx="385245" cy="422309"/>
            <a:chOff x="1795463" y="115888"/>
            <a:chExt cx="544513" cy="596900"/>
          </a:xfrm>
        </p:grpSpPr>
        <p:sp>
          <p:nvSpPr>
            <p:cNvPr id="729" name="Google Shape;729;p36"/>
            <p:cNvSpPr/>
            <p:nvPr/>
          </p:nvSpPr>
          <p:spPr>
            <a:xfrm>
              <a:off x="1795463" y="115888"/>
              <a:ext cx="544513" cy="596900"/>
            </a:xfrm>
            <a:custGeom>
              <a:rect b="b" l="l" r="r" t="t"/>
              <a:pathLst>
                <a:path extrusionOk="0" h="115" w="10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795463" y="277813"/>
              <a:ext cx="544513" cy="206375"/>
            </a:xfrm>
            <a:custGeom>
              <a:rect b="b" l="l" r="r" t="t"/>
              <a:pathLst>
                <a:path extrusionOk="0" h="40" w="105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887538" y="282576"/>
              <a:ext cx="47625" cy="87313"/>
            </a:xfrm>
            <a:custGeom>
              <a:rect b="b" l="l" r="r" t="t"/>
              <a:pathLst>
                <a:path extrusionOk="0" h="17" w="9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960563" y="271463"/>
              <a:ext cx="98425" cy="171450"/>
            </a:xfrm>
            <a:custGeom>
              <a:rect b="b" l="l" r="r" t="t"/>
              <a:pathLst>
                <a:path extrusionOk="0" h="33" w="19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074863" y="282576"/>
              <a:ext cx="98425" cy="212725"/>
            </a:xfrm>
            <a:custGeom>
              <a:rect b="b" l="l" r="r" t="t"/>
              <a:pathLst>
                <a:path extrusionOk="0" h="41" w="19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cap="flat" cmpd="sng" w="11100">
              <a:solidFill>
                <a:srgbClr val="5AC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6C9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36"/>
          <p:cNvSpPr txBox="1"/>
          <p:nvPr/>
        </p:nvSpPr>
        <p:spPr>
          <a:xfrm>
            <a:off x="2118325" y="2913541"/>
            <a:ext cx="813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6"/>
          <p:cNvSpPr/>
          <p:nvPr/>
        </p:nvSpPr>
        <p:spPr>
          <a:xfrm flipH="1">
            <a:off x="-230221" y="2705687"/>
            <a:ext cx="12222896" cy="4317813"/>
          </a:xfrm>
          <a:custGeom>
            <a:rect b="b" l="l" r="r" t="t"/>
            <a:pathLst>
              <a:path extrusionOk="0" h="4317813" w="12222896">
                <a:moveTo>
                  <a:pt x="2606347" y="46"/>
                </a:moveTo>
                <a:cubicBezTo>
                  <a:pt x="1553354" y="-5728"/>
                  <a:pt x="808340" y="542506"/>
                  <a:pt x="429" y="1193013"/>
                </a:cubicBezTo>
                <a:lnTo>
                  <a:pt x="0" y="1193358"/>
                </a:lnTo>
                <a:lnTo>
                  <a:pt x="0" y="4317813"/>
                </a:lnTo>
                <a:lnTo>
                  <a:pt x="12222896" y="4317813"/>
                </a:lnTo>
                <a:lnTo>
                  <a:pt x="12222896" y="2207769"/>
                </a:lnTo>
                <a:lnTo>
                  <a:pt x="11957789" y="2302242"/>
                </a:lnTo>
                <a:cubicBezTo>
                  <a:pt x="10521031" y="2788488"/>
                  <a:pt x="8872023" y="3287876"/>
                  <a:pt x="5965852" y="1342893"/>
                </a:cubicBezTo>
                <a:cubicBezTo>
                  <a:pt x="4513022" y="372454"/>
                  <a:pt x="3458770" y="4720"/>
                  <a:pt x="2606347" y="46"/>
                </a:cubicBezTo>
                <a:close/>
              </a:path>
            </a:pathLst>
          </a:custGeom>
          <a:gradFill>
            <a:gsLst>
              <a:gs pos="0">
                <a:srgbClr val="E6F9FF">
                  <a:alpha val="0"/>
                </a:srgbClr>
              </a:gs>
              <a:gs pos="100000">
                <a:srgbClr val="A7E8FF">
                  <a:alpha val="823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6"/>
          <p:cNvSpPr txBox="1"/>
          <p:nvPr/>
        </p:nvSpPr>
        <p:spPr>
          <a:xfrm>
            <a:off x="908450" y="2450500"/>
            <a:ext cx="671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6"/>
          <p:cNvSpPr txBox="1"/>
          <p:nvPr/>
        </p:nvSpPr>
        <p:spPr>
          <a:xfrm>
            <a:off x="3539913" y="6154675"/>
            <a:ext cx="516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did the pre-presentation to our cohort!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7"/>
          <p:cNvGrpSpPr/>
          <p:nvPr/>
        </p:nvGrpSpPr>
        <p:grpSpPr>
          <a:xfrm>
            <a:off x="0" y="4954136"/>
            <a:ext cx="12192000" cy="1909139"/>
            <a:chOff x="0" y="4948862"/>
            <a:chExt cx="12192000" cy="1909138"/>
          </a:xfrm>
        </p:grpSpPr>
        <p:sp>
          <p:nvSpPr>
            <p:cNvPr id="361" name="Google Shape;361;p27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8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27"/>
          <p:cNvGrpSpPr/>
          <p:nvPr/>
        </p:nvGrpSpPr>
        <p:grpSpPr>
          <a:xfrm>
            <a:off x="10073427" y="424568"/>
            <a:ext cx="1738325" cy="288804"/>
            <a:chOff x="615636" y="839208"/>
            <a:chExt cx="2218100" cy="368514"/>
          </a:xfrm>
        </p:grpSpPr>
        <p:pic>
          <p:nvPicPr>
            <p:cNvPr id="364" name="Google Shape;36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27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>
            <a:off x="1675413" y="905113"/>
            <a:ext cx="4320600" cy="5047778"/>
            <a:chOff x="500751" y="632830"/>
            <a:chExt cx="4320600" cy="5047778"/>
          </a:xfrm>
        </p:grpSpPr>
        <p:sp>
          <p:nvSpPr>
            <p:cNvPr id="367" name="Google Shape;367;p27"/>
            <p:cNvSpPr/>
            <p:nvPr/>
          </p:nvSpPr>
          <p:spPr>
            <a:xfrm>
              <a:off x="500751" y="632830"/>
              <a:ext cx="43206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3200"/>
                <a:buFont typeface="Quattrocento Sans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500751" y="5126508"/>
              <a:ext cx="30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83D65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69" name="Google Shape;369;p27"/>
          <p:cNvSpPr txBox="1"/>
          <p:nvPr/>
        </p:nvSpPr>
        <p:spPr>
          <a:xfrm>
            <a:off x="441475" y="239225"/>
            <a:ext cx="668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Architecture </a:t>
            </a:r>
            <a:endParaRPr b="1" sz="4400">
              <a:solidFill>
                <a:srgbClr val="468DC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4">
            <a:alphaModFix/>
          </a:blip>
          <a:srcRect b="10080" l="2560" r="4347" t="0"/>
          <a:stretch/>
        </p:blipFill>
        <p:spPr>
          <a:xfrm>
            <a:off x="1302725" y="1448725"/>
            <a:ext cx="9586551" cy="419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299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/>
          <p:nvPr/>
        </p:nvSpPr>
        <p:spPr>
          <a:xfrm flipH="1">
            <a:off x="0" y="0"/>
            <a:ext cx="9332060" cy="6858000"/>
          </a:xfrm>
          <a:custGeom>
            <a:rect b="b" l="l" r="r" t="t"/>
            <a:pathLst>
              <a:path extrusionOk="0" h="6858000" w="9332060">
                <a:moveTo>
                  <a:pt x="9332060" y="0"/>
                </a:moveTo>
                <a:lnTo>
                  <a:pt x="3768494" y="0"/>
                </a:lnTo>
                <a:lnTo>
                  <a:pt x="3607011" y="90394"/>
                </a:lnTo>
                <a:cubicBezTo>
                  <a:pt x="3353218" y="221421"/>
                  <a:pt x="3068441" y="323656"/>
                  <a:pt x="2741183" y="379706"/>
                </a:cubicBezTo>
                <a:cubicBezTo>
                  <a:pt x="132274" y="828107"/>
                  <a:pt x="2191939" y="5293811"/>
                  <a:pt x="718134" y="5989290"/>
                </a:cubicBezTo>
                <a:cubicBezTo>
                  <a:pt x="292471" y="6181462"/>
                  <a:pt x="83071" y="6497173"/>
                  <a:pt x="1114" y="6851489"/>
                </a:cubicBezTo>
                <a:lnTo>
                  <a:pt x="0" y="6858000"/>
                </a:lnTo>
                <a:lnTo>
                  <a:pt x="9332060" y="68580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2000">
                <a:schemeClr val="lt1"/>
              </a:gs>
              <a:gs pos="92000">
                <a:srgbClr val="A7E8FF">
                  <a:alpha val="33333"/>
                </a:srgbClr>
              </a:gs>
              <a:gs pos="100000">
                <a:srgbClr val="A7E8FF">
                  <a:alpha val="33333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28"/>
          <p:cNvGrpSpPr/>
          <p:nvPr/>
        </p:nvGrpSpPr>
        <p:grpSpPr>
          <a:xfrm>
            <a:off x="942286" y="2342769"/>
            <a:ext cx="4277051" cy="2326976"/>
            <a:chOff x="924769" y="2105497"/>
            <a:chExt cx="4277051" cy="2326976"/>
          </a:xfrm>
        </p:grpSpPr>
        <p:sp>
          <p:nvSpPr>
            <p:cNvPr id="378" name="Google Shape;378;p28"/>
            <p:cNvSpPr txBox="1"/>
            <p:nvPr/>
          </p:nvSpPr>
          <p:spPr>
            <a:xfrm>
              <a:off x="924769" y="2105497"/>
              <a:ext cx="3922623" cy="701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t/>
              </a:r>
              <a:endPara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932297" y="3581791"/>
              <a:ext cx="4269523" cy="850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8"/>
          <p:cNvSpPr/>
          <p:nvPr/>
        </p:nvSpPr>
        <p:spPr>
          <a:xfrm>
            <a:off x="6822248" y="2747026"/>
            <a:ext cx="1895400" cy="4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8"/>
          <p:cNvCxnSpPr/>
          <p:nvPr/>
        </p:nvCxnSpPr>
        <p:spPr>
          <a:xfrm>
            <a:off x="0" y="5943600"/>
            <a:ext cx="8102600" cy="0"/>
          </a:xfrm>
          <a:prstGeom prst="straightConnector1">
            <a:avLst/>
          </a:prstGeom>
          <a:noFill/>
          <a:ln cap="flat" cmpd="sng" w="9525">
            <a:solidFill>
              <a:srgbClr val="33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28"/>
          <p:cNvSpPr/>
          <p:nvPr/>
        </p:nvSpPr>
        <p:spPr>
          <a:xfrm>
            <a:off x="8310569" y="2831854"/>
            <a:ext cx="279412" cy="280642"/>
          </a:xfrm>
          <a:custGeom>
            <a:rect b="b" l="l" r="r" t="t"/>
            <a:pathLst>
              <a:path extrusionOk="0" h="96" w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163710" y="2509485"/>
            <a:ext cx="34257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16574" y="213775"/>
            <a:ext cx="6608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8"/>
          <p:cNvGrpSpPr/>
          <p:nvPr/>
        </p:nvGrpSpPr>
        <p:grpSpPr>
          <a:xfrm>
            <a:off x="10232502" y="156893"/>
            <a:ext cx="1738324" cy="288804"/>
            <a:chOff x="615636" y="839208"/>
            <a:chExt cx="2218099" cy="368514"/>
          </a:xfrm>
        </p:grpSpPr>
        <p:pic>
          <p:nvPicPr>
            <p:cNvPr id="386" name="Google Shape;38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28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8" name="Google Shape;3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775" y="1936050"/>
            <a:ext cx="2467425" cy="24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2385" y="3519862"/>
            <a:ext cx="2555141" cy="177163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/>
          <p:nvPr/>
        </p:nvSpPr>
        <p:spPr>
          <a:xfrm>
            <a:off x="8947625" y="2901025"/>
            <a:ext cx="8304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C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5605588" y="2866425"/>
            <a:ext cx="8304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6C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 rot="-4279904">
            <a:off x="3627994" y="3662469"/>
            <a:ext cx="2772360" cy="1361941"/>
          </a:xfrm>
          <a:prstGeom prst="curvedUpArrow">
            <a:avLst>
              <a:gd fmla="val 25000" name="adj1"/>
              <a:gd fmla="val 36142" name="adj2"/>
              <a:gd fmla="val 25000" name="adj3"/>
            </a:avLst>
          </a:prstGeom>
          <a:solidFill>
            <a:srgbClr val="33CCFF"/>
          </a:solidFill>
          <a:ln cap="flat" cmpd="sng" w="28575">
            <a:solidFill>
              <a:srgbClr val="1B9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1784300" y="4955675"/>
            <a:ext cx="2109300" cy="70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B9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 Rounded"/>
                <a:ea typeface="Arial Rounded"/>
                <a:cs typeface="Arial Rounded"/>
                <a:sym typeface="Arial Rounded"/>
              </a:rPr>
              <a:t>“Optimization”</a:t>
            </a:r>
            <a:endParaRPr sz="1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 Rounded"/>
                <a:ea typeface="Arial Rounded"/>
                <a:cs typeface="Arial Rounded"/>
                <a:sym typeface="Arial Rounded"/>
              </a:rPr>
              <a:t>Using Dictionary</a:t>
            </a:r>
            <a:endParaRPr sz="1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94" name="Google Shape;394;p28"/>
          <p:cNvSpPr/>
          <p:nvPr/>
        </p:nvSpPr>
        <p:spPr>
          <a:xfrm rot="5586940">
            <a:off x="3200635" y="2908319"/>
            <a:ext cx="579557" cy="450372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50000" name="adj5"/>
            </a:avLst>
          </a:prstGeom>
          <a:solidFill>
            <a:srgbClr val="1B9EC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 txBox="1"/>
          <p:nvPr/>
        </p:nvSpPr>
        <p:spPr>
          <a:xfrm>
            <a:off x="3731025" y="2825700"/>
            <a:ext cx="10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Check Duplicates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3589399" y="73650"/>
            <a:ext cx="7614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rPr b="1" i="0" lang="en-US" sz="4800" u="none" cap="none" strike="noStrike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b="1" lang="en-US" sz="4800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ySQL</a:t>
            </a:r>
            <a:r>
              <a:rPr b="1" i="0" lang="en-US" sz="4800" u="none" cap="none" strike="noStrike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 Rela</a:t>
            </a:r>
            <a:r>
              <a:rPr b="1" lang="en-US" sz="4800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tional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5450338" y="2035288"/>
            <a:ext cx="114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117795</a:t>
            </a:r>
            <a:endParaRPr sz="20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9526" y="2056421"/>
            <a:ext cx="1140900" cy="11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575" y="1045075"/>
            <a:ext cx="4528825" cy="34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29"/>
          <p:cNvCxnSpPr/>
          <p:nvPr/>
        </p:nvCxnSpPr>
        <p:spPr>
          <a:xfrm>
            <a:off x="-67251" y="6629400"/>
            <a:ext cx="8921400" cy="13500"/>
          </a:xfrm>
          <a:prstGeom prst="straightConnector1">
            <a:avLst/>
          </a:prstGeom>
          <a:noFill/>
          <a:ln cap="flat" cmpd="sng" w="9525">
            <a:solidFill>
              <a:srgbClr val="33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29"/>
          <p:cNvSpPr/>
          <p:nvPr/>
        </p:nvSpPr>
        <p:spPr>
          <a:xfrm>
            <a:off x="-170934" y="-471555"/>
            <a:ext cx="2647006" cy="2193773"/>
          </a:xfrm>
          <a:custGeom>
            <a:rect b="b" l="l" r="r" t="t"/>
            <a:pathLst>
              <a:path extrusionOk="0" h="395" w="476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235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3994724" y="0"/>
            <a:ext cx="4151486" cy="1378583"/>
          </a:xfrm>
          <a:custGeom>
            <a:rect b="b" l="l" r="r" t="t"/>
            <a:pathLst>
              <a:path extrusionOk="0" h="248" w="747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235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0" y="5743803"/>
            <a:ext cx="2854738" cy="1114197"/>
          </a:xfrm>
          <a:custGeom>
            <a:rect b="b" l="l" r="r" t="t"/>
            <a:pathLst>
              <a:path extrusionOk="0" h="201" w="513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>
            <a:gsLst>
              <a:gs pos="0">
                <a:schemeClr val="lt1"/>
              </a:gs>
              <a:gs pos="70000">
                <a:srgbClr val="A7E8FF">
                  <a:alpha val="28235"/>
                </a:srgbClr>
              </a:gs>
              <a:gs pos="100000">
                <a:srgbClr val="A7E8FF">
                  <a:alpha val="28235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/>
          <p:nvPr/>
        </p:nvSpPr>
        <p:spPr>
          <a:xfrm flipH="1" rot="1800000">
            <a:off x="10443043" y="-103139"/>
            <a:ext cx="2036543" cy="2925593"/>
          </a:xfrm>
          <a:custGeom>
            <a:rect b="b" l="l" r="r" t="t"/>
            <a:pathLst>
              <a:path extrusionOk="0" h="321" w="223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235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10256149" y="1345340"/>
            <a:ext cx="50866" cy="28613"/>
          </a:xfrm>
          <a:custGeom>
            <a:rect b="b" l="l" r="r" t="t"/>
            <a:pathLst>
              <a:path extrusionOk="0" h="5" w="9">
                <a:moveTo>
                  <a:pt x="8" y="0"/>
                </a:moveTo>
                <a:cubicBezTo>
                  <a:pt x="5" y="2"/>
                  <a:pt x="3" y="3"/>
                  <a:pt x="0" y="5"/>
                </a:cubicBezTo>
                <a:cubicBezTo>
                  <a:pt x="3" y="4"/>
                  <a:pt x="6" y="3"/>
                  <a:pt x="9" y="3"/>
                </a:cubicBezTo>
                <a:cubicBezTo>
                  <a:pt x="9" y="2"/>
                  <a:pt x="8" y="1"/>
                  <a:pt x="8" y="0"/>
                </a:cubicBezTo>
              </a:path>
            </a:pathLst>
          </a:custGeom>
          <a:solidFill>
            <a:srgbClr val="FEDB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6532199" y="2921616"/>
            <a:ext cx="174780" cy="306266"/>
          </a:xfrm>
          <a:custGeom>
            <a:rect b="b" l="l" r="r" t="t"/>
            <a:pathLst>
              <a:path extrusionOk="0" h="58" w="33">
                <a:moveTo>
                  <a:pt x="0" y="52"/>
                </a:move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D1D1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6532199" y="3184588"/>
            <a:ext cx="0" cy="11225"/>
          </a:xfrm>
          <a:custGeom>
            <a:rect b="b" l="l" r="r" t="t"/>
            <a:pathLst>
              <a:path extrusionOk="0" h="2" w="120000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172C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8041286" y="2518856"/>
            <a:ext cx="580462" cy="1488035"/>
          </a:xfrm>
          <a:custGeom>
            <a:rect b="b" l="l" r="r" t="t"/>
            <a:pathLst>
              <a:path extrusionOk="0" h="282" w="110">
                <a:moveTo>
                  <a:pt x="61" y="282"/>
                </a:moveTo>
                <a:cubicBezTo>
                  <a:pt x="60" y="282"/>
                  <a:pt x="60" y="282"/>
                  <a:pt x="60" y="282"/>
                </a:cubicBezTo>
                <a:cubicBezTo>
                  <a:pt x="58" y="281"/>
                  <a:pt x="57" y="279"/>
                  <a:pt x="57" y="277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67" y="139"/>
                  <a:pt x="66" y="139"/>
                  <a:pt x="65" y="138"/>
                </a:cubicBezTo>
                <a:cubicBezTo>
                  <a:pt x="65" y="137"/>
                  <a:pt x="65" y="136"/>
                  <a:pt x="65" y="134"/>
                </a:cubicBezTo>
                <a:cubicBezTo>
                  <a:pt x="99" y="12"/>
                  <a:pt x="99" y="12"/>
                  <a:pt x="99" y="12"/>
                </a:cubicBezTo>
                <a:cubicBezTo>
                  <a:pt x="90" y="15"/>
                  <a:pt x="74" y="21"/>
                  <a:pt x="56" y="22"/>
                </a:cubicBezTo>
                <a:cubicBezTo>
                  <a:pt x="38" y="22"/>
                  <a:pt x="20" y="16"/>
                  <a:pt x="10" y="11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8" y="137"/>
                  <a:pt x="37" y="138"/>
                  <a:pt x="37" y="139"/>
                </a:cubicBezTo>
                <a:cubicBezTo>
                  <a:pt x="36" y="140"/>
                  <a:pt x="35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42" y="279"/>
                  <a:pt x="41" y="281"/>
                  <a:pt x="38" y="282"/>
                </a:cubicBezTo>
                <a:cubicBezTo>
                  <a:pt x="36" y="282"/>
                  <a:pt x="34" y="280"/>
                  <a:pt x="34" y="278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35"/>
                  <a:pt x="25" y="134"/>
                  <a:pt x="26" y="133"/>
                </a:cubicBezTo>
                <a:cubicBezTo>
                  <a:pt x="26" y="133"/>
                  <a:pt x="27" y="132"/>
                  <a:pt x="28" y="13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6" y="1"/>
                  <a:pt x="31" y="14"/>
                  <a:pt x="56" y="14"/>
                </a:cubicBezTo>
                <a:cubicBezTo>
                  <a:pt x="81" y="13"/>
                  <a:pt x="103" y="1"/>
                  <a:pt x="104" y="1"/>
                </a:cubicBezTo>
                <a:cubicBezTo>
                  <a:pt x="105" y="0"/>
                  <a:pt x="107" y="0"/>
                  <a:pt x="108" y="1"/>
                </a:cubicBezTo>
                <a:cubicBezTo>
                  <a:pt x="109" y="2"/>
                  <a:pt x="110" y="4"/>
                  <a:pt x="109" y="5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6" y="133"/>
                  <a:pt x="78" y="134"/>
                  <a:pt x="77" y="137"/>
                </a:cubicBezTo>
                <a:cubicBezTo>
                  <a:pt x="65" y="278"/>
                  <a:pt x="65" y="278"/>
                  <a:pt x="65" y="278"/>
                </a:cubicBezTo>
                <a:cubicBezTo>
                  <a:pt x="65" y="280"/>
                  <a:pt x="63" y="282"/>
                  <a:pt x="61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8204841" y="2586202"/>
            <a:ext cx="195625" cy="407286"/>
          </a:xfrm>
          <a:custGeom>
            <a:rect b="b" l="l" r="r" t="t"/>
            <a:pathLst>
              <a:path extrusionOk="0" h="77" w="37">
                <a:moveTo>
                  <a:pt x="17" y="77"/>
                </a:moveTo>
                <a:cubicBezTo>
                  <a:pt x="16" y="77"/>
                  <a:pt x="15" y="76"/>
                  <a:pt x="14" y="76"/>
                </a:cubicBezTo>
                <a:cubicBezTo>
                  <a:pt x="12" y="74"/>
                  <a:pt x="12" y="72"/>
                  <a:pt x="12" y="71"/>
                </a:cubicBezTo>
                <a:cubicBezTo>
                  <a:pt x="12" y="70"/>
                  <a:pt x="12" y="70"/>
                  <a:pt x="12" y="69"/>
                </a:cubicBezTo>
                <a:cubicBezTo>
                  <a:pt x="11" y="69"/>
                  <a:pt x="9" y="69"/>
                  <a:pt x="8" y="69"/>
                </a:cubicBezTo>
                <a:cubicBezTo>
                  <a:pt x="4" y="67"/>
                  <a:pt x="0" y="66"/>
                  <a:pt x="15" y="1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5" y="1"/>
                  <a:pt x="17" y="1"/>
                </a:cubicBezTo>
                <a:cubicBezTo>
                  <a:pt x="19" y="0"/>
                  <a:pt x="21" y="2"/>
                  <a:pt x="22" y="4"/>
                </a:cubicBezTo>
                <a:cubicBezTo>
                  <a:pt x="22" y="8"/>
                  <a:pt x="22" y="8"/>
                  <a:pt x="22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1"/>
                  <a:pt x="26" y="0"/>
                  <a:pt x="28" y="0"/>
                </a:cubicBezTo>
                <a:cubicBezTo>
                  <a:pt x="30" y="1"/>
                  <a:pt x="32" y="3"/>
                  <a:pt x="31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37" y="69"/>
                  <a:pt x="37" y="69"/>
                  <a:pt x="34" y="71"/>
                </a:cubicBezTo>
                <a:cubicBezTo>
                  <a:pt x="33" y="71"/>
                  <a:pt x="31" y="71"/>
                  <a:pt x="30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8" y="73"/>
                  <a:pt x="27" y="76"/>
                  <a:pt x="24" y="76"/>
                </a:cubicBezTo>
                <a:cubicBezTo>
                  <a:pt x="23" y="76"/>
                  <a:pt x="22" y="76"/>
                  <a:pt x="21" y="75"/>
                </a:cubicBezTo>
                <a:cubicBezTo>
                  <a:pt x="20" y="76"/>
                  <a:pt x="19" y="76"/>
                  <a:pt x="18" y="77"/>
                </a:cubicBezTo>
                <a:lnTo>
                  <a:pt x="17" y="77"/>
                </a:lnTo>
                <a:close/>
                <a:moveTo>
                  <a:pt x="13" y="60"/>
                </a:moveTo>
                <a:cubicBezTo>
                  <a:pt x="14" y="60"/>
                  <a:pt x="16" y="61"/>
                  <a:pt x="17" y="62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8" y="62"/>
                  <a:pt x="18" y="61"/>
                </a:cubicBezTo>
                <a:cubicBezTo>
                  <a:pt x="19" y="60"/>
                  <a:pt x="21" y="59"/>
                  <a:pt x="23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7" y="60"/>
                  <a:pt x="27" y="60"/>
                </a:cubicBezTo>
                <a:cubicBezTo>
                  <a:pt x="26" y="51"/>
                  <a:pt x="24" y="36"/>
                  <a:pt x="22" y="22"/>
                </a:cubicBezTo>
                <a:cubicBezTo>
                  <a:pt x="18" y="37"/>
                  <a:pt x="14" y="52"/>
                  <a:pt x="1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9"/>
          <p:cNvSpPr/>
          <p:nvPr/>
        </p:nvSpPr>
        <p:spPr>
          <a:xfrm>
            <a:off x="9963673" y="6247589"/>
            <a:ext cx="89795" cy="274197"/>
          </a:xfrm>
          <a:custGeom>
            <a:rect b="b" l="l" r="r" t="t"/>
            <a:pathLst>
              <a:path extrusionOk="0" h="171" w="56">
                <a:moveTo>
                  <a:pt x="0" y="85"/>
                </a:moveTo>
                <a:lnTo>
                  <a:pt x="29" y="0"/>
                </a:lnTo>
                <a:lnTo>
                  <a:pt x="56" y="85"/>
                </a:lnTo>
                <a:lnTo>
                  <a:pt x="29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9873877" y="6337384"/>
            <a:ext cx="274196" cy="89795"/>
          </a:xfrm>
          <a:custGeom>
            <a:rect b="b" l="l" r="r" t="t"/>
            <a:pathLst>
              <a:path extrusionOk="0" h="56" w="171">
                <a:moveTo>
                  <a:pt x="85" y="56"/>
                </a:moveTo>
                <a:lnTo>
                  <a:pt x="0" y="29"/>
                </a:lnTo>
                <a:lnTo>
                  <a:pt x="85" y="0"/>
                </a:lnTo>
                <a:lnTo>
                  <a:pt x="171" y="29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9450557" y="6383884"/>
            <a:ext cx="89795" cy="275800"/>
          </a:xfrm>
          <a:custGeom>
            <a:rect b="b" l="l" r="r" t="t"/>
            <a:pathLst>
              <a:path extrusionOk="0" h="172" w="56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2"/>
                </a:lnTo>
                <a:lnTo>
                  <a:pt x="0" y="8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9355951" y="6480094"/>
            <a:ext cx="280610" cy="89795"/>
          </a:xfrm>
          <a:custGeom>
            <a:rect b="b" l="l" r="r" t="t"/>
            <a:pathLst>
              <a:path extrusionOk="0" h="56" w="175">
                <a:moveTo>
                  <a:pt x="86" y="56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10714104" y="6321349"/>
            <a:ext cx="57726" cy="184401"/>
          </a:xfrm>
          <a:custGeom>
            <a:rect b="b" l="l" r="r" t="t"/>
            <a:pathLst>
              <a:path extrusionOk="0" h="115" w="36">
                <a:moveTo>
                  <a:pt x="0" y="56"/>
                </a:moveTo>
                <a:lnTo>
                  <a:pt x="16" y="0"/>
                </a:lnTo>
                <a:lnTo>
                  <a:pt x="36" y="56"/>
                </a:lnTo>
                <a:lnTo>
                  <a:pt x="16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10649965" y="6383884"/>
            <a:ext cx="184400" cy="59329"/>
          </a:xfrm>
          <a:custGeom>
            <a:rect b="b" l="l" r="r" t="t"/>
            <a:pathLst>
              <a:path extrusionOk="0" h="37" w="115">
                <a:moveTo>
                  <a:pt x="56" y="37"/>
                </a:moveTo>
                <a:lnTo>
                  <a:pt x="0" y="17"/>
                </a:lnTo>
                <a:lnTo>
                  <a:pt x="56" y="0"/>
                </a:lnTo>
                <a:lnTo>
                  <a:pt x="115" y="17"/>
                </a:lnTo>
                <a:lnTo>
                  <a:pt x="56" y="37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9450751" y="866292"/>
            <a:ext cx="57726" cy="177987"/>
          </a:xfrm>
          <a:custGeom>
            <a:rect b="b" l="l" r="r" t="t"/>
            <a:pathLst>
              <a:path extrusionOk="0" h="111" w="36">
                <a:moveTo>
                  <a:pt x="0" y="55"/>
                </a:moveTo>
                <a:lnTo>
                  <a:pt x="20" y="0"/>
                </a:lnTo>
                <a:lnTo>
                  <a:pt x="36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9388214" y="928827"/>
            <a:ext cx="184400" cy="57726"/>
          </a:xfrm>
          <a:custGeom>
            <a:rect b="b" l="l" r="r" t="t"/>
            <a:pathLst>
              <a:path extrusionOk="0" h="36" w="115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9112221" y="6295693"/>
            <a:ext cx="59328" cy="177987"/>
          </a:xfrm>
          <a:custGeom>
            <a:rect b="b" l="l" r="r" t="t"/>
            <a:pathLst>
              <a:path extrusionOk="0" h="111" w="37">
                <a:moveTo>
                  <a:pt x="0" y="55"/>
                </a:moveTo>
                <a:lnTo>
                  <a:pt x="20" y="0"/>
                </a:lnTo>
                <a:lnTo>
                  <a:pt x="37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9054495" y="6353419"/>
            <a:ext cx="179590" cy="57726"/>
          </a:xfrm>
          <a:custGeom>
            <a:rect b="b" l="l" r="r" t="t"/>
            <a:pathLst>
              <a:path extrusionOk="0" h="36" w="112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9551770" y="1446754"/>
            <a:ext cx="52915" cy="152332"/>
          </a:xfrm>
          <a:custGeom>
            <a:rect b="b" l="l" r="r" t="t"/>
            <a:pathLst>
              <a:path extrusionOk="0" h="95" w="33">
                <a:moveTo>
                  <a:pt x="0" y="49"/>
                </a:moveTo>
                <a:lnTo>
                  <a:pt x="16" y="0"/>
                </a:lnTo>
                <a:lnTo>
                  <a:pt x="33" y="49"/>
                </a:lnTo>
                <a:lnTo>
                  <a:pt x="16" y="95"/>
                </a:lnTo>
                <a:lnTo>
                  <a:pt x="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9498856" y="1498065"/>
            <a:ext cx="152331" cy="48105"/>
          </a:xfrm>
          <a:custGeom>
            <a:rect b="b" l="l" r="r" t="t"/>
            <a:pathLst>
              <a:path extrusionOk="0" h="30" w="95">
                <a:moveTo>
                  <a:pt x="49" y="30"/>
                </a:moveTo>
                <a:lnTo>
                  <a:pt x="0" y="17"/>
                </a:lnTo>
                <a:lnTo>
                  <a:pt x="49" y="0"/>
                </a:lnTo>
                <a:lnTo>
                  <a:pt x="95" y="17"/>
                </a:lnTo>
                <a:lnTo>
                  <a:pt x="49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8863875" y="3219580"/>
            <a:ext cx="48105" cy="153935"/>
          </a:xfrm>
          <a:custGeom>
            <a:rect b="b" l="l" r="r" t="t"/>
            <a:pathLst>
              <a:path extrusionOk="0" h="96" w="30">
                <a:moveTo>
                  <a:pt x="0" y="50"/>
                </a:moveTo>
                <a:lnTo>
                  <a:pt x="14" y="0"/>
                </a:lnTo>
                <a:lnTo>
                  <a:pt x="30" y="50"/>
                </a:lnTo>
                <a:lnTo>
                  <a:pt x="14" y="96"/>
                </a:lnTo>
                <a:lnTo>
                  <a:pt x="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8812563" y="3272494"/>
            <a:ext cx="152331" cy="48105"/>
          </a:xfrm>
          <a:custGeom>
            <a:rect b="b" l="l" r="r" t="t"/>
            <a:pathLst>
              <a:path extrusionOk="0" h="30" w="95">
                <a:moveTo>
                  <a:pt x="46" y="30"/>
                </a:moveTo>
                <a:lnTo>
                  <a:pt x="0" y="17"/>
                </a:lnTo>
                <a:lnTo>
                  <a:pt x="46" y="0"/>
                </a:lnTo>
                <a:lnTo>
                  <a:pt x="95" y="17"/>
                </a:lnTo>
                <a:lnTo>
                  <a:pt x="4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473455" y="142462"/>
            <a:ext cx="4825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1381969" y="1130449"/>
            <a:ext cx="600900" cy="6009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1036750" y="1949925"/>
            <a:ext cx="20355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JSON Objects (</a:t>
            </a:r>
            <a:r>
              <a:rPr lang="en-US">
                <a:solidFill>
                  <a:schemeClr val="dk1"/>
                </a:solidFill>
              </a:rPr>
              <a:t>120434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5715361" y="1206649"/>
            <a:ext cx="600900" cy="6009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5399650" y="2005644"/>
            <a:ext cx="1671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Tweet Processing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9743952" y="1206649"/>
            <a:ext cx="600900" cy="600900"/>
          </a:xfrm>
          <a:prstGeom prst="ellipse">
            <a:avLst/>
          </a:prstGeom>
          <a:gradFill>
            <a:gsLst>
              <a:gs pos="0">
                <a:srgbClr val="33CCFF"/>
              </a:gs>
              <a:gs pos="40000">
                <a:srgbClr val="1CA2CF"/>
              </a:gs>
              <a:gs pos="100000">
                <a:srgbClr val="006C92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9325475" y="2061194"/>
            <a:ext cx="1671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MongoDB Collections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473449" y="2316806"/>
            <a:ext cx="2598900" cy="409200"/>
          </a:xfrm>
          <a:prstGeom prst="roundRect">
            <a:avLst>
              <a:gd fmla="val 50000" name="adj"/>
            </a:avLst>
          </a:prstGeom>
          <a:solidFill>
            <a:srgbClr val="006C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29"/>
          <p:cNvCxnSpPr/>
          <p:nvPr/>
        </p:nvCxnSpPr>
        <p:spPr>
          <a:xfrm>
            <a:off x="3509814" y="1507069"/>
            <a:ext cx="450000" cy="0"/>
          </a:xfrm>
          <a:prstGeom prst="straightConnector1">
            <a:avLst/>
          </a:prstGeom>
          <a:noFill/>
          <a:ln cap="flat" cmpd="sng" w="9525">
            <a:solidFill>
              <a:srgbClr val="083D6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" name="Google Shape;438;p29"/>
          <p:cNvCxnSpPr/>
          <p:nvPr/>
        </p:nvCxnSpPr>
        <p:spPr>
          <a:xfrm>
            <a:off x="7919406" y="1507069"/>
            <a:ext cx="450000" cy="0"/>
          </a:xfrm>
          <a:prstGeom prst="straightConnector1">
            <a:avLst/>
          </a:prstGeom>
          <a:noFill/>
          <a:ln cap="flat" cmpd="sng" w="9525">
            <a:solidFill>
              <a:srgbClr val="083D6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9" name="Google Shape;439;p29"/>
          <p:cNvSpPr/>
          <p:nvPr/>
        </p:nvSpPr>
        <p:spPr>
          <a:xfrm>
            <a:off x="2396299" y="29875"/>
            <a:ext cx="7614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rPr b="1" i="0" lang="en-US" sz="4800" u="none" cap="none" strike="noStrike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MongoDB - Non Rela</a:t>
            </a:r>
            <a:r>
              <a:rPr b="1" lang="en-US" sz="4800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tional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29"/>
          <p:cNvGrpSpPr/>
          <p:nvPr/>
        </p:nvGrpSpPr>
        <p:grpSpPr>
          <a:xfrm>
            <a:off x="10424327" y="142443"/>
            <a:ext cx="1738324" cy="288804"/>
            <a:chOff x="615636" y="839208"/>
            <a:chExt cx="2218099" cy="368514"/>
          </a:xfrm>
        </p:grpSpPr>
        <p:pic>
          <p:nvPicPr>
            <p:cNvPr id="441" name="Google Shape;44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29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3" name="Google Shape;443;p29"/>
          <p:cNvPicPr preferRelativeResize="0"/>
          <p:nvPr/>
        </p:nvPicPr>
        <p:blipFill rotWithShape="1">
          <a:blip r:embed="rId4">
            <a:alphaModFix/>
          </a:blip>
          <a:srcRect b="-4089" l="2810" r="-2810" t="4090"/>
          <a:stretch/>
        </p:blipFill>
        <p:spPr>
          <a:xfrm>
            <a:off x="247413" y="3524013"/>
            <a:ext cx="4786902" cy="359017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9"/>
          <p:cNvSpPr/>
          <p:nvPr/>
        </p:nvSpPr>
        <p:spPr>
          <a:xfrm rot="-5400000">
            <a:off x="-903925" y="4107750"/>
            <a:ext cx="2589000" cy="168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 txBox="1"/>
          <p:nvPr/>
        </p:nvSpPr>
        <p:spPr>
          <a:xfrm>
            <a:off x="3345650" y="2445063"/>
            <a:ext cx="19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3D65"/>
                </a:solidFill>
                <a:latin typeface="Calibri"/>
                <a:ea typeface="Calibri"/>
                <a:cs typeface="Calibri"/>
                <a:sym typeface="Calibri"/>
              </a:rPr>
              <a:t>Check Duplicates</a:t>
            </a:r>
            <a:endParaRPr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4475" y="3070463"/>
            <a:ext cx="3711484" cy="25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9401" y="3082151"/>
            <a:ext cx="3625025" cy="273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9"/>
          <p:cNvSpPr/>
          <p:nvPr/>
        </p:nvSpPr>
        <p:spPr>
          <a:xfrm>
            <a:off x="9926458" y="5321258"/>
            <a:ext cx="510900" cy="274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68D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 rot="5402017">
            <a:off x="10878137" y="4313858"/>
            <a:ext cx="511200" cy="274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1B9E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rot="2858633">
            <a:off x="10020724" y="4413775"/>
            <a:ext cx="280525" cy="74324"/>
          </a:xfrm>
          <a:prstGeom prst="rightArrow">
            <a:avLst>
              <a:gd fmla="val 50000" name="adj1"/>
              <a:gd fmla="val 86757" name="adj2"/>
            </a:avLst>
          </a:prstGeom>
          <a:solidFill>
            <a:srgbClr val="468D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 rot="5400000">
            <a:off x="4080025" y="1657000"/>
            <a:ext cx="219900" cy="1688700"/>
          </a:xfrm>
          <a:prstGeom prst="bentArrow">
            <a:avLst>
              <a:gd fmla="val 25000" name="adj1"/>
              <a:gd fmla="val 22516" name="adj2"/>
              <a:gd fmla="val 25000" name="adj3"/>
              <a:gd fmla="val 43750" name="adj4"/>
            </a:avLst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 txBox="1"/>
          <p:nvPr/>
        </p:nvSpPr>
        <p:spPr>
          <a:xfrm>
            <a:off x="2412550" y="574225"/>
            <a:ext cx="18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714601" y="3013724"/>
            <a:ext cx="2357748" cy="122342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 txBox="1"/>
          <p:nvPr/>
        </p:nvSpPr>
        <p:spPr>
          <a:xfrm>
            <a:off x="772975" y="3209663"/>
            <a:ext cx="224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 : 41529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Retweets : 72244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Quoted tweets : 8696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Replies : 16132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/>
          <p:nvPr/>
        </p:nvSpPr>
        <p:spPr>
          <a:xfrm>
            <a:off x="7151168" y="0"/>
            <a:ext cx="5040832" cy="6870700"/>
          </a:xfrm>
          <a:custGeom>
            <a:rect b="b" l="l" r="r" t="t"/>
            <a:pathLst>
              <a:path extrusionOk="0" h="6870700" w="5040832">
                <a:moveTo>
                  <a:pt x="2383203" y="0"/>
                </a:moveTo>
                <a:lnTo>
                  <a:pt x="5040832" y="0"/>
                </a:lnTo>
                <a:lnTo>
                  <a:pt x="5040832" y="6870700"/>
                </a:lnTo>
                <a:lnTo>
                  <a:pt x="846048" y="6870700"/>
                </a:lnTo>
                <a:lnTo>
                  <a:pt x="760398" y="6749028"/>
                </a:lnTo>
                <a:cubicBezTo>
                  <a:pt x="-497282" y="4859151"/>
                  <a:pt x="-180304" y="2233636"/>
                  <a:pt x="1603459" y="590571"/>
                </a:cubicBezTo>
                <a:cubicBezTo>
                  <a:pt x="1788425" y="420161"/>
                  <a:pt x="1982554" y="266302"/>
                  <a:pt x="2183943" y="12895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23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1" name="Google Shape;461;p30"/>
          <p:cNvGraphicFramePr/>
          <p:nvPr/>
        </p:nvGraphicFramePr>
        <p:xfrm>
          <a:off x="-1024789" y="2336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{37F5BD8D-E684-4BD1-9BFF-2031F878EBB1}</a:tableStyleId>
              </a:tblPr>
              <a:tblGrid>
                <a:gridCol w="848125"/>
                <a:gridCol w="597475"/>
                <a:gridCol w="3692025"/>
              </a:tblGrid>
              <a:tr h="71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6C92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6C92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6C92"/>
                          </a:solidFill>
                        </a:rPr>
                        <a:t>Indexed Column</a:t>
                      </a:r>
                      <a:endParaRPr sz="1800" u="none" cap="none" strike="noStrike">
                        <a:solidFill>
                          <a:srgbClr val="006C92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2000">
                          <a:solidFill>
                            <a:srgbClr val="3F3F3F"/>
                          </a:solidFill>
                        </a:rPr>
                        <a:t>User ID</a:t>
                      </a:r>
                      <a:endParaRPr b="1" sz="20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2000">
                          <a:solidFill>
                            <a:srgbClr val="3F3F3F"/>
                          </a:solidFill>
                        </a:rPr>
                        <a:t>Screen name, Created at, </a:t>
                      </a:r>
                      <a:endParaRPr b="1" sz="2000">
                        <a:solidFill>
                          <a:srgbClr val="3F3F3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2000">
                          <a:solidFill>
                            <a:srgbClr val="3F3F3F"/>
                          </a:solidFill>
                        </a:rPr>
                        <a:t>Followers count</a:t>
                      </a:r>
                      <a:endParaRPr b="1" sz="20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2000">
                          <a:solidFill>
                            <a:srgbClr val="3F3F3F"/>
                          </a:solidFill>
                        </a:rPr>
                        <a:t>Followers Count</a:t>
                      </a:r>
                      <a:endParaRPr b="1" sz="2000" u="none" cap="none" strike="noStrike"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30"/>
          <p:cNvSpPr/>
          <p:nvPr/>
        </p:nvSpPr>
        <p:spPr>
          <a:xfrm>
            <a:off x="365970" y="1"/>
            <a:ext cx="3216806" cy="1068204"/>
          </a:xfrm>
          <a:custGeom>
            <a:rect b="b" l="l" r="r" t="t"/>
            <a:pathLst>
              <a:path extrusionOk="0" h="248" w="747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A7E8FF">
                  <a:alpha val="28235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3758217" y="169531"/>
            <a:ext cx="831609" cy="559028"/>
          </a:xfrm>
          <a:custGeom>
            <a:rect b="b" l="l" r="r" t="t"/>
            <a:pathLst>
              <a:path extrusionOk="0" h="602" w="903">
                <a:moveTo>
                  <a:pt x="888" y="572"/>
                </a:moveTo>
                <a:lnTo>
                  <a:pt x="843" y="572"/>
                </a:lnTo>
                <a:lnTo>
                  <a:pt x="843" y="16"/>
                </a:lnTo>
                <a:lnTo>
                  <a:pt x="843" y="12"/>
                </a:lnTo>
                <a:lnTo>
                  <a:pt x="842" y="9"/>
                </a:lnTo>
                <a:lnTo>
                  <a:pt x="840" y="7"/>
                </a:lnTo>
                <a:lnTo>
                  <a:pt x="838" y="5"/>
                </a:lnTo>
                <a:lnTo>
                  <a:pt x="836" y="3"/>
                </a:lnTo>
                <a:lnTo>
                  <a:pt x="834" y="2"/>
                </a:lnTo>
                <a:lnTo>
                  <a:pt x="831" y="1"/>
                </a:lnTo>
                <a:lnTo>
                  <a:pt x="828" y="1"/>
                </a:lnTo>
                <a:lnTo>
                  <a:pt x="707" y="0"/>
                </a:lnTo>
                <a:lnTo>
                  <a:pt x="704" y="1"/>
                </a:lnTo>
                <a:lnTo>
                  <a:pt x="701" y="2"/>
                </a:lnTo>
                <a:lnTo>
                  <a:pt x="699" y="3"/>
                </a:lnTo>
                <a:lnTo>
                  <a:pt x="697" y="5"/>
                </a:lnTo>
                <a:lnTo>
                  <a:pt x="695" y="7"/>
                </a:lnTo>
                <a:lnTo>
                  <a:pt x="694" y="9"/>
                </a:lnTo>
                <a:lnTo>
                  <a:pt x="692" y="12"/>
                </a:lnTo>
                <a:lnTo>
                  <a:pt x="692" y="16"/>
                </a:lnTo>
                <a:lnTo>
                  <a:pt x="692" y="572"/>
                </a:lnTo>
                <a:lnTo>
                  <a:pt x="632" y="572"/>
                </a:lnTo>
                <a:lnTo>
                  <a:pt x="632" y="286"/>
                </a:lnTo>
                <a:lnTo>
                  <a:pt x="631" y="283"/>
                </a:lnTo>
                <a:lnTo>
                  <a:pt x="631" y="281"/>
                </a:lnTo>
                <a:lnTo>
                  <a:pt x="629" y="277"/>
                </a:lnTo>
                <a:lnTo>
                  <a:pt x="628" y="275"/>
                </a:lnTo>
                <a:lnTo>
                  <a:pt x="626" y="274"/>
                </a:lnTo>
                <a:lnTo>
                  <a:pt x="623" y="272"/>
                </a:lnTo>
                <a:lnTo>
                  <a:pt x="621" y="271"/>
                </a:lnTo>
                <a:lnTo>
                  <a:pt x="617" y="271"/>
                </a:lnTo>
                <a:lnTo>
                  <a:pt x="496" y="271"/>
                </a:lnTo>
                <a:lnTo>
                  <a:pt x="494" y="271"/>
                </a:lnTo>
                <a:lnTo>
                  <a:pt x="491" y="272"/>
                </a:lnTo>
                <a:lnTo>
                  <a:pt x="489" y="274"/>
                </a:lnTo>
                <a:lnTo>
                  <a:pt x="487" y="275"/>
                </a:lnTo>
                <a:lnTo>
                  <a:pt x="484" y="277"/>
                </a:lnTo>
                <a:lnTo>
                  <a:pt x="482" y="281"/>
                </a:lnTo>
                <a:lnTo>
                  <a:pt x="482" y="283"/>
                </a:lnTo>
                <a:lnTo>
                  <a:pt x="481" y="286"/>
                </a:lnTo>
                <a:lnTo>
                  <a:pt x="481" y="572"/>
                </a:lnTo>
                <a:lnTo>
                  <a:pt x="421" y="572"/>
                </a:lnTo>
                <a:lnTo>
                  <a:pt x="421" y="196"/>
                </a:lnTo>
                <a:lnTo>
                  <a:pt x="421" y="193"/>
                </a:lnTo>
                <a:lnTo>
                  <a:pt x="420" y="190"/>
                </a:lnTo>
                <a:lnTo>
                  <a:pt x="419" y="187"/>
                </a:lnTo>
                <a:lnTo>
                  <a:pt x="417" y="185"/>
                </a:lnTo>
                <a:lnTo>
                  <a:pt x="415" y="183"/>
                </a:lnTo>
                <a:lnTo>
                  <a:pt x="413" y="182"/>
                </a:lnTo>
                <a:lnTo>
                  <a:pt x="409" y="181"/>
                </a:lnTo>
                <a:lnTo>
                  <a:pt x="406" y="181"/>
                </a:lnTo>
                <a:lnTo>
                  <a:pt x="286" y="181"/>
                </a:lnTo>
                <a:lnTo>
                  <a:pt x="283" y="181"/>
                </a:lnTo>
                <a:lnTo>
                  <a:pt x="280" y="182"/>
                </a:lnTo>
                <a:lnTo>
                  <a:pt x="277" y="183"/>
                </a:lnTo>
                <a:lnTo>
                  <a:pt x="275" y="185"/>
                </a:lnTo>
                <a:lnTo>
                  <a:pt x="273" y="187"/>
                </a:lnTo>
                <a:lnTo>
                  <a:pt x="272" y="190"/>
                </a:lnTo>
                <a:lnTo>
                  <a:pt x="271" y="193"/>
                </a:lnTo>
                <a:lnTo>
                  <a:pt x="271" y="196"/>
                </a:lnTo>
                <a:lnTo>
                  <a:pt x="271" y="572"/>
                </a:lnTo>
                <a:lnTo>
                  <a:pt x="211" y="572"/>
                </a:lnTo>
                <a:lnTo>
                  <a:pt x="211" y="406"/>
                </a:lnTo>
                <a:lnTo>
                  <a:pt x="210" y="404"/>
                </a:lnTo>
                <a:lnTo>
                  <a:pt x="210" y="401"/>
                </a:lnTo>
                <a:lnTo>
                  <a:pt x="208" y="399"/>
                </a:lnTo>
                <a:lnTo>
                  <a:pt x="207" y="396"/>
                </a:lnTo>
                <a:lnTo>
                  <a:pt x="204" y="394"/>
                </a:lnTo>
                <a:lnTo>
                  <a:pt x="201" y="393"/>
                </a:lnTo>
                <a:lnTo>
                  <a:pt x="199" y="392"/>
                </a:lnTo>
                <a:lnTo>
                  <a:pt x="196" y="391"/>
                </a:lnTo>
                <a:lnTo>
                  <a:pt x="75" y="391"/>
                </a:lnTo>
                <a:lnTo>
                  <a:pt x="73" y="392"/>
                </a:lnTo>
                <a:lnTo>
                  <a:pt x="69" y="392"/>
                </a:lnTo>
                <a:lnTo>
                  <a:pt x="67" y="394"/>
                </a:lnTo>
                <a:lnTo>
                  <a:pt x="65" y="396"/>
                </a:lnTo>
                <a:lnTo>
                  <a:pt x="63" y="399"/>
                </a:lnTo>
                <a:lnTo>
                  <a:pt x="62" y="401"/>
                </a:lnTo>
                <a:lnTo>
                  <a:pt x="61" y="404"/>
                </a:lnTo>
                <a:lnTo>
                  <a:pt x="60" y="406"/>
                </a:lnTo>
                <a:lnTo>
                  <a:pt x="60" y="572"/>
                </a:lnTo>
                <a:lnTo>
                  <a:pt x="15" y="572"/>
                </a:lnTo>
                <a:lnTo>
                  <a:pt x="11" y="572"/>
                </a:lnTo>
                <a:lnTo>
                  <a:pt x="9" y="573"/>
                </a:lnTo>
                <a:lnTo>
                  <a:pt x="6" y="575"/>
                </a:lnTo>
                <a:lnTo>
                  <a:pt x="4" y="577"/>
                </a:lnTo>
                <a:lnTo>
                  <a:pt x="3" y="579"/>
                </a:lnTo>
                <a:lnTo>
                  <a:pt x="1" y="581"/>
                </a:lnTo>
                <a:lnTo>
                  <a:pt x="1" y="584"/>
                </a:lnTo>
                <a:lnTo>
                  <a:pt x="0" y="587"/>
                </a:lnTo>
                <a:lnTo>
                  <a:pt x="1" y="591"/>
                </a:lnTo>
                <a:lnTo>
                  <a:pt x="1" y="593"/>
                </a:lnTo>
                <a:lnTo>
                  <a:pt x="3" y="596"/>
                </a:lnTo>
                <a:lnTo>
                  <a:pt x="4" y="598"/>
                </a:lnTo>
                <a:lnTo>
                  <a:pt x="6" y="600"/>
                </a:lnTo>
                <a:lnTo>
                  <a:pt x="9" y="601"/>
                </a:lnTo>
                <a:lnTo>
                  <a:pt x="11" y="602"/>
                </a:lnTo>
                <a:lnTo>
                  <a:pt x="15" y="602"/>
                </a:lnTo>
                <a:lnTo>
                  <a:pt x="75" y="602"/>
                </a:lnTo>
                <a:lnTo>
                  <a:pt x="196" y="602"/>
                </a:lnTo>
                <a:lnTo>
                  <a:pt x="286" y="602"/>
                </a:lnTo>
                <a:lnTo>
                  <a:pt x="406" y="602"/>
                </a:lnTo>
                <a:lnTo>
                  <a:pt x="496" y="602"/>
                </a:lnTo>
                <a:lnTo>
                  <a:pt x="617" y="602"/>
                </a:lnTo>
                <a:lnTo>
                  <a:pt x="707" y="602"/>
                </a:lnTo>
                <a:lnTo>
                  <a:pt x="828" y="602"/>
                </a:lnTo>
                <a:lnTo>
                  <a:pt x="888" y="602"/>
                </a:lnTo>
                <a:lnTo>
                  <a:pt x="891" y="602"/>
                </a:lnTo>
                <a:lnTo>
                  <a:pt x="894" y="601"/>
                </a:lnTo>
                <a:lnTo>
                  <a:pt x="896" y="600"/>
                </a:lnTo>
                <a:lnTo>
                  <a:pt x="898" y="598"/>
                </a:lnTo>
                <a:lnTo>
                  <a:pt x="901" y="596"/>
                </a:lnTo>
                <a:lnTo>
                  <a:pt x="902" y="593"/>
                </a:lnTo>
                <a:lnTo>
                  <a:pt x="903" y="591"/>
                </a:lnTo>
                <a:lnTo>
                  <a:pt x="903" y="587"/>
                </a:lnTo>
                <a:lnTo>
                  <a:pt x="903" y="584"/>
                </a:lnTo>
                <a:lnTo>
                  <a:pt x="902" y="581"/>
                </a:lnTo>
                <a:lnTo>
                  <a:pt x="901" y="579"/>
                </a:lnTo>
                <a:lnTo>
                  <a:pt x="898" y="577"/>
                </a:lnTo>
                <a:lnTo>
                  <a:pt x="896" y="575"/>
                </a:lnTo>
                <a:lnTo>
                  <a:pt x="894" y="573"/>
                </a:lnTo>
                <a:lnTo>
                  <a:pt x="891" y="572"/>
                </a:lnTo>
                <a:lnTo>
                  <a:pt x="888" y="572"/>
                </a:lnTo>
                <a:close/>
              </a:path>
            </a:pathLst>
          </a:custGeom>
          <a:gradFill>
            <a:gsLst>
              <a:gs pos="0">
                <a:srgbClr val="006C92"/>
              </a:gs>
              <a:gs pos="100000">
                <a:srgbClr val="A7E8F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10073427" y="272168"/>
            <a:ext cx="1738324" cy="288804"/>
            <a:chOff x="615636" y="839208"/>
            <a:chExt cx="2218099" cy="368514"/>
          </a:xfrm>
        </p:grpSpPr>
        <p:pic>
          <p:nvPicPr>
            <p:cNvPr id="465" name="Google Shape;46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0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7" name="Google Shape;467;p30"/>
          <p:cNvPicPr preferRelativeResize="0"/>
          <p:nvPr/>
        </p:nvPicPr>
        <p:blipFill rotWithShape="1">
          <a:blip r:embed="rId4">
            <a:alphaModFix/>
          </a:blip>
          <a:srcRect b="2170" l="-2335" r="54173" t="-2170"/>
          <a:stretch/>
        </p:blipFill>
        <p:spPr>
          <a:xfrm>
            <a:off x="4813050" y="2075250"/>
            <a:ext cx="27928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7972425" y="1157988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MongoDB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69" name="Google Shape;469;p30"/>
          <p:cNvSpPr txBox="1"/>
          <p:nvPr/>
        </p:nvSpPr>
        <p:spPr>
          <a:xfrm>
            <a:off x="4709450" y="-451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6C9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Indexing</a:t>
            </a:r>
            <a:endParaRPr>
              <a:solidFill>
                <a:srgbClr val="006C92"/>
              </a:solidFill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1112825" y="11580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MySQL</a:t>
            </a:r>
            <a:endParaRPr/>
          </a:p>
        </p:txBody>
      </p:sp>
      <p:pic>
        <p:nvPicPr>
          <p:cNvPr id="471" name="Google Shape;4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450" y="773288"/>
            <a:ext cx="6831775" cy="5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/>
          <p:nvPr/>
        </p:nvSpPr>
        <p:spPr>
          <a:xfrm>
            <a:off x="35200" y="827650"/>
            <a:ext cx="12192000" cy="5946600"/>
          </a:xfrm>
          <a:prstGeom prst="rect">
            <a:avLst/>
          </a:prstGeom>
          <a:solidFill>
            <a:srgbClr val="E6F9FF">
              <a:alpha val="4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/>
          <p:nvPr/>
        </p:nvSpPr>
        <p:spPr>
          <a:xfrm rot="-665128">
            <a:off x="17874" y="4817537"/>
            <a:ext cx="12156238" cy="3362896"/>
          </a:xfrm>
          <a:custGeom>
            <a:rect b="b" l="l" r="r" t="t"/>
            <a:pathLst>
              <a:path extrusionOk="0" h="3358931" w="12141904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>
            <a:gsLst>
              <a:gs pos="0">
                <a:srgbClr val="A7E8FF"/>
              </a:gs>
              <a:gs pos="22000">
                <a:srgbClr val="A7E8FF"/>
              </a:gs>
              <a:gs pos="86000">
                <a:srgbClr val="A7E8FF">
                  <a:alpha val="0"/>
                </a:srgbClr>
              </a:gs>
              <a:gs pos="100000">
                <a:srgbClr val="A7E8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1"/>
          <p:cNvSpPr txBox="1"/>
          <p:nvPr/>
        </p:nvSpPr>
        <p:spPr>
          <a:xfrm>
            <a:off x="1448653" y="291380"/>
            <a:ext cx="9291343" cy="1130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31"/>
          <p:cNvGrpSpPr/>
          <p:nvPr/>
        </p:nvGrpSpPr>
        <p:grpSpPr>
          <a:xfrm>
            <a:off x="996734" y="3145111"/>
            <a:ext cx="2600087" cy="1311684"/>
            <a:chOff x="1008709" y="3073529"/>
            <a:chExt cx="2600087" cy="1311684"/>
          </a:xfrm>
        </p:grpSpPr>
        <p:sp>
          <p:nvSpPr>
            <p:cNvPr id="481" name="Google Shape;481;p31"/>
            <p:cNvSpPr txBox="1"/>
            <p:nvPr/>
          </p:nvSpPr>
          <p:spPr>
            <a:xfrm>
              <a:off x="1008709" y="3073529"/>
              <a:ext cx="2512427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008709" y="3431106"/>
              <a:ext cx="260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31"/>
          <p:cNvSpPr/>
          <p:nvPr/>
        </p:nvSpPr>
        <p:spPr>
          <a:xfrm>
            <a:off x="8583205" y="3479605"/>
            <a:ext cx="2600087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1"/>
          <p:cNvGrpSpPr/>
          <p:nvPr/>
        </p:nvGrpSpPr>
        <p:grpSpPr>
          <a:xfrm>
            <a:off x="10739996" y="2473139"/>
            <a:ext cx="285750" cy="285750"/>
            <a:chOff x="11028363" y="771525"/>
            <a:chExt cx="285750" cy="285750"/>
          </a:xfrm>
        </p:grpSpPr>
        <p:sp>
          <p:nvSpPr>
            <p:cNvPr id="485" name="Google Shape;485;p31"/>
            <p:cNvSpPr/>
            <p:nvPr/>
          </p:nvSpPr>
          <p:spPr>
            <a:xfrm>
              <a:off x="11033125" y="776288"/>
              <a:ext cx="277812" cy="276225"/>
            </a:xfrm>
            <a:custGeom>
              <a:rect b="b" l="l" r="r" t="t"/>
              <a:pathLst>
                <a:path extrusionOk="0" h="698" w="697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09325" y="885825"/>
              <a:ext cx="123825" cy="71438"/>
            </a:xfrm>
            <a:custGeom>
              <a:rect b="b" l="l" r="r" t="t"/>
              <a:pathLst>
                <a:path extrusionOk="0" h="180" w="312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250613" y="993775"/>
              <a:ext cx="63500" cy="63500"/>
            </a:xfrm>
            <a:custGeom>
              <a:rect b="b" l="l" r="r" t="t"/>
              <a:pathLst>
                <a:path extrusionOk="0" h="159" w="161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1028363" y="993775"/>
              <a:ext cx="63500" cy="63500"/>
            </a:xfrm>
            <a:custGeom>
              <a:rect b="b" l="l" r="r" t="t"/>
              <a:pathLst>
                <a:path extrusionOk="0" h="159" w="160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1250613" y="771525"/>
              <a:ext cx="63500" cy="63500"/>
            </a:xfrm>
            <a:custGeom>
              <a:rect b="b" l="l" r="r" t="t"/>
              <a:pathLst>
                <a:path extrusionOk="0" h="160" w="161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1028363" y="771525"/>
              <a:ext cx="63500" cy="63500"/>
            </a:xfrm>
            <a:custGeom>
              <a:rect b="b" l="l" r="r" t="t"/>
              <a:pathLst>
                <a:path extrusionOk="0" h="160" w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31"/>
          <p:cNvSpPr/>
          <p:nvPr/>
        </p:nvSpPr>
        <p:spPr>
          <a:xfrm>
            <a:off x="431609" y="117956"/>
            <a:ext cx="34257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rPr b="1" i="0" lang="en-US" sz="4800" u="none" cap="none" strike="noStrike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Caching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31"/>
          <p:cNvGrpSpPr/>
          <p:nvPr/>
        </p:nvGrpSpPr>
        <p:grpSpPr>
          <a:xfrm>
            <a:off x="10073427" y="424568"/>
            <a:ext cx="1738324" cy="288804"/>
            <a:chOff x="615636" y="839208"/>
            <a:chExt cx="2218099" cy="368514"/>
          </a:xfrm>
        </p:grpSpPr>
        <p:pic>
          <p:nvPicPr>
            <p:cNvPr id="493" name="Google Shape;49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31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5" name="Google Shape;4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8837" y="4820075"/>
            <a:ext cx="2204240" cy="221542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1"/>
          <p:cNvSpPr/>
          <p:nvPr/>
        </p:nvSpPr>
        <p:spPr>
          <a:xfrm>
            <a:off x="141550" y="3778575"/>
            <a:ext cx="2204100" cy="1130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Can response time be </a:t>
            </a:r>
            <a:r>
              <a:rPr lang="en-US" sz="1300"/>
              <a:t>improved</a:t>
            </a:r>
            <a:r>
              <a:rPr lang="en-US" sz="1300"/>
              <a:t>?</a:t>
            </a:r>
            <a:endParaRPr sz="1300"/>
          </a:p>
        </p:txBody>
      </p:sp>
      <p:sp>
        <p:nvSpPr>
          <p:cNvPr id="497" name="Google Shape;497;p31"/>
          <p:cNvSpPr/>
          <p:nvPr/>
        </p:nvSpPr>
        <p:spPr>
          <a:xfrm rot="2859191">
            <a:off x="2193690" y="4765461"/>
            <a:ext cx="948611" cy="250376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AC2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31"/>
          <p:cNvPicPr preferRelativeResize="0"/>
          <p:nvPr/>
        </p:nvPicPr>
        <p:blipFill rotWithShape="1">
          <a:blip r:embed="rId5">
            <a:alphaModFix/>
          </a:blip>
          <a:srcRect b="57153" l="0" r="73373" t="9322"/>
          <a:stretch/>
        </p:blipFill>
        <p:spPr>
          <a:xfrm>
            <a:off x="2095400" y="5401700"/>
            <a:ext cx="1315125" cy="8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1"/>
          <p:cNvSpPr/>
          <p:nvPr/>
        </p:nvSpPr>
        <p:spPr>
          <a:xfrm>
            <a:off x="3849847" y="1332788"/>
            <a:ext cx="4151400" cy="3575400"/>
          </a:xfrm>
          <a:prstGeom prst="rect">
            <a:avLst/>
          </a:prstGeom>
          <a:noFill/>
          <a:ln cap="flat" cmpd="sng" w="28575">
            <a:solidFill>
              <a:srgbClr val="083D6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/>
          <p:nvPr/>
        </p:nvSpPr>
        <p:spPr>
          <a:xfrm rot="-5400000">
            <a:off x="3692698" y="5586725"/>
            <a:ext cx="111300" cy="56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AC2F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 txBox="1"/>
          <p:nvPr/>
        </p:nvSpPr>
        <p:spPr>
          <a:xfrm>
            <a:off x="5088425" y="2382000"/>
            <a:ext cx="201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rPr b="1" lang="en-US" sz="3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Cache</a:t>
            </a:r>
            <a:endParaRPr sz="3000">
              <a:solidFill>
                <a:srgbClr val="083D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2775250" y="2736159"/>
            <a:ext cx="844800" cy="111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B9E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1"/>
          <p:cNvSpPr/>
          <p:nvPr/>
        </p:nvSpPr>
        <p:spPr>
          <a:xfrm>
            <a:off x="1599800" y="2470750"/>
            <a:ext cx="1251600" cy="6357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28575">
            <a:solidFill>
              <a:srgbClr val="1B9E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B9ECB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Stale data</a:t>
            </a:r>
            <a:endParaRPr sz="1600">
              <a:solidFill>
                <a:srgbClr val="1B9ECB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04" name="Google Shape;504;p31"/>
          <p:cNvSpPr txBox="1"/>
          <p:nvPr/>
        </p:nvSpPr>
        <p:spPr>
          <a:xfrm>
            <a:off x="9592300" y="2556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400" y="5370525"/>
            <a:ext cx="994001" cy="9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2198" y="367575"/>
            <a:ext cx="4898876" cy="5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1"/>
          <p:cNvPicPr preferRelativeResize="0"/>
          <p:nvPr/>
        </p:nvPicPr>
        <p:blipFill rotWithShape="1">
          <a:blip r:embed="rId8">
            <a:alphaModFix/>
          </a:blip>
          <a:srcRect b="23838" l="6111" r="69065" t="20267"/>
          <a:stretch/>
        </p:blipFill>
        <p:spPr>
          <a:xfrm>
            <a:off x="10073425" y="1440638"/>
            <a:ext cx="1165049" cy="1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1"/>
          <p:cNvPicPr preferRelativeResize="0"/>
          <p:nvPr/>
        </p:nvPicPr>
        <p:blipFill rotWithShape="1">
          <a:blip r:embed="rId8">
            <a:alphaModFix/>
          </a:blip>
          <a:srcRect b="21456" l="32400" r="34367" t="16620"/>
          <a:stretch/>
        </p:blipFill>
        <p:spPr>
          <a:xfrm>
            <a:off x="9817425" y="2847450"/>
            <a:ext cx="1461551" cy="13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1"/>
          <p:cNvPicPr preferRelativeResize="0"/>
          <p:nvPr/>
        </p:nvPicPr>
        <p:blipFill rotWithShape="1">
          <a:blip r:embed="rId8">
            <a:alphaModFix/>
          </a:blip>
          <a:srcRect b="23061" l="69033" r="0" t="20052"/>
          <a:stretch/>
        </p:blipFill>
        <p:spPr>
          <a:xfrm>
            <a:off x="9893725" y="4251875"/>
            <a:ext cx="1608250" cy="1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1"/>
          <p:cNvSpPr/>
          <p:nvPr/>
        </p:nvSpPr>
        <p:spPr>
          <a:xfrm>
            <a:off x="10533450" y="2614625"/>
            <a:ext cx="85800" cy="2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3C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10533450" y="4062425"/>
            <a:ext cx="85800" cy="2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3CC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"/>
          <p:cNvSpPr/>
          <p:nvPr/>
        </p:nvSpPr>
        <p:spPr>
          <a:xfrm>
            <a:off x="163700" y="246425"/>
            <a:ext cx="11772600" cy="538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D8D8D8">
                <a:alpha val="415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Google Shape;518;p32"/>
          <p:cNvGrpSpPr/>
          <p:nvPr/>
        </p:nvGrpSpPr>
        <p:grpSpPr>
          <a:xfrm>
            <a:off x="10642046" y="179742"/>
            <a:ext cx="1247015" cy="207179"/>
            <a:chOff x="615636" y="839208"/>
            <a:chExt cx="2218099" cy="368514"/>
          </a:xfrm>
        </p:grpSpPr>
        <p:pic>
          <p:nvPicPr>
            <p:cNvPr id="519" name="Google Shape;51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32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32"/>
          <p:cNvSpPr/>
          <p:nvPr/>
        </p:nvSpPr>
        <p:spPr>
          <a:xfrm>
            <a:off x="-28600" y="3815825"/>
            <a:ext cx="1022700" cy="370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rgbClr val="0B53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Searches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2971225" y="112925"/>
            <a:ext cx="70455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rPr b="1" lang="en-US" sz="3500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-US" sz="3500" u="none" cap="none" strike="noStrike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Search Application </a:t>
            </a:r>
            <a:r>
              <a:rPr b="1" lang="en-US" sz="3500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Functionality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32"/>
          <p:cNvPicPr preferRelativeResize="0"/>
          <p:nvPr/>
        </p:nvPicPr>
        <p:blipFill rotWithShape="1">
          <a:blip r:embed="rId4">
            <a:alphaModFix/>
          </a:blip>
          <a:srcRect b="71947" l="0" r="0" t="3225"/>
          <a:stretch/>
        </p:blipFill>
        <p:spPr>
          <a:xfrm>
            <a:off x="1634538" y="3543100"/>
            <a:ext cx="2526850" cy="948599"/>
          </a:xfrm>
          <a:prstGeom prst="rect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4" name="Google Shape;524;p32"/>
          <p:cNvPicPr preferRelativeResize="0"/>
          <p:nvPr/>
        </p:nvPicPr>
        <p:blipFill rotWithShape="1">
          <a:blip r:embed="rId5">
            <a:alphaModFix/>
          </a:blip>
          <a:srcRect b="73333" l="0" r="0" t="0"/>
          <a:stretch/>
        </p:blipFill>
        <p:spPr>
          <a:xfrm>
            <a:off x="1669050" y="1433475"/>
            <a:ext cx="2457860" cy="653399"/>
          </a:xfrm>
          <a:prstGeom prst="rect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5" name="Google Shape;525;p32"/>
          <p:cNvPicPr preferRelativeResize="0"/>
          <p:nvPr/>
        </p:nvPicPr>
        <p:blipFill rotWithShape="1">
          <a:blip r:embed="rId6">
            <a:alphaModFix/>
          </a:blip>
          <a:srcRect b="19703" l="0" r="78166" t="52229"/>
          <a:stretch/>
        </p:blipFill>
        <p:spPr>
          <a:xfrm>
            <a:off x="1731188" y="5011185"/>
            <a:ext cx="2333527" cy="1625674"/>
          </a:xfrm>
          <a:prstGeom prst="rect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26" name="Google Shape;526;p32"/>
          <p:cNvCxnSpPr>
            <a:stCxn id="521" idx="0"/>
          </p:cNvCxnSpPr>
          <p:nvPr/>
        </p:nvCxnSpPr>
        <p:spPr>
          <a:xfrm rot="10800000">
            <a:off x="458450" y="1695425"/>
            <a:ext cx="24300" cy="21204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2"/>
          <p:cNvCxnSpPr>
            <a:stCxn id="521" idx="3"/>
            <a:endCxn id="523" idx="1"/>
          </p:cNvCxnSpPr>
          <p:nvPr/>
        </p:nvCxnSpPr>
        <p:spPr>
          <a:xfrm>
            <a:off x="994100" y="4001075"/>
            <a:ext cx="640500" cy="162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2"/>
          <p:cNvCxnSpPr/>
          <p:nvPr/>
        </p:nvCxnSpPr>
        <p:spPr>
          <a:xfrm>
            <a:off x="465650" y="1695425"/>
            <a:ext cx="1260300" cy="78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32"/>
          <p:cNvCxnSpPr/>
          <p:nvPr/>
        </p:nvCxnSpPr>
        <p:spPr>
          <a:xfrm flipH="1">
            <a:off x="469100" y="4208325"/>
            <a:ext cx="21900" cy="19953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2"/>
          <p:cNvCxnSpPr/>
          <p:nvPr/>
        </p:nvCxnSpPr>
        <p:spPr>
          <a:xfrm>
            <a:off x="416288" y="6203613"/>
            <a:ext cx="1359000" cy="30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1" name="Google Shape;531;p32"/>
          <p:cNvPicPr preferRelativeResize="0"/>
          <p:nvPr/>
        </p:nvPicPr>
        <p:blipFill rotWithShape="1">
          <a:blip r:embed="rId4">
            <a:alphaModFix/>
          </a:blip>
          <a:srcRect b="0" l="0" r="0" t="28952"/>
          <a:stretch/>
        </p:blipFill>
        <p:spPr>
          <a:xfrm>
            <a:off x="5177175" y="3771700"/>
            <a:ext cx="2723824" cy="2926100"/>
          </a:xfrm>
          <a:prstGeom prst="rect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32" name="Google Shape;532;p32"/>
          <p:cNvCxnSpPr/>
          <p:nvPr/>
        </p:nvCxnSpPr>
        <p:spPr>
          <a:xfrm>
            <a:off x="4161400" y="3928450"/>
            <a:ext cx="978600" cy="66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3" name="Google Shape;5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37075" y="4120001"/>
            <a:ext cx="3252448" cy="30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7175" y="937625"/>
            <a:ext cx="2673800" cy="2344174"/>
          </a:xfrm>
          <a:prstGeom prst="rect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35" name="Google Shape;535;p32"/>
          <p:cNvCxnSpPr/>
          <p:nvPr/>
        </p:nvCxnSpPr>
        <p:spPr>
          <a:xfrm>
            <a:off x="4083400" y="1760175"/>
            <a:ext cx="1134600" cy="159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6" name="Google Shape;53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17186" y="1380725"/>
            <a:ext cx="2068425" cy="23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32"/>
          <p:cNvCxnSpPr/>
          <p:nvPr/>
        </p:nvCxnSpPr>
        <p:spPr>
          <a:xfrm rot="10800000">
            <a:off x="8347475" y="2593175"/>
            <a:ext cx="0" cy="35361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2"/>
          <p:cNvCxnSpPr/>
          <p:nvPr/>
        </p:nvCxnSpPr>
        <p:spPr>
          <a:xfrm flipH="1" rot="10800000">
            <a:off x="8368900" y="2581775"/>
            <a:ext cx="882300" cy="114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2"/>
          <p:cNvCxnSpPr/>
          <p:nvPr/>
        </p:nvCxnSpPr>
        <p:spPr>
          <a:xfrm flipH="1" rot="10800000">
            <a:off x="8347475" y="6117350"/>
            <a:ext cx="544200" cy="120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2"/>
          <p:cNvCxnSpPr/>
          <p:nvPr/>
        </p:nvCxnSpPr>
        <p:spPr>
          <a:xfrm>
            <a:off x="7940275" y="4736300"/>
            <a:ext cx="407400" cy="1200"/>
          </a:xfrm>
          <a:prstGeom prst="straightConnector1">
            <a:avLst/>
          </a:prstGeom>
          <a:noFill/>
          <a:ln cap="flat" cmpd="sng" w="28575">
            <a:solidFill>
              <a:srgbClr val="006C9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3"/>
          <p:cNvGrpSpPr/>
          <p:nvPr/>
        </p:nvGrpSpPr>
        <p:grpSpPr>
          <a:xfrm>
            <a:off x="-1" y="4941422"/>
            <a:ext cx="12192000" cy="1909138"/>
            <a:chOff x="0" y="4948862"/>
            <a:chExt cx="12192000" cy="1909138"/>
          </a:xfrm>
        </p:grpSpPr>
        <p:sp>
          <p:nvSpPr>
            <p:cNvPr id="547" name="Google Shape;547;p33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58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Quattrocento San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33"/>
          <p:cNvSpPr/>
          <p:nvPr/>
        </p:nvSpPr>
        <p:spPr>
          <a:xfrm>
            <a:off x="2358174" y="530093"/>
            <a:ext cx="672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b="1" i="0" lang="en-US" sz="2800" u="none" cap="none" strike="noStrike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App Metadata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3"/>
          <p:cNvSpPr/>
          <p:nvPr/>
        </p:nvSpPr>
        <p:spPr>
          <a:xfrm>
            <a:off x="461708" y="1439375"/>
            <a:ext cx="2360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4800"/>
              <a:buFont typeface="Quattrocento Sans"/>
              <a:buNone/>
            </a:pPr>
            <a:r>
              <a:rPr b="1" lang="en-US" sz="4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33"/>
          <p:cNvGrpSpPr/>
          <p:nvPr/>
        </p:nvGrpSpPr>
        <p:grpSpPr>
          <a:xfrm>
            <a:off x="540201" y="1217255"/>
            <a:ext cx="2214027" cy="5243565"/>
            <a:chOff x="600617" y="1217205"/>
            <a:chExt cx="2504839" cy="3373586"/>
          </a:xfrm>
        </p:grpSpPr>
        <p:sp>
          <p:nvSpPr>
            <p:cNvPr id="552" name="Google Shape;552;p33"/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33"/>
          <p:cNvSpPr/>
          <p:nvPr/>
        </p:nvSpPr>
        <p:spPr>
          <a:xfrm>
            <a:off x="3222481" y="1439373"/>
            <a:ext cx="2153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4800"/>
              <a:buFont typeface="Quattrocento Sans"/>
              <a:buNone/>
            </a:pPr>
            <a:r>
              <a:rPr b="1" lang="en-US" sz="4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Tweets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33"/>
          <p:cNvGrpSpPr/>
          <p:nvPr/>
        </p:nvGrpSpPr>
        <p:grpSpPr>
          <a:xfrm>
            <a:off x="3046918" y="1217197"/>
            <a:ext cx="2504839" cy="5243565"/>
            <a:chOff x="3188457" y="1217205"/>
            <a:chExt cx="2504839" cy="3373586"/>
          </a:xfrm>
        </p:grpSpPr>
        <p:sp>
          <p:nvSpPr>
            <p:cNvPr id="556" name="Google Shape;556;p33"/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33"/>
          <p:cNvSpPr/>
          <p:nvPr/>
        </p:nvSpPr>
        <p:spPr>
          <a:xfrm>
            <a:off x="5873925" y="1439375"/>
            <a:ext cx="2504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4800"/>
              <a:buFont typeface="Quattrocento Sans"/>
              <a:buNone/>
            </a:pPr>
            <a:r>
              <a:rPr b="1" lang="en-US" sz="42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Re-Tweets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33"/>
          <p:cNvGrpSpPr/>
          <p:nvPr/>
        </p:nvGrpSpPr>
        <p:grpSpPr>
          <a:xfrm>
            <a:off x="5776039" y="1217347"/>
            <a:ext cx="2729273" cy="5243717"/>
            <a:chOff x="5776296" y="1217205"/>
            <a:chExt cx="2504839" cy="3373467"/>
          </a:xfrm>
        </p:grpSpPr>
        <p:sp>
          <p:nvSpPr>
            <p:cNvPr id="560" name="Google Shape;560;p33"/>
            <p:cNvSpPr/>
            <p:nvPr/>
          </p:nvSpPr>
          <p:spPr>
            <a:xfrm>
              <a:off x="5776296" y="4545072"/>
              <a:ext cx="2504700" cy="45600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33"/>
          <p:cNvGrpSpPr/>
          <p:nvPr/>
        </p:nvGrpSpPr>
        <p:grpSpPr>
          <a:xfrm>
            <a:off x="8700800" y="1217171"/>
            <a:ext cx="2819762" cy="5243565"/>
            <a:chOff x="8575598" y="1339841"/>
            <a:chExt cx="2988302" cy="3373586"/>
          </a:xfrm>
        </p:grpSpPr>
        <p:sp>
          <p:nvSpPr>
            <p:cNvPr id="563" name="Google Shape;563;p33"/>
            <p:cNvSpPr/>
            <p:nvPr/>
          </p:nvSpPr>
          <p:spPr>
            <a:xfrm>
              <a:off x="8575599" y="466770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33"/>
          <p:cNvSpPr/>
          <p:nvPr/>
        </p:nvSpPr>
        <p:spPr>
          <a:xfrm>
            <a:off x="8505662" y="1500879"/>
            <a:ext cx="30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4000"/>
              <a:buFont typeface="Quattrocento Sans"/>
              <a:buNone/>
            </a:pPr>
            <a:r>
              <a:rPr b="1" i="0" lang="en-US" sz="4200" u="none" cap="none" strike="noStrike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</a:t>
            </a:r>
            <a:r>
              <a:rPr b="1" lang="en-US" sz="42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10744966" y="6914539"/>
            <a:ext cx="2094671" cy="354515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attrocento Sans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7" name="Google Shape;567;p33"/>
          <p:cNvGrpSpPr/>
          <p:nvPr/>
        </p:nvGrpSpPr>
        <p:grpSpPr>
          <a:xfrm>
            <a:off x="10073427" y="424568"/>
            <a:ext cx="1738324" cy="288804"/>
            <a:chOff x="615636" y="839208"/>
            <a:chExt cx="2218099" cy="368514"/>
          </a:xfrm>
        </p:grpSpPr>
        <p:pic>
          <p:nvPicPr>
            <p:cNvPr id="568" name="Google Shape;56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33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33"/>
          <p:cNvSpPr/>
          <p:nvPr/>
        </p:nvSpPr>
        <p:spPr>
          <a:xfrm>
            <a:off x="8729600" y="2351775"/>
            <a:ext cx="2505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Screen Name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ID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at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whom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Replied Text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Replies Count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Retweet Count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Likes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Hashtag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672675" y="2519823"/>
            <a:ext cx="19386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Screen Name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Account Created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Followers Count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Description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Tweets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Quoted Tweets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Replies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3152550" y="2492775"/>
            <a:ext cx="2505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- Screen Name 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ID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at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Tweet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Replies 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Retweets Count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Likes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Hashtag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5776050" y="2415513"/>
            <a:ext cx="25968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RT - User</a:t>
            </a: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Screen Name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ID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at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Original User Name 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Tweet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Replies Count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Retweets  Count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Likes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1400"/>
              <a:buFont typeface="Quattrocento Sans"/>
              <a:buChar char="●"/>
            </a:pPr>
            <a:r>
              <a:rPr lang="en-US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Hashtag</a:t>
            </a:r>
            <a:endParaRPr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4"/>
          <p:cNvSpPr/>
          <p:nvPr/>
        </p:nvSpPr>
        <p:spPr>
          <a:xfrm>
            <a:off x="6553200" y="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4"/>
          <p:cNvSpPr/>
          <p:nvPr/>
        </p:nvSpPr>
        <p:spPr>
          <a:xfrm>
            <a:off x="6895270" y="424579"/>
            <a:ext cx="4513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4"/>
          <p:cNvSpPr/>
          <p:nvPr/>
        </p:nvSpPr>
        <p:spPr>
          <a:xfrm>
            <a:off x="7321421" y="783221"/>
            <a:ext cx="3307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DC3"/>
              </a:buClr>
              <a:buSzPts val="4800"/>
              <a:buFont typeface="Quattrocento Sans"/>
              <a:buNone/>
            </a:pPr>
            <a:r>
              <a:rPr b="1" i="0" lang="en-US" sz="4800" u="none" cap="none" strike="noStrike">
                <a:solidFill>
                  <a:srgbClr val="468DC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Twitter Search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34"/>
          <p:cNvGrpSpPr/>
          <p:nvPr/>
        </p:nvGrpSpPr>
        <p:grpSpPr>
          <a:xfrm>
            <a:off x="10073427" y="424568"/>
            <a:ext cx="1738324" cy="288804"/>
            <a:chOff x="615636" y="839208"/>
            <a:chExt cx="2218099" cy="368514"/>
          </a:xfrm>
        </p:grpSpPr>
        <p:pic>
          <p:nvPicPr>
            <p:cNvPr id="582" name="Google Shape;58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0324" y="863502"/>
              <a:ext cx="1593411" cy="319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34"/>
            <p:cNvSpPr/>
            <p:nvPr/>
          </p:nvSpPr>
          <p:spPr>
            <a:xfrm>
              <a:off x="615636" y="839208"/>
              <a:ext cx="461726" cy="368514"/>
            </a:xfrm>
            <a:custGeom>
              <a:rect b="b" l="l" r="r" t="t"/>
              <a:pathLst>
                <a:path extrusionOk="0" h="72" w="90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34"/>
          <p:cNvGrpSpPr/>
          <p:nvPr/>
        </p:nvGrpSpPr>
        <p:grpSpPr>
          <a:xfrm>
            <a:off x="495250" y="1668759"/>
            <a:ext cx="5542475" cy="1267061"/>
            <a:chOff x="371248" y="2076284"/>
            <a:chExt cx="5790300" cy="1981641"/>
          </a:xfrm>
        </p:grpSpPr>
        <p:cxnSp>
          <p:nvCxnSpPr>
            <p:cNvPr id="585" name="Google Shape;585;p34"/>
            <p:cNvCxnSpPr/>
            <p:nvPr/>
          </p:nvCxnSpPr>
          <p:spPr>
            <a:xfrm>
              <a:off x="371248" y="4057925"/>
              <a:ext cx="57903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34"/>
            <p:cNvCxnSpPr/>
            <p:nvPr/>
          </p:nvCxnSpPr>
          <p:spPr>
            <a:xfrm>
              <a:off x="371248" y="2076284"/>
              <a:ext cx="57903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587" name="Google Shape;5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00" y="455488"/>
            <a:ext cx="5977876" cy="9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300" y="4749925"/>
            <a:ext cx="3159301" cy="165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4"/>
          <p:cNvPicPr preferRelativeResize="0"/>
          <p:nvPr/>
        </p:nvPicPr>
        <p:blipFill rotWithShape="1">
          <a:blip r:embed="rId6">
            <a:alphaModFix/>
          </a:blip>
          <a:srcRect b="13941" l="0" r="21023" t="0"/>
          <a:stretch/>
        </p:blipFill>
        <p:spPr>
          <a:xfrm>
            <a:off x="297650" y="4363450"/>
            <a:ext cx="2967451" cy="236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34"/>
          <p:cNvCxnSpPr/>
          <p:nvPr/>
        </p:nvCxnSpPr>
        <p:spPr>
          <a:xfrm>
            <a:off x="307050" y="4012845"/>
            <a:ext cx="55425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1" name="Google Shape;59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33738" y="2935813"/>
            <a:ext cx="4677724" cy="35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225" y="1723512"/>
            <a:ext cx="6074524" cy="10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9225" y="2891575"/>
            <a:ext cx="6189850" cy="1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4"/>
          <p:cNvSpPr/>
          <p:nvPr/>
        </p:nvSpPr>
        <p:spPr>
          <a:xfrm>
            <a:off x="2099999" y="4067336"/>
            <a:ext cx="27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C92"/>
                </a:solidFill>
                <a:latin typeface="Arial Rounded"/>
                <a:ea typeface="Arial Rounded"/>
                <a:cs typeface="Arial Rounded"/>
                <a:sym typeface="Arial Rounded"/>
              </a:rPr>
              <a:t>Trends For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/>
          <p:nvPr/>
        </p:nvSpPr>
        <p:spPr>
          <a:xfrm>
            <a:off x="1964844" y="86202"/>
            <a:ext cx="27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6C92"/>
                </a:solidFill>
                <a:latin typeface="Arial Rounded"/>
                <a:ea typeface="Arial Rounded"/>
                <a:cs typeface="Arial Rounded"/>
                <a:sym typeface="Arial Rounded"/>
              </a:rPr>
              <a:t>Who to follow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34"/>
          <p:cNvCxnSpPr/>
          <p:nvPr/>
        </p:nvCxnSpPr>
        <p:spPr>
          <a:xfrm>
            <a:off x="417000" y="2795471"/>
            <a:ext cx="5542475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