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372110"/>
            <a:ext cx="5349240" cy="5758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4460" y="-7620"/>
            <a:ext cx="1450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3D </a:t>
            </a:r>
            <a:r>
              <a:rPr lang="zh-CN" altLang="en-US"/>
              <a:t>软件</a:t>
            </a:r>
            <a:r>
              <a:rPr lang="en-US" altLang="zh-CN"/>
              <a:t>UI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67015" y="708660"/>
            <a:ext cx="47421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连接</a:t>
            </a:r>
            <a:r>
              <a:rPr lang="en-US" altLang="zh-CN"/>
              <a:t>: </a:t>
            </a:r>
            <a:r>
              <a:rPr lang="zh-CN" altLang="en-US"/>
              <a:t>会连接目前连接的</a:t>
            </a:r>
            <a:r>
              <a:rPr lang="en-US" altLang="zh-CN"/>
              <a:t>3D</a:t>
            </a:r>
            <a:r>
              <a:rPr lang="zh-CN" altLang="en-US"/>
              <a:t>相机</a:t>
            </a:r>
            <a:endParaRPr lang="zh-CN" altLang="en-US"/>
          </a:p>
          <a:p>
            <a:r>
              <a:rPr lang="zh-CN" altLang="en-US"/>
              <a:t>相机设定</a:t>
            </a:r>
            <a:r>
              <a:rPr lang="en-US" altLang="zh-CN"/>
              <a:t>: </a:t>
            </a:r>
            <a:r>
              <a:rPr lang="zh-CN" altLang="en-US"/>
              <a:t>会切换到相机设定的</a:t>
            </a:r>
            <a:r>
              <a:rPr lang="zh-CN" altLang="en-US"/>
              <a:t>界面</a:t>
            </a:r>
            <a:endParaRPr lang="zh-CN" altLang="en-US"/>
          </a:p>
          <a:p>
            <a:r>
              <a:rPr lang="zh-CN" altLang="en-US"/>
              <a:t>算法设定</a:t>
            </a:r>
            <a:r>
              <a:rPr lang="en-US" altLang="zh-CN"/>
              <a:t>:</a:t>
            </a:r>
            <a:r>
              <a:rPr lang="zh-CN" altLang="en-US"/>
              <a:t>会切换到算法的一些设定</a:t>
            </a:r>
            <a:r>
              <a:rPr lang="zh-CN" altLang="en-US"/>
              <a:t>界面</a:t>
            </a:r>
            <a:endParaRPr lang="zh-CN" altLang="en-US"/>
          </a:p>
          <a:p>
            <a:r>
              <a:rPr lang="zh-CN" altLang="en-US"/>
              <a:t>触发模式</a:t>
            </a:r>
            <a:r>
              <a:rPr lang="en-US" altLang="zh-CN"/>
              <a:t>:</a:t>
            </a:r>
            <a:r>
              <a:rPr lang="zh-CN" altLang="en-US"/>
              <a:t>可以选择内部触发和外部</a:t>
            </a:r>
            <a:r>
              <a:rPr lang="zh-CN" altLang="en-US"/>
              <a:t>触发</a:t>
            </a:r>
            <a:endParaRPr lang="zh-CN" altLang="en-US"/>
          </a:p>
          <a:p>
            <a:r>
              <a:rPr lang="zh-CN" altLang="en-US"/>
              <a:t>触发设定</a:t>
            </a:r>
            <a:r>
              <a:rPr lang="en-US" altLang="zh-CN"/>
              <a:t>:</a:t>
            </a:r>
            <a:r>
              <a:rPr lang="zh-CN" altLang="en-US"/>
              <a:t>可以设定帧率</a:t>
            </a:r>
            <a:r>
              <a:rPr lang="zh-CN" altLang="en-US"/>
              <a:t>等信息</a:t>
            </a:r>
            <a:endParaRPr lang="zh-CN" altLang="en-US"/>
          </a:p>
          <a:p>
            <a:r>
              <a:rPr lang="zh-CN" altLang="en-US"/>
              <a:t>光亮设定</a:t>
            </a:r>
            <a:r>
              <a:rPr lang="en-US" altLang="zh-CN"/>
              <a:t>:</a:t>
            </a:r>
            <a:r>
              <a:rPr lang="zh-CN" altLang="en-US"/>
              <a:t>可以设定曝光时间、增益和</a:t>
            </a:r>
            <a:r>
              <a:rPr lang="zh-CN" altLang="en-US"/>
              <a:t>功率</a:t>
            </a:r>
            <a:endParaRPr lang="zh-CN" altLang="en-US"/>
          </a:p>
          <a:p>
            <a:r>
              <a:rPr lang="zh-CN" altLang="en-US"/>
              <a:t>算法设定</a:t>
            </a:r>
            <a:r>
              <a:rPr lang="en-US" altLang="zh-CN"/>
              <a:t>:</a:t>
            </a:r>
            <a:r>
              <a:rPr lang="zh-CN" altLang="en-US"/>
              <a:t>设定标准值和允许的误差</a:t>
            </a:r>
            <a:r>
              <a:rPr lang="zh-CN" altLang="en-US"/>
              <a:t>范围</a:t>
            </a:r>
            <a:endParaRPr lang="zh-CN" altLang="en-US"/>
          </a:p>
          <a:p>
            <a:r>
              <a:rPr lang="zh-CN" altLang="en-US"/>
              <a:t>结果状态</a:t>
            </a:r>
            <a:r>
              <a:rPr lang="en-US" altLang="zh-CN"/>
              <a:t>:</a:t>
            </a:r>
            <a:r>
              <a:rPr lang="zh-CN" altLang="en-US"/>
              <a:t>会将深度信息的结果都列出来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状态则表示是否</a:t>
            </a:r>
            <a:r>
              <a:rPr lang="zh-CN" altLang="en-US"/>
              <a:t>成功</a:t>
            </a:r>
            <a:endParaRPr lang="zh-CN" altLang="en-US"/>
          </a:p>
          <a:p>
            <a:r>
              <a:rPr lang="zh-CN" altLang="en-US"/>
              <a:t>结果会展示测出的深度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80" y="372110"/>
            <a:ext cx="2324100" cy="57581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cyYjkyMGY2YzlhMWE1MTc0ZjYwMWQwY2VjYWQzNz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smartmore</cp:lastModifiedBy>
  <cp:revision>4</cp:revision>
  <dcterms:created xsi:type="dcterms:W3CDTF">2023-08-09T12:44:00Z</dcterms:created>
  <dcterms:modified xsi:type="dcterms:W3CDTF">2024-09-03T02:49:40Z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