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sldIdLst>
    <p:sldId id="256" r:id="rId2"/>
  </p:sldIdLst>
  <p:sldSz cx="9144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060"/>
    <p:restoredTop sz="94664"/>
  </p:normalViewPr>
  <p:slideViewPr>
    <p:cSldViewPr snapToGrid="0" snapToObjects="1">
      <p:cViewPr varScale="1">
        <p:scale>
          <a:sx n="120" d="100"/>
          <a:sy n="120" d="100"/>
        </p:scale>
        <p:origin x="29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7187"/>
            <a:ext cx="7772400" cy="25467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42174"/>
            <a:ext cx="6858000" cy="176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ACA1-EFDD-424D-961E-349B0733E439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9B66-333D-4A4B-AFFB-DAD94B8C5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7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ACA1-EFDD-424D-961E-349B0733E439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9B66-333D-4A4B-AFFB-DAD94B8C5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3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89467"/>
            <a:ext cx="197167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89467"/>
            <a:ext cx="580072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ACA1-EFDD-424D-961E-349B0733E439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9B66-333D-4A4B-AFFB-DAD94B8C5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2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ACA1-EFDD-424D-961E-349B0733E439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9B66-333D-4A4B-AFFB-DAD94B8C5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7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23722"/>
            <a:ext cx="7886700" cy="304291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95429"/>
            <a:ext cx="7886700" cy="16001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ACA1-EFDD-424D-961E-349B0733E439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9B66-333D-4A4B-AFFB-DAD94B8C5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7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947333"/>
            <a:ext cx="38862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947333"/>
            <a:ext cx="38862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ACA1-EFDD-424D-961E-349B0733E439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9B66-333D-4A4B-AFFB-DAD94B8C5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0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9468"/>
            <a:ext cx="788670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793241"/>
            <a:ext cx="3868340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672080"/>
            <a:ext cx="386834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793241"/>
            <a:ext cx="3887391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672080"/>
            <a:ext cx="3887391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ACA1-EFDD-424D-961E-349B0733E439}" type="datetimeFigureOut">
              <a:rPr lang="en-US" smtClean="0"/>
              <a:t>6/11/19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9B66-333D-4A4B-AFFB-DAD94B8C5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2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ACA1-EFDD-424D-961E-349B0733E439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9B66-333D-4A4B-AFFB-DAD94B8C5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6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ACA1-EFDD-424D-961E-349B0733E439}" type="datetimeFigureOut">
              <a:rPr lang="en-US" smtClean="0"/>
              <a:t>6/11/19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9B66-333D-4A4B-AFFB-DAD94B8C5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3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53255"/>
            <a:ext cx="4629150" cy="51985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ACA1-EFDD-424D-961E-349B0733E439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9B66-333D-4A4B-AFFB-DAD94B8C5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8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053255"/>
            <a:ext cx="4629150" cy="51985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ACA1-EFDD-424D-961E-349B0733E439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9B66-333D-4A4B-AFFB-DAD94B8C5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9468"/>
            <a:ext cx="78867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947333"/>
            <a:ext cx="78867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780108"/>
            <a:ext cx="20574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8ACA1-EFDD-424D-961E-349B0733E439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780108"/>
            <a:ext cx="30861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780108"/>
            <a:ext cx="20574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F9B66-333D-4A4B-AFFB-DAD94B8C5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7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408885-F5E8-9744-83EC-B97D78646E14}"/>
              </a:ext>
            </a:extLst>
          </p:cNvPr>
          <p:cNvSpPr/>
          <p:nvPr/>
        </p:nvSpPr>
        <p:spPr>
          <a:xfrm>
            <a:off x="2573172" y="438596"/>
            <a:ext cx="6858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Task 1</a:t>
            </a:r>
          </a:p>
          <a:p>
            <a:pPr algn="ctr"/>
            <a:r>
              <a:rPr lang="en-US" sz="1000" dirty="0"/>
              <a:t>-------------</a:t>
            </a:r>
          </a:p>
          <a:p>
            <a:pPr algn="ctr"/>
            <a:r>
              <a:rPr lang="en-US" sz="1000" dirty="0"/>
              <a:t> ⋮</a:t>
            </a:r>
          </a:p>
          <a:p>
            <a:pPr algn="ctr"/>
            <a:r>
              <a:rPr lang="en-US" sz="1000" dirty="0"/>
              <a:t>------------- </a:t>
            </a:r>
          </a:p>
          <a:p>
            <a:pPr algn="ctr"/>
            <a:r>
              <a:rPr lang="en-US" sz="1000" dirty="0"/>
              <a:t>Task V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5C303-8FEF-1B46-9CC9-504B06D4BE7C}"/>
              </a:ext>
            </a:extLst>
          </p:cNvPr>
          <p:cNvSpPr txBox="1"/>
          <p:nvPr/>
        </p:nvSpPr>
        <p:spPr>
          <a:xfrm>
            <a:off x="2503529" y="189264"/>
            <a:ext cx="837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electrodes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1EE89-87DA-C243-96BF-4849E4D6EAC4}"/>
              </a:ext>
            </a:extLst>
          </p:cNvPr>
          <p:cNvSpPr txBox="1"/>
          <p:nvPr/>
        </p:nvSpPr>
        <p:spPr>
          <a:xfrm rot="16200000">
            <a:off x="1988278" y="772696"/>
            <a:ext cx="923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time x tasks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AF5C37-139F-4F4F-9008-2BDFB0F91719}"/>
              </a:ext>
            </a:extLst>
          </p:cNvPr>
          <p:cNvCxnSpPr>
            <a:cxnSpLocks/>
          </p:cNvCxnSpPr>
          <p:nvPr/>
        </p:nvCxnSpPr>
        <p:spPr>
          <a:xfrm>
            <a:off x="3348102" y="91177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FD89EF-3287-354C-B5D2-B111E11C215E}"/>
              </a:ext>
            </a:extLst>
          </p:cNvPr>
          <p:cNvSpPr txBox="1"/>
          <p:nvPr/>
        </p:nvSpPr>
        <p:spPr>
          <a:xfrm>
            <a:off x="3348109" y="700432"/>
            <a:ext cx="4363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PCA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EA3047-A956-BF44-B453-2A45FD492BD5}"/>
              </a:ext>
            </a:extLst>
          </p:cNvPr>
          <p:cNvSpPr/>
          <p:nvPr/>
        </p:nvSpPr>
        <p:spPr>
          <a:xfrm>
            <a:off x="1876717" y="189264"/>
            <a:ext cx="7954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Subject 1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5532D8-6E16-3945-865E-96DE36391B0F}"/>
              </a:ext>
            </a:extLst>
          </p:cNvPr>
          <p:cNvSpPr/>
          <p:nvPr/>
        </p:nvSpPr>
        <p:spPr>
          <a:xfrm>
            <a:off x="2794640" y="1483828"/>
            <a:ext cx="280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⋮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2582AA-873F-CA42-97E5-033C5339600C}"/>
              </a:ext>
            </a:extLst>
          </p:cNvPr>
          <p:cNvSpPr/>
          <p:nvPr/>
        </p:nvSpPr>
        <p:spPr>
          <a:xfrm>
            <a:off x="2573172" y="1988794"/>
            <a:ext cx="6858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Task 1</a:t>
            </a:r>
          </a:p>
          <a:p>
            <a:pPr algn="ctr"/>
            <a:r>
              <a:rPr lang="en-US" sz="1000" dirty="0"/>
              <a:t>------------- </a:t>
            </a:r>
          </a:p>
          <a:p>
            <a:pPr algn="ctr"/>
            <a:r>
              <a:rPr lang="en-US" sz="1000" dirty="0"/>
              <a:t>⋮</a:t>
            </a:r>
          </a:p>
          <a:p>
            <a:pPr algn="ctr"/>
            <a:r>
              <a:rPr lang="en-US" sz="1000" dirty="0"/>
              <a:t>------------- </a:t>
            </a:r>
          </a:p>
          <a:p>
            <a:pPr algn="ctr"/>
            <a:r>
              <a:rPr lang="en-US" sz="1000" dirty="0"/>
              <a:t>Task V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020CDD-D83B-8442-B871-AF6F9E3A0E3A}"/>
              </a:ext>
            </a:extLst>
          </p:cNvPr>
          <p:cNvSpPr txBox="1"/>
          <p:nvPr/>
        </p:nvSpPr>
        <p:spPr>
          <a:xfrm>
            <a:off x="2505567" y="1742582"/>
            <a:ext cx="834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electrodes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9BC2C0-5AF0-FB48-AFF7-56379CD39C6C}"/>
              </a:ext>
            </a:extLst>
          </p:cNvPr>
          <p:cNvSpPr txBox="1"/>
          <p:nvPr/>
        </p:nvSpPr>
        <p:spPr>
          <a:xfrm rot="16200000">
            <a:off x="1988278" y="2322893"/>
            <a:ext cx="923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time x tasks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6C0D6C-05E8-9B4B-A955-2314A3D822DE}"/>
              </a:ext>
            </a:extLst>
          </p:cNvPr>
          <p:cNvSpPr/>
          <p:nvPr/>
        </p:nvSpPr>
        <p:spPr>
          <a:xfrm>
            <a:off x="1858522" y="1739041"/>
            <a:ext cx="8162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Subject N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7442E7-2F9B-CB4D-A6FE-E5721C99D22A}"/>
              </a:ext>
            </a:extLst>
          </p:cNvPr>
          <p:cNvSpPr/>
          <p:nvPr/>
        </p:nvSpPr>
        <p:spPr>
          <a:xfrm>
            <a:off x="4028049" y="434004"/>
            <a:ext cx="6858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Task 1</a:t>
            </a:r>
          </a:p>
          <a:p>
            <a:pPr algn="ctr"/>
            <a:r>
              <a:rPr lang="en-US" sz="1000" dirty="0"/>
              <a:t>------------- </a:t>
            </a:r>
          </a:p>
          <a:p>
            <a:pPr algn="ctr"/>
            <a:r>
              <a:rPr lang="en-US" sz="1000" dirty="0"/>
              <a:t>⋮</a:t>
            </a:r>
          </a:p>
          <a:p>
            <a:pPr algn="ctr"/>
            <a:r>
              <a:rPr lang="en-US" sz="1000" dirty="0"/>
              <a:t>------------- </a:t>
            </a:r>
          </a:p>
          <a:p>
            <a:pPr algn="ctr"/>
            <a:r>
              <a:rPr lang="en-US" sz="1000" dirty="0"/>
              <a:t>Task V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0297B2-B567-4C45-B397-E8E0EF349C89}"/>
              </a:ext>
            </a:extLst>
          </p:cNvPr>
          <p:cNvSpPr txBox="1"/>
          <p:nvPr/>
        </p:nvSpPr>
        <p:spPr>
          <a:xfrm>
            <a:off x="4012082" y="0"/>
            <a:ext cx="726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principal regions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E20460-ABB0-5143-9198-84D946AEB074}"/>
              </a:ext>
            </a:extLst>
          </p:cNvPr>
          <p:cNvSpPr txBox="1"/>
          <p:nvPr/>
        </p:nvSpPr>
        <p:spPr>
          <a:xfrm rot="16200000">
            <a:off x="3443160" y="768104"/>
            <a:ext cx="923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time x tasks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44EA1F-6528-914E-97CA-901DCFF2B0F4}"/>
              </a:ext>
            </a:extLst>
          </p:cNvPr>
          <p:cNvSpPr/>
          <p:nvPr/>
        </p:nvSpPr>
        <p:spPr>
          <a:xfrm>
            <a:off x="4265397" y="1425742"/>
            <a:ext cx="2012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⋮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6F3079-F591-1E4A-8F78-A90851E673CE}"/>
              </a:ext>
            </a:extLst>
          </p:cNvPr>
          <p:cNvSpPr/>
          <p:nvPr/>
        </p:nvSpPr>
        <p:spPr>
          <a:xfrm>
            <a:off x="4028050" y="1984203"/>
            <a:ext cx="6858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Task 1</a:t>
            </a:r>
          </a:p>
          <a:p>
            <a:pPr algn="ctr"/>
            <a:r>
              <a:rPr lang="en-US" sz="1000" dirty="0"/>
              <a:t>------------- </a:t>
            </a:r>
          </a:p>
          <a:p>
            <a:pPr algn="ctr"/>
            <a:r>
              <a:rPr lang="en-US" sz="1000" dirty="0"/>
              <a:t>⋮</a:t>
            </a:r>
          </a:p>
          <a:p>
            <a:pPr algn="ctr"/>
            <a:r>
              <a:rPr lang="en-US" sz="1000" dirty="0"/>
              <a:t>------------- </a:t>
            </a:r>
          </a:p>
          <a:p>
            <a:pPr algn="ctr"/>
            <a:r>
              <a:rPr lang="en-US" sz="1000" dirty="0"/>
              <a:t>Task V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E42A14-A5DB-0D45-9092-15E90159692D}"/>
              </a:ext>
            </a:extLst>
          </p:cNvPr>
          <p:cNvSpPr txBox="1"/>
          <p:nvPr/>
        </p:nvSpPr>
        <p:spPr>
          <a:xfrm rot="16200000">
            <a:off x="3443160" y="2318302"/>
            <a:ext cx="923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time x tasks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6DF6CC-FA34-CE43-BCDD-91C8CF74E0ED}"/>
              </a:ext>
            </a:extLst>
          </p:cNvPr>
          <p:cNvSpPr txBox="1"/>
          <p:nvPr/>
        </p:nvSpPr>
        <p:spPr>
          <a:xfrm>
            <a:off x="4012083" y="1564062"/>
            <a:ext cx="726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principal regions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923A0A-B90D-6A4A-8AE4-88CFE5BC903A}"/>
              </a:ext>
            </a:extLst>
          </p:cNvPr>
          <p:cNvSpPr/>
          <p:nvPr/>
        </p:nvSpPr>
        <p:spPr>
          <a:xfrm>
            <a:off x="2085841" y="3468494"/>
            <a:ext cx="2880360" cy="8508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Subject 1   Task 1 |  …    Task 1    | Subject N   Task 1</a:t>
            </a:r>
          </a:p>
          <a:p>
            <a:r>
              <a:rPr lang="en-US" sz="1000" dirty="0"/>
              <a:t>---------------------------------------------------------------------- </a:t>
            </a:r>
          </a:p>
          <a:p>
            <a:r>
              <a:rPr lang="en-US" sz="1000" dirty="0"/>
              <a:t>Subject 1.       ⋮      |  …         ⋮         | Subject N       ⋮ </a:t>
            </a:r>
          </a:p>
          <a:p>
            <a:r>
              <a:rPr lang="en-US" sz="1000" dirty="0"/>
              <a:t>----------------------------------------------------------------------</a:t>
            </a:r>
          </a:p>
          <a:p>
            <a:r>
              <a:rPr lang="en-US" sz="1000" dirty="0"/>
              <a:t>Subject 1   Task V |  …    Task V    | Subject N   Task V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19C068-E9AC-DD40-B93F-5F5C8E366FB6}"/>
              </a:ext>
            </a:extLst>
          </p:cNvPr>
          <p:cNvSpPr txBox="1"/>
          <p:nvPr/>
        </p:nvSpPr>
        <p:spPr>
          <a:xfrm>
            <a:off x="2900265" y="3261263"/>
            <a:ext cx="18619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subjects x principal regions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AF0D46-6D32-C845-A297-7076F7D9D8C1}"/>
              </a:ext>
            </a:extLst>
          </p:cNvPr>
          <p:cNvSpPr txBox="1"/>
          <p:nvPr/>
        </p:nvSpPr>
        <p:spPr>
          <a:xfrm rot="16200000">
            <a:off x="1574399" y="3770812"/>
            <a:ext cx="850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time x tasks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790E162D-0E38-854B-982B-FD883D34A667}"/>
              </a:ext>
            </a:extLst>
          </p:cNvPr>
          <p:cNvSpPr/>
          <p:nvPr/>
        </p:nvSpPr>
        <p:spPr>
          <a:xfrm rot="5400000">
            <a:off x="3462134" y="1531224"/>
            <a:ext cx="49311" cy="289615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4A227B-6748-0542-9020-373013B228BB}"/>
              </a:ext>
            </a:extLst>
          </p:cNvPr>
          <p:cNvCxnSpPr>
            <a:cxnSpLocks/>
          </p:cNvCxnSpPr>
          <p:nvPr/>
        </p:nvCxnSpPr>
        <p:spPr>
          <a:xfrm>
            <a:off x="3486789" y="2983936"/>
            <a:ext cx="0" cy="31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E21E97-C8C8-6C47-9154-43AA47E814F7}"/>
              </a:ext>
            </a:extLst>
          </p:cNvPr>
          <p:cNvSpPr txBox="1"/>
          <p:nvPr/>
        </p:nvSpPr>
        <p:spPr>
          <a:xfrm>
            <a:off x="2888977" y="2987314"/>
            <a:ext cx="597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reshape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F45FE3-246C-A344-BBE3-AEACBDE20A9E}"/>
              </a:ext>
            </a:extLst>
          </p:cNvPr>
          <p:cNvSpPr/>
          <p:nvPr/>
        </p:nvSpPr>
        <p:spPr>
          <a:xfrm>
            <a:off x="5641268" y="3388740"/>
            <a:ext cx="6858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Task 1</a:t>
            </a:r>
          </a:p>
          <a:p>
            <a:pPr algn="ctr"/>
            <a:r>
              <a:rPr lang="en-US" sz="1000" dirty="0"/>
              <a:t>-------------</a:t>
            </a:r>
          </a:p>
          <a:p>
            <a:pPr algn="ctr"/>
            <a:r>
              <a:rPr lang="en-US" sz="1000" dirty="0"/>
              <a:t>⋮</a:t>
            </a:r>
          </a:p>
          <a:p>
            <a:pPr algn="ctr"/>
            <a:r>
              <a:rPr lang="en-US" sz="1000" dirty="0"/>
              <a:t>-------------</a:t>
            </a:r>
          </a:p>
          <a:p>
            <a:pPr algn="ctr"/>
            <a:r>
              <a:rPr lang="en-US" sz="1000" dirty="0"/>
              <a:t>Task V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009D1E-3C46-0447-A82E-5130534A5ED9}"/>
              </a:ext>
            </a:extLst>
          </p:cNvPr>
          <p:cNvSpPr txBox="1"/>
          <p:nvPr/>
        </p:nvSpPr>
        <p:spPr>
          <a:xfrm>
            <a:off x="5440945" y="3011667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principal subject </a:t>
            </a:r>
          </a:p>
          <a:p>
            <a:pPr algn="ctr"/>
            <a:r>
              <a:rPr lang="en-US" sz="1000" dirty="0"/>
              <a:t>regions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1C8573-3C06-0F44-A738-9F41F2D191DE}"/>
              </a:ext>
            </a:extLst>
          </p:cNvPr>
          <p:cNvSpPr txBox="1"/>
          <p:nvPr/>
        </p:nvSpPr>
        <p:spPr>
          <a:xfrm rot="16200000">
            <a:off x="5096881" y="3672790"/>
            <a:ext cx="934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time x tasks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EAF45AA-C966-974D-8BA2-515AF2E2F3B2}"/>
              </a:ext>
            </a:extLst>
          </p:cNvPr>
          <p:cNvCxnSpPr>
            <a:cxnSpLocks/>
          </p:cNvCxnSpPr>
          <p:nvPr/>
        </p:nvCxnSpPr>
        <p:spPr>
          <a:xfrm>
            <a:off x="5069785" y="3905917"/>
            <a:ext cx="454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A12877C-E941-8748-9D97-30A30FBB4946}"/>
              </a:ext>
            </a:extLst>
          </p:cNvPr>
          <p:cNvSpPr txBox="1"/>
          <p:nvPr/>
        </p:nvSpPr>
        <p:spPr>
          <a:xfrm>
            <a:off x="5069791" y="3663091"/>
            <a:ext cx="4363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PCA</a:t>
            </a: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2BB33E6D-15B9-3549-87E2-E9CD3EB20E5A}"/>
              </a:ext>
            </a:extLst>
          </p:cNvPr>
          <p:cNvSpPr/>
          <p:nvPr/>
        </p:nvSpPr>
        <p:spPr>
          <a:xfrm rot="5400000">
            <a:off x="5963032" y="4043120"/>
            <a:ext cx="45721" cy="68580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F8CBBBF-365B-0447-A66E-BF22FB3B34AA}"/>
              </a:ext>
            </a:extLst>
          </p:cNvPr>
          <p:cNvCxnSpPr>
            <a:cxnSpLocks/>
          </p:cNvCxnSpPr>
          <p:nvPr/>
        </p:nvCxnSpPr>
        <p:spPr>
          <a:xfrm>
            <a:off x="6372987" y="552448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A4D7A39-D430-5346-AD40-9C20B9CB43FD}"/>
              </a:ext>
            </a:extLst>
          </p:cNvPr>
          <p:cNvSpPr txBox="1"/>
          <p:nvPr/>
        </p:nvSpPr>
        <p:spPr>
          <a:xfrm>
            <a:off x="6367919" y="5311549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ICA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D37DE00-CC4B-504C-B68A-5C743E61D0E8}"/>
              </a:ext>
            </a:extLst>
          </p:cNvPr>
          <p:cNvSpPr/>
          <p:nvPr/>
        </p:nvSpPr>
        <p:spPr>
          <a:xfrm>
            <a:off x="5609890" y="5036309"/>
            <a:ext cx="6858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DE3D047-0EEA-9E49-B00E-2989AB38F812}"/>
              </a:ext>
            </a:extLst>
          </p:cNvPr>
          <p:cNvSpPr txBox="1"/>
          <p:nvPr/>
        </p:nvSpPr>
        <p:spPr>
          <a:xfrm>
            <a:off x="5418830" y="4636886"/>
            <a:ext cx="1067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principal subject </a:t>
            </a:r>
          </a:p>
          <a:p>
            <a:pPr algn="ctr"/>
            <a:r>
              <a:rPr lang="en-US" sz="1000" dirty="0"/>
              <a:t>regions x tasks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17347DB-FA71-4845-9FFA-74EBE2D1C7F5}"/>
              </a:ext>
            </a:extLst>
          </p:cNvPr>
          <p:cNvSpPr txBox="1"/>
          <p:nvPr/>
        </p:nvSpPr>
        <p:spPr>
          <a:xfrm rot="16200000">
            <a:off x="5283119" y="5391624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EF040C9-2DCC-6041-960F-19D9EF26301C}"/>
              </a:ext>
            </a:extLst>
          </p:cNvPr>
          <p:cNvSpPr/>
          <p:nvPr/>
        </p:nvSpPr>
        <p:spPr>
          <a:xfrm>
            <a:off x="7036452" y="5036309"/>
            <a:ext cx="6858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DBCAFF-3833-A140-8791-B218600E0B89}"/>
              </a:ext>
            </a:extLst>
          </p:cNvPr>
          <p:cNvSpPr txBox="1"/>
          <p:nvPr/>
        </p:nvSpPr>
        <p:spPr>
          <a:xfrm rot="16200000">
            <a:off x="6710895" y="533943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C1CA26-42D8-234F-A753-61DFC9202756}"/>
              </a:ext>
            </a:extLst>
          </p:cNvPr>
          <p:cNvSpPr txBox="1"/>
          <p:nvPr/>
        </p:nvSpPr>
        <p:spPr>
          <a:xfrm>
            <a:off x="7129924" y="4836941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pERPs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71F8C81-92CA-054C-8C3F-8873029A3462}"/>
              </a:ext>
            </a:extLst>
          </p:cNvPr>
          <p:cNvCxnSpPr>
            <a:cxnSpLocks/>
          </p:cNvCxnSpPr>
          <p:nvPr/>
        </p:nvCxnSpPr>
        <p:spPr>
          <a:xfrm>
            <a:off x="3350731" y="2446705"/>
            <a:ext cx="457200" cy="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4BFA4B8-92DC-BB4A-A5F7-B5B8A2839BA3}"/>
              </a:ext>
            </a:extLst>
          </p:cNvPr>
          <p:cNvSpPr txBox="1"/>
          <p:nvPr/>
        </p:nvSpPr>
        <p:spPr>
          <a:xfrm>
            <a:off x="3335734" y="2238290"/>
            <a:ext cx="4363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PCA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36E538E-7C2D-3A46-9E89-38E55CC18D87}"/>
              </a:ext>
            </a:extLst>
          </p:cNvPr>
          <p:cNvCxnSpPr>
            <a:cxnSpLocks/>
          </p:cNvCxnSpPr>
          <p:nvPr/>
        </p:nvCxnSpPr>
        <p:spPr>
          <a:xfrm>
            <a:off x="5984168" y="4398350"/>
            <a:ext cx="0" cy="29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2E7DB7F-CEBF-4241-95FA-720EFE688435}"/>
              </a:ext>
            </a:extLst>
          </p:cNvPr>
          <p:cNvSpPr txBox="1"/>
          <p:nvPr/>
        </p:nvSpPr>
        <p:spPr>
          <a:xfrm>
            <a:off x="5440938" y="4390665"/>
            <a:ext cx="610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reshape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557668-5AAB-884A-B8D7-8E64C1CC856F}"/>
              </a:ext>
            </a:extLst>
          </p:cNvPr>
          <p:cNvSpPr txBox="1"/>
          <p:nvPr/>
        </p:nvSpPr>
        <p:spPr>
          <a:xfrm>
            <a:off x="4543" y="1479091"/>
            <a:ext cx="1474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/>
              <a:t>Electrode Reduction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F28526-372E-0B40-A09B-2B4FDB4C6D7E}"/>
              </a:ext>
            </a:extLst>
          </p:cNvPr>
          <p:cNvSpPr txBox="1"/>
          <p:nvPr/>
        </p:nvSpPr>
        <p:spPr>
          <a:xfrm>
            <a:off x="0" y="3786201"/>
            <a:ext cx="185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/>
              <a:t>Subject, Region Reduction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58F49B-D46A-A14C-91AB-78AFB1023675}"/>
              </a:ext>
            </a:extLst>
          </p:cNvPr>
          <p:cNvSpPr txBox="1"/>
          <p:nvPr/>
        </p:nvSpPr>
        <p:spPr>
          <a:xfrm>
            <a:off x="-7725" y="5250786"/>
            <a:ext cx="2209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/>
              <a:t>Subject, Region, Task Reduction</a:t>
            </a:r>
          </a:p>
        </p:txBody>
      </p:sp>
    </p:spTree>
    <p:extLst>
      <p:ext uri="{BB962C8B-B14F-4D97-AF65-F5344CB8AC3E}">
        <p14:creationId xmlns:p14="http://schemas.microsoft.com/office/powerpoint/2010/main" val="3625774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138</Words>
  <Application>Microsoft Macintosh PowerPoint</Application>
  <PresentationFormat>Custom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Emilie Campos</dc:creator>
  <cp:lastModifiedBy>Emilie Campos</cp:lastModifiedBy>
  <cp:revision>12</cp:revision>
  <dcterms:created xsi:type="dcterms:W3CDTF">2019-02-07T20:05:05Z</dcterms:created>
  <dcterms:modified xsi:type="dcterms:W3CDTF">2019-06-12T02:25:38Z</dcterms:modified>
</cp:coreProperties>
</file>