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B52F-3D69-9745-901C-EC38ABA66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D38E-97FF-784D-B491-CC184D3E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5EE7-40BB-FF4F-B5FE-3D9CF1ED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6105-0EC3-7346-B14F-5F84C6AA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E5A1-BB5E-6543-99BF-FAAF3877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210A-292B-4D4B-90F7-59B9DE57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FF1B7-C56E-1A4C-9B57-ADBB68D64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0D54-2DED-A747-B98E-3C18A5F6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B11F-7FEB-FF40-8837-9B478F63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3394-FA76-A64D-B88C-19FDD165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9CC5C-79BC-E247-823A-685620E0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56154-8CA6-C948-9B8E-3DAED052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5C30-F23C-8240-8E01-49D59BC3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90EB-6DB7-974F-991D-E144A7BA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8537-D4F2-EB4C-BF71-31990CC7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AD3B-501F-2149-A4B1-5E0BDFD4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275E-01A7-2B49-B9D0-326DA90F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AF36-1952-904D-AE1F-1FF9C8A6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65AC-E2C2-314B-8C6A-A42C712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09C3-E876-6244-89E8-54A2FAB0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795-F965-5243-A992-051AA94F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ED57-24AC-B749-881F-97686E66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86D2-2901-C848-8326-BDD65B9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F7B7-D8F4-074D-91E1-3FF83F85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52C8-9753-5945-B07E-F2F9D365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CA98-03F4-5941-86CD-19C27001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A8ED-022C-9245-8A58-D27D707F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4DE5-AA22-1A44-8292-911797C3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0A0BF-37BE-414F-9F67-5E13D23A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B4CA2-5A47-0047-885A-EE9DC3A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4A00-E3C6-7C4D-AD4E-66FBE3B4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7B16-5EE5-644E-A6B4-9E786CA2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9A29-1AC6-6F49-BEE3-9247F69B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11216-2DF0-8D4D-803F-B9F58C57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F93D1-44AC-154C-B513-323A0B895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2324E-F756-A94C-8202-4E72C7162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C7D9B-87FD-8344-9826-F2272B49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AA08-01E1-5542-A8A3-54A253ED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BA81B-E6B3-2F4E-B35A-D461554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84C4-7077-1A4E-B39C-0D8AE3DD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C2040-7D0E-DC48-A5C9-DD86E1C5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D9C15-444F-F34C-BA83-764F98D3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4E63-001E-D646-AF95-075F998D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7B345-D320-C940-B352-F0A23622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EAE4A-15FF-E746-B96C-2B09DB37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F22D3-0393-2F4D-AE6F-3FCA5679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4DBF-42BE-8046-883E-597EBC33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59E7-11E0-4044-8006-8FDADC68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3FAAF-BCAD-B641-97CA-C1183FC9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A7B1-1E17-5940-A3CF-69712B50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D849-1EA5-5E45-8220-D5165C3B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AF377-2215-6642-8CDC-A67C893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D6CF-6CD6-5045-896B-74B0DCB0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5E020-58BE-B244-863C-200160516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32A14-E175-C84E-91DD-466A42806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1C0B-F9BE-3443-B82B-3226A25B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E119-E995-3942-947C-FF51285D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A666-5CC3-3D45-94A6-6F74A374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05897-6950-764B-92EB-EA6BE26A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AC3B-CF93-5F43-BC64-8EC3D553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A2A3-1F71-0F4A-9E02-4352E3F4C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3FED-3707-4343-9478-1520566B587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05D1-BBF3-A440-9FB4-EB439CCE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AC80-15A9-D04D-907F-2408ABA8C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F83D-2EAC-8844-8CF3-4F324253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42503-1769-2E4D-AE3E-3A26304459D7}"/>
              </a:ext>
            </a:extLst>
          </p:cNvPr>
          <p:cNvCxnSpPr>
            <a:cxnSpLocks/>
          </p:cNvCxnSpPr>
          <p:nvPr/>
        </p:nvCxnSpPr>
        <p:spPr>
          <a:xfrm>
            <a:off x="1816768" y="1741572"/>
            <a:ext cx="6833937" cy="311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C4F37AE-7BEE-BA48-8602-6FC351C0B72D}"/>
              </a:ext>
            </a:extLst>
          </p:cNvPr>
          <p:cNvSpPr>
            <a:spLocks noChangeAspect="1"/>
          </p:cNvSpPr>
          <p:nvPr/>
        </p:nvSpPr>
        <p:spPr>
          <a:xfrm>
            <a:off x="2614863" y="944480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2C9B1-B464-1646-A412-BAD9AC7C47AA}"/>
              </a:ext>
            </a:extLst>
          </p:cNvPr>
          <p:cNvSpPr>
            <a:spLocks noChangeAspect="1"/>
          </p:cNvSpPr>
          <p:nvPr/>
        </p:nvSpPr>
        <p:spPr>
          <a:xfrm>
            <a:off x="3569368" y="1377616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92FCB-853C-BE46-8BCE-09A8796F9A6E}"/>
              </a:ext>
            </a:extLst>
          </p:cNvPr>
          <p:cNvSpPr>
            <a:spLocks noChangeAspect="1"/>
          </p:cNvSpPr>
          <p:nvPr/>
        </p:nvSpPr>
        <p:spPr>
          <a:xfrm>
            <a:off x="4523873" y="1831809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+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3AFD9-0C0F-1944-84F9-A9D8BF7F348D}"/>
              </a:ext>
            </a:extLst>
          </p:cNvPr>
          <p:cNvSpPr>
            <a:spLocks noChangeAspect="1"/>
          </p:cNvSpPr>
          <p:nvPr/>
        </p:nvSpPr>
        <p:spPr>
          <a:xfrm>
            <a:off x="5478378" y="2286000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B10DB-7622-4E43-8677-A1419B826187}"/>
              </a:ext>
            </a:extLst>
          </p:cNvPr>
          <p:cNvSpPr txBox="1"/>
          <p:nvPr/>
        </p:nvSpPr>
        <p:spPr>
          <a:xfrm>
            <a:off x="3886200" y="944479"/>
            <a:ext cx="92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CD07B-F924-9E47-AE5B-8FBEDF32ADA7}"/>
              </a:ext>
            </a:extLst>
          </p:cNvPr>
          <p:cNvSpPr txBox="1"/>
          <p:nvPr/>
        </p:nvSpPr>
        <p:spPr>
          <a:xfrm>
            <a:off x="4712368" y="13722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32391-F43A-8447-9B91-900A47A27807}"/>
              </a:ext>
            </a:extLst>
          </p:cNvPr>
          <p:cNvSpPr txBox="1"/>
          <p:nvPr/>
        </p:nvSpPr>
        <p:spPr>
          <a:xfrm>
            <a:off x="5666873" y="1829120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Maintenance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8E915-FC8C-2D41-80F0-8D075B24781A}"/>
              </a:ext>
            </a:extLst>
          </p:cNvPr>
          <p:cNvSpPr txBox="1"/>
          <p:nvPr/>
        </p:nvSpPr>
        <p:spPr>
          <a:xfrm>
            <a:off x="6621378" y="2247219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E67EE-CBF7-B141-A75D-A09E8699D44D}"/>
              </a:ext>
            </a:extLst>
          </p:cNvPr>
          <p:cNvSpPr txBox="1"/>
          <p:nvPr/>
        </p:nvSpPr>
        <p:spPr>
          <a:xfrm>
            <a:off x="1734494" y="208210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-500ms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8DE64-2ADE-3042-8691-F1503DD56F2F}"/>
              </a:ext>
            </a:extLst>
          </p:cNvPr>
          <p:cNvSpPr txBox="1"/>
          <p:nvPr/>
        </p:nvSpPr>
        <p:spPr>
          <a:xfrm>
            <a:off x="2993569" y="25206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7A5BB-9AC4-5F41-8E39-971ED47CC62C}"/>
              </a:ext>
            </a:extLst>
          </p:cNvPr>
          <p:cNvSpPr txBox="1"/>
          <p:nvPr/>
        </p:nvSpPr>
        <p:spPr>
          <a:xfrm>
            <a:off x="3597016" y="297480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0721-E856-3542-A9C6-0C9522F4CE2A}"/>
              </a:ext>
            </a:extLst>
          </p:cNvPr>
          <p:cNvSpPr txBox="1"/>
          <p:nvPr/>
        </p:nvSpPr>
        <p:spPr>
          <a:xfrm>
            <a:off x="4551521" y="342362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A6558-FCCA-2D44-9A03-7D0BF49D3A54}"/>
              </a:ext>
            </a:extLst>
          </p:cNvPr>
          <p:cNvSpPr>
            <a:spLocks noChangeAspect="1"/>
          </p:cNvSpPr>
          <p:nvPr/>
        </p:nvSpPr>
        <p:spPr>
          <a:xfrm>
            <a:off x="6432883" y="2704099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5100BD-BCF4-2946-A9C0-0FC1C2BAD592}"/>
              </a:ext>
            </a:extLst>
          </p:cNvPr>
          <p:cNvSpPr>
            <a:spLocks noChangeAspect="1"/>
          </p:cNvSpPr>
          <p:nvPr/>
        </p:nvSpPr>
        <p:spPr>
          <a:xfrm>
            <a:off x="7387388" y="3140566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374BB3-4B65-974F-9516-82ECAB6587C5}"/>
              </a:ext>
            </a:extLst>
          </p:cNvPr>
          <p:cNvSpPr txBox="1"/>
          <p:nvPr/>
        </p:nvSpPr>
        <p:spPr>
          <a:xfrm>
            <a:off x="7591923" y="271597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92B54-F46F-D242-A618-05CB94DB0586}"/>
              </a:ext>
            </a:extLst>
          </p:cNvPr>
          <p:cNvSpPr txBox="1"/>
          <p:nvPr/>
        </p:nvSpPr>
        <p:spPr>
          <a:xfrm>
            <a:off x="8530388" y="3090933"/>
            <a:ext cx="92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87DC45-A7FB-E742-B4CF-DC8D1FC9FFD3}"/>
              </a:ext>
            </a:extLst>
          </p:cNvPr>
          <p:cNvSpPr>
            <a:spLocks noChangeAspect="1"/>
          </p:cNvSpPr>
          <p:nvPr/>
        </p:nvSpPr>
        <p:spPr>
          <a:xfrm>
            <a:off x="3886200" y="1556906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97EC9B-E8D8-D447-9D61-6240146E0F44}"/>
              </a:ext>
            </a:extLst>
          </p:cNvPr>
          <p:cNvSpPr>
            <a:spLocks noChangeAspect="1"/>
          </p:cNvSpPr>
          <p:nvPr/>
        </p:nvSpPr>
        <p:spPr>
          <a:xfrm>
            <a:off x="4203031" y="1742254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892D48-6A20-6747-892D-DE82E8296456}"/>
              </a:ext>
            </a:extLst>
          </p:cNvPr>
          <p:cNvSpPr>
            <a:spLocks noChangeAspect="1"/>
          </p:cNvSpPr>
          <p:nvPr/>
        </p:nvSpPr>
        <p:spPr>
          <a:xfrm>
            <a:off x="3916234" y="1996603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317EB-E51B-A147-B40C-AF122C0FE489}"/>
              </a:ext>
            </a:extLst>
          </p:cNvPr>
          <p:cNvSpPr>
            <a:spLocks noChangeAspect="1"/>
          </p:cNvSpPr>
          <p:nvPr/>
        </p:nvSpPr>
        <p:spPr>
          <a:xfrm>
            <a:off x="6057898" y="2628900"/>
            <a:ext cx="228600" cy="228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678F6-1310-1946-A240-55045F142ABE}"/>
              </a:ext>
            </a:extLst>
          </p:cNvPr>
          <p:cNvSpPr txBox="1"/>
          <p:nvPr/>
        </p:nvSpPr>
        <p:spPr>
          <a:xfrm>
            <a:off x="5506450" y="38258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8000ms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516BD-07E2-464E-A22C-EBBCA9D0B566}"/>
              </a:ext>
            </a:extLst>
          </p:cNvPr>
          <p:cNvSpPr txBox="1"/>
          <p:nvPr/>
        </p:nvSpPr>
        <p:spPr>
          <a:xfrm>
            <a:off x="6316294" y="426519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632BB-F7ED-6D45-9410-A8BE7969810E}"/>
              </a:ext>
            </a:extLst>
          </p:cNvPr>
          <p:cNvSpPr txBox="1"/>
          <p:nvPr/>
        </p:nvSpPr>
        <p:spPr>
          <a:xfrm>
            <a:off x="11375647" y="102972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SDRT</a:t>
            </a:r>
          </a:p>
        </p:txBody>
      </p:sp>
    </p:spTree>
    <p:extLst>
      <p:ext uri="{BB962C8B-B14F-4D97-AF65-F5344CB8AC3E}">
        <p14:creationId xmlns:p14="http://schemas.microsoft.com/office/powerpoint/2010/main" val="22028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0A933D-4C45-474E-9268-F1E1A466CB8A}"/>
              </a:ext>
            </a:extLst>
          </p:cNvPr>
          <p:cNvCxnSpPr>
            <a:cxnSpLocks/>
          </p:cNvCxnSpPr>
          <p:nvPr/>
        </p:nvCxnSpPr>
        <p:spPr>
          <a:xfrm>
            <a:off x="1816768" y="1741572"/>
            <a:ext cx="6833937" cy="311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EDC6977-2B29-1649-AD5F-FDA6E680AD33}"/>
              </a:ext>
            </a:extLst>
          </p:cNvPr>
          <p:cNvSpPr>
            <a:spLocks noChangeAspect="1"/>
          </p:cNvSpPr>
          <p:nvPr/>
        </p:nvSpPr>
        <p:spPr>
          <a:xfrm>
            <a:off x="2614863" y="944480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0DDFB7-8AFA-1B4D-BE14-8D7B98BA7CF3}"/>
              </a:ext>
            </a:extLst>
          </p:cNvPr>
          <p:cNvSpPr>
            <a:spLocks noChangeAspect="1"/>
          </p:cNvSpPr>
          <p:nvPr/>
        </p:nvSpPr>
        <p:spPr>
          <a:xfrm>
            <a:off x="3569368" y="1377616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9068A-2945-6742-8B44-3C452284D14C}"/>
              </a:ext>
            </a:extLst>
          </p:cNvPr>
          <p:cNvSpPr>
            <a:spLocks noChangeAspect="1"/>
          </p:cNvSpPr>
          <p:nvPr/>
        </p:nvSpPr>
        <p:spPr>
          <a:xfrm>
            <a:off x="4523873" y="1831809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9547-9289-3043-9820-F2680D5222FF}"/>
              </a:ext>
            </a:extLst>
          </p:cNvPr>
          <p:cNvSpPr>
            <a:spLocks noChangeAspect="1"/>
          </p:cNvSpPr>
          <p:nvPr/>
        </p:nvSpPr>
        <p:spPr>
          <a:xfrm>
            <a:off x="5478378" y="2286000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AB796-99A8-3B4D-9395-09F2C0606A5C}"/>
              </a:ext>
            </a:extLst>
          </p:cNvPr>
          <p:cNvSpPr txBox="1"/>
          <p:nvPr/>
        </p:nvSpPr>
        <p:spPr>
          <a:xfrm>
            <a:off x="2039064" y="208210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DE6195-3A64-F14B-9515-D8C6A1018B9A}"/>
              </a:ext>
            </a:extLst>
          </p:cNvPr>
          <p:cNvSpPr>
            <a:spLocks noChangeAspect="1"/>
          </p:cNvSpPr>
          <p:nvPr/>
        </p:nvSpPr>
        <p:spPr>
          <a:xfrm>
            <a:off x="6432883" y="2704099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89F7F-00E4-3E4A-86F2-1728682C980F}"/>
              </a:ext>
            </a:extLst>
          </p:cNvPr>
          <p:cNvSpPr>
            <a:spLocks noChangeAspect="1"/>
          </p:cNvSpPr>
          <p:nvPr/>
        </p:nvSpPr>
        <p:spPr>
          <a:xfrm>
            <a:off x="7387388" y="3140566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9827E-DDCD-9B42-A485-DBAB9CDC32EE}"/>
              </a:ext>
            </a:extLst>
          </p:cNvPr>
          <p:cNvSpPr txBox="1"/>
          <p:nvPr/>
        </p:nvSpPr>
        <p:spPr>
          <a:xfrm>
            <a:off x="11464910" y="168165"/>
            <a:ext cx="53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F8591F-9775-3A45-8D38-16E4CBF51BD2}"/>
              </a:ext>
            </a:extLst>
          </p:cNvPr>
          <p:cNvSpPr txBox="1"/>
          <p:nvPr/>
        </p:nvSpPr>
        <p:spPr>
          <a:xfrm>
            <a:off x="2759531" y="251524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6B88B3-6487-0F43-95E0-03BC5F09BA27}"/>
              </a:ext>
            </a:extLst>
          </p:cNvPr>
          <p:cNvSpPr txBox="1"/>
          <p:nvPr/>
        </p:nvSpPr>
        <p:spPr>
          <a:xfrm>
            <a:off x="1636544" y="296943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1000ms, 2000ms, or 4000ms</a:t>
            </a:r>
          </a:p>
        </p:txBody>
      </p:sp>
    </p:spTree>
    <p:extLst>
      <p:ext uri="{BB962C8B-B14F-4D97-AF65-F5344CB8AC3E}">
        <p14:creationId xmlns:p14="http://schemas.microsoft.com/office/powerpoint/2010/main" val="255331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D8C867-80A0-5C4A-BA66-6FB52E2BF3C9}"/>
              </a:ext>
            </a:extLst>
          </p:cNvPr>
          <p:cNvCxnSpPr>
            <a:cxnSpLocks/>
          </p:cNvCxnSpPr>
          <p:nvPr/>
        </p:nvCxnSpPr>
        <p:spPr>
          <a:xfrm>
            <a:off x="282258" y="1741572"/>
            <a:ext cx="3673377" cy="168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A53FB18-5FDC-0942-93E8-84FF3C94D92F}"/>
              </a:ext>
            </a:extLst>
          </p:cNvPr>
          <p:cNvSpPr>
            <a:spLocks noChangeAspect="1"/>
          </p:cNvSpPr>
          <p:nvPr/>
        </p:nvSpPr>
        <p:spPr>
          <a:xfrm>
            <a:off x="1080353" y="944480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55E29-8918-3B48-91C1-C2E44D34708D}"/>
              </a:ext>
            </a:extLst>
          </p:cNvPr>
          <p:cNvSpPr>
            <a:spLocks noChangeAspect="1"/>
          </p:cNvSpPr>
          <p:nvPr/>
        </p:nvSpPr>
        <p:spPr>
          <a:xfrm>
            <a:off x="2034858" y="1377616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   “ball"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A01D7-67D7-054F-8EE3-03F27BBDFD66}"/>
              </a:ext>
            </a:extLst>
          </p:cNvPr>
          <p:cNvSpPr>
            <a:spLocks noChangeAspect="1"/>
          </p:cNvSpPr>
          <p:nvPr/>
        </p:nvSpPr>
        <p:spPr>
          <a:xfrm>
            <a:off x="2989363" y="1831809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82F7F-9836-8F47-9B05-804DC625B102}"/>
              </a:ext>
            </a:extLst>
          </p:cNvPr>
          <p:cNvSpPr txBox="1"/>
          <p:nvPr/>
        </p:nvSpPr>
        <p:spPr>
          <a:xfrm>
            <a:off x="2351690" y="94447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7DB7A-07DE-B14C-AF6A-E969AE6A71A6}"/>
              </a:ext>
            </a:extLst>
          </p:cNvPr>
          <p:cNvSpPr txBox="1"/>
          <p:nvPr/>
        </p:nvSpPr>
        <p:spPr>
          <a:xfrm>
            <a:off x="3177858" y="13722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6E919-A27B-7141-A7A7-796B07EA9501}"/>
              </a:ext>
            </a:extLst>
          </p:cNvPr>
          <p:cNvSpPr txBox="1"/>
          <p:nvPr/>
        </p:nvSpPr>
        <p:spPr>
          <a:xfrm>
            <a:off x="504554" y="208210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92EA2-39FA-1F42-82B3-8E92F8D840CA}"/>
              </a:ext>
            </a:extLst>
          </p:cNvPr>
          <p:cNvSpPr txBox="1"/>
          <p:nvPr/>
        </p:nvSpPr>
        <p:spPr>
          <a:xfrm>
            <a:off x="1108001" y="252061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853242-ADF9-DA47-AB7E-D946AFC534AF}"/>
              </a:ext>
            </a:extLst>
          </p:cNvPr>
          <p:cNvSpPr txBox="1"/>
          <p:nvPr/>
        </p:nvSpPr>
        <p:spPr>
          <a:xfrm>
            <a:off x="2068614" y="29772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0A10B-F3BE-F84C-B382-C85A0CA1F4FD}"/>
              </a:ext>
            </a:extLst>
          </p:cNvPr>
          <p:cNvSpPr txBox="1"/>
          <p:nvPr/>
        </p:nvSpPr>
        <p:spPr>
          <a:xfrm>
            <a:off x="2118946" y="602097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</a:t>
            </a:r>
          </a:p>
        </p:txBody>
      </p:sp>
      <p:sp>
        <p:nvSpPr>
          <p:cNvPr id="28" name="Action Button: Sound 2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AE5EF8E9-5D6A-9647-9C6E-7DCD83124A36}"/>
              </a:ext>
            </a:extLst>
          </p:cNvPr>
          <p:cNvSpPr/>
          <p:nvPr/>
        </p:nvSpPr>
        <p:spPr>
          <a:xfrm>
            <a:off x="2164307" y="1956195"/>
            <a:ext cx="227813" cy="251818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BCB5A-CBD6-884D-8036-C165FB98291E}"/>
              </a:ext>
            </a:extLst>
          </p:cNvPr>
          <p:cNvCxnSpPr>
            <a:cxnSpLocks/>
          </p:cNvCxnSpPr>
          <p:nvPr/>
        </p:nvCxnSpPr>
        <p:spPr>
          <a:xfrm>
            <a:off x="6096000" y="1741572"/>
            <a:ext cx="3673377" cy="168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3300D2F-EF1D-844F-BDC1-254DC4AE8BFF}"/>
              </a:ext>
            </a:extLst>
          </p:cNvPr>
          <p:cNvSpPr>
            <a:spLocks noChangeAspect="1"/>
          </p:cNvSpPr>
          <p:nvPr/>
        </p:nvSpPr>
        <p:spPr>
          <a:xfrm>
            <a:off x="6894095" y="944480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C18F0B-2777-004F-9D5F-C6BCAF5F4ABB}"/>
              </a:ext>
            </a:extLst>
          </p:cNvPr>
          <p:cNvSpPr>
            <a:spLocks noChangeAspect="1"/>
          </p:cNvSpPr>
          <p:nvPr/>
        </p:nvSpPr>
        <p:spPr>
          <a:xfrm>
            <a:off x="7848600" y="1377616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ball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70164E-E256-A749-909A-DC817B443088}"/>
              </a:ext>
            </a:extLst>
          </p:cNvPr>
          <p:cNvSpPr>
            <a:spLocks noChangeAspect="1"/>
          </p:cNvSpPr>
          <p:nvPr/>
        </p:nvSpPr>
        <p:spPr>
          <a:xfrm>
            <a:off x="8803105" y="1831809"/>
            <a:ext cx="1143000" cy="1143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D2C3DF-0573-7C42-9EAF-77BE4745E587}"/>
              </a:ext>
            </a:extLst>
          </p:cNvPr>
          <p:cNvSpPr txBox="1"/>
          <p:nvPr/>
        </p:nvSpPr>
        <p:spPr>
          <a:xfrm>
            <a:off x="8165432" y="94447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DCEA6-9684-654A-9EF2-8E3E70D23A07}"/>
              </a:ext>
            </a:extLst>
          </p:cNvPr>
          <p:cNvSpPr txBox="1"/>
          <p:nvPr/>
        </p:nvSpPr>
        <p:spPr>
          <a:xfrm>
            <a:off x="8991600" y="13722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70CDB-6284-3B48-AA10-2DD6ACC8F381}"/>
              </a:ext>
            </a:extLst>
          </p:cNvPr>
          <p:cNvSpPr txBox="1"/>
          <p:nvPr/>
        </p:nvSpPr>
        <p:spPr>
          <a:xfrm>
            <a:off x="6318296" y="208210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C5159-0E31-7040-8C71-33EC928246DA}"/>
              </a:ext>
            </a:extLst>
          </p:cNvPr>
          <p:cNvSpPr txBox="1"/>
          <p:nvPr/>
        </p:nvSpPr>
        <p:spPr>
          <a:xfrm>
            <a:off x="6921743" y="252061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27F00E-DB42-2944-89E4-2DE57D4120A6}"/>
              </a:ext>
            </a:extLst>
          </p:cNvPr>
          <p:cNvSpPr txBox="1"/>
          <p:nvPr/>
        </p:nvSpPr>
        <p:spPr>
          <a:xfrm>
            <a:off x="7882356" y="29772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803149-FA57-6249-A649-70C9D03BC988}"/>
              </a:ext>
            </a:extLst>
          </p:cNvPr>
          <p:cNvSpPr txBox="1"/>
          <p:nvPr/>
        </p:nvSpPr>
        <p:spPr>
          <a:xfrm>
            <a:off x="8520431" y="6051055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A132D0-FC72-6E4B-8EB1-0CB21525DFE8}"/>
              </a:ext>
            </a:extLst>
          </p:cNvPr>
          <p:cNvSpPr/>
          <p:nvPr/>
        </p:nvSpPr>
        <p:spPr>
          <a:xfrm>
            <a:off x="1546826" y="1202520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5DD6AF-C4EA-9F49-8D05-12E1050D536C}"/>
              </a:ext>
            </a:extLst>
          </p:cNvPr>
          <p:cNvSpPr/>
          <p:nvPr/>
        </p:nvSpPr>
        <p:spPr>
          <a:xfrm>
            <a:off x="2492987" y="1578543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0D6772-260E-0444-83CD-E404A4840A8E}"/>
              </a:ext>
            </a:extLst>
          </p:cNvPr>
          <p:cNvSpPr/>
          <p:nvPr/>
        </p:nvSpPr>
        <p:spPr>
          <a:xfrm>
            <a:off x="7328435" y="1171276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6E7425-ABF8-6143-BB57-3FAB056F4D20}"/>
              </a:ext>
            </a:extLst>
          </p:cNvPr>
          <p:cNvSpPr/>
          <p:nvPr/>
        </p:nvSpPr>
        <p:spPr>
          <a:xfrm>
            <a:off x="8275628" y="1630843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6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Emilie Campos</dc:creator>
  <cp:lastModifiedBy>Emilie Campos</cp:lastModifiedBy>
  <cp:revision>8</cp:revision>
  <dcterms:created xsi:type="dcterms:W3CDTF">2019-05-03T19:18:43Z</dcterms:created>
  <dcterms:modified xsi:type="dcterms:W3CDTF">2019-07-11T04:40:21Z</dcterms:modified>
</cp:coreProperties>
</file>