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fig chunk</a:t>
            </a:r>
          </a:p>
        </p:txBody>
      </p:sp>
      <p:pic>
        <p:nvPicPr>
          <p:cNvPr descr="pptx-fig-div_files/figure-pptx/fig-graph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Another graph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2024-09-27T22:29:07Z</dcterms:created>
  <dcterms:modified xsi:type="dcterms:W3CDTF">2024-09-27T22:29:07Z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