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70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9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2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2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73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81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72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4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62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49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E711-7678-4236-A66C-8656F24B7926}" type="datetimeFigureOut">
              <a:rPr kumimoji="1" lang="ja-JP" altLang="en-US" smtClean="0"/>
              <a:t>2023/7/8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03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5645" y="2912466"/>
            <a:ext cx="3556999" cy="336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317501" y="2912466"/>
            <a:ext cx="3556999" cy="336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499357" y="2912466"/>
            <a:ext cx="3556999" cy="336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2543134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コミット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49678" y="2543134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ステージ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99356" y="2543134"/>
            <a:ext cx="24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ワーキングツリー</a:t>
            </a:r>
            <a:endParaRPr kumimoji="1" lang="en-US" altLang="ja-JP" b="1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4800" y="3196454"/>
            <a:ext cx="12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</a:t>
            </a:r>
            <a:r>
              <a:rPr kumimoji="1" lang="en-US" altLang="ja-JP" dirty="0" smtClean="0"/>
              <a:t>mp1.txt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499356" y="3196454"/>
            <a:ext cx="12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</a:t>
            </a:r>
            <a:r>
              <a:rPr kumimoji="1" lang="en-US" altLang="ja-JP" dirty="0" smtClean="0"/>
              <a:t>mp1.txt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17501" y="3196454"/>
            <a:ext cx="12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</a:t>
            </a:r>
            <a:r>
              <a:rPr kumimoji="1" lang="en-US" altLang="ja-JP" dirty="0" smtClean="0"/>
              <a:t>mp1.txt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40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2</cp:revision>
  <dcterms:created xsi:type="dcterms:W3CDTF">2023-07-08T04:21:36Z</dcterms:created>
  <dcterms:modified xsi:type="dcterms:W3CDTF">2023-07-08T04:51:28Z</dcterms:modified>
</cp:coreProperties>
</file>