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711-7678-4236-A66C-8656F24B7926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AA57-E030-4555-BF92-817BA397AE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970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711-7678-4236-A66C-8656F24B7926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AA57-E030-4555-BF92-817BA397AE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9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711-7678-4236-A66C-8656F24B7926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AA57-E030-4555-BF92-817BA397AE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423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711-7678-4236-A66C-8656F24B7926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AA57-E030-4555-BF92-817BA397AE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2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711-7678-4236-A66C-8656F24B7926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AA57-E030-4555-BF92-817BA397AE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733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711-7678-4236-A66C-8656F24B7926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AA57-E030-4555-BF92-817BA397AE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81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711-7678-4236-A66C-8656F24B7926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AA57-E030-4555-BF92-817BA397AE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72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711-7678-4236-A66C-8656F24B7926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AA57-E030-4555-BF92-817BA397AE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4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711-7678-4236-A66C-8656F24B7926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AA57-E030-4555-BF92-817BA397AE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62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711-7678-4236-A66C-8656F24B7926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AA57-E030-4555-BF92-817BA397AE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49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E711-7678-4236-A66C-8656F24B7926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AA57-E030-4555-BF92-817BA397AE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3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0E711-7678-4236-A66C-8656F24B7926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3AA57-E030-4555-BF92-817BA397AE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03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35645" y="1839570"/>
            <a:ext cx="3556999" cy="336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317501" y="1839570"/>
            <a:ext cx="3556999" cy="336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8499357" y="1839570"/>
            <a:ext cx="3556999" cy="336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0" y="1470238"/>
            <a:ext cx="125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コミット</a:t>
            </a:r>
            <a:endParaRPr kumimoji="1" lang="ja-JP" altLang="en-US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49678" y="1470238"/>
            <a:ext cx="125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ステージ</a:t>
            </a:r>
            <a:endParaRPr kumimoji="1" lang="ja-JP" altLang="en-US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499356" y="1470238"/>
            <a:ext cx="244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ワーキングツリー</a:t>
            </a:r>
            <a:endParaRPr kumimoji="1" lang="en-US" altLang="ja-JP" b="1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04800" y="2123558"/>
            <a:ext cx="123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l</a:t>
            </a:r>
            <a:r>
              <a:rPr lang="en-US" altLang="ja-JP" dirty="0" smtClean="0"/>
              <a:t>ine 1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0688" y="151561"/>
            <a:ext cx="1231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/>
              <a:t>t</a:t>
            </a:r>
            <a:r>
              <a:rPr kumimoji="1" lang="en-US" altLang="ja-JP" sz="2400" b="1" dirty="0" smtClean="0"/>
              <a:t>mp.md</a:t>
            </a:r>
            <a:endParaRPr kumimoji="1" lang="ja-JP" altLang="en-US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662416" y="2123558"/>
            <a:ext cx="1231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l</a:t>
            </a:r>
            <a:r>
              <a:rPr lang="en-US" altLang="ja-JP" dirty="0" smtClean="0"/>
              <a:t>ine 1</a:t>
            </a:r>
          </a:p>
          <a:p>
            <a:pPr algn="ctr"/>
            <a:r>
              <a:rPr lang="en-US" altLang="ja-JP" dirty="0"/>
              <a:t>l</a:t>
            </a:r>
            <a:r>
              <a:rPr kumimoji="1" lang="en-US" altLang="ja-JP" dirty="0" smtClean="0"/>
              <a:t>ine 2</a:t>
            </a:r>
          </a:p>
          <a:p>
            <a:pPr algn="ctr"/>
            <a:r>
              <a:rPr lang="en-US" altLang="ja-JP" dirty="0"/>
              <a:t>l</a:t>
            </a:r>
            <a:r>
              <a:rPr lang="en-US" altLang="ja-JP" dirty="0" smtClean="0"/>
              <a:t>ine 3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486656" y="2123558"/>
            <a:ext cx="1231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l</a:t>
            </a:r>
            <a:r>
              <a:rPr lang="en-US" altLang="ja-JP" dirty="0" smtClean="0"/>
              <a:t>ine 1</a:t>
            </a:r>
          </a:p>
          <a:p>
            <a:pPr algn="ctr"/>
            <a:r>
              <a:rPr lang="en-US" altLang="ja-JP" dirty="0"/>
              <a:t>l</a:t>
            </a:r>
            <a:r>
              <a:rPr kumimoji="1" lang="en-US" altLang="ja-JP" dirty="0" smtClean="0"/>
              <a:t>ine 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9408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16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アカウント</dc:creator>
  <cp:lastModifiedBy>Microsoft アカウント</cp:lastModifiedBy>
  <cp:revision>4</cp:revision>
  <dcterms:created xsi:type="dcterms:W3CDTF">2023-07-08T04:21:36Z</dcterms:created>
  <dcterms:modified xsi:type="dcterms:W3CDTF">2023-07-09T05:25:48Z</dcterms:modified>
</cp:coreProperties>
</file>