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1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B6DB05-9600-B2AB-EE25-41BD44F7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9B1A-E6F6-F936-48D1-27227E651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SG">
                <a:solidFill>
                  <a:srgbClr val="FFFFFF"/>
                </a:solidFill>
              </a:rPr>
              <a:t>C337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B56E7-D443-455E-EBCE-88B991248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Danish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F732-4258-0485-F602-6709E2F0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CEFCE-A1E3-403A-86A0-AF0F8FF0722D}"/>
              </a:ext>
            </a:extLst>
          </p:cNvPr>
          <p:cNvSpPr/>
          <p:nvPr/>
        </p:nvSpPr>
        <p:spPr>
          <a:xfrm>
            <a:off x="2600037" y="1499583"/>
            <a:ext cx="1838036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First Room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CCFB39-2129-5138-4BD4-D0EDEB1C1BBB}"/>
              </a:ext>
            </a:extLst>
          </p:cNvPr>
          <p:cNvSpPr/>
          <p:nvPr/>
        </p:nvSpPr>
        <p:spPr>
          <a:xfrm>
            <a:off x="2881746" y="2185097"/>
            <a:ext cx="1274617" cy="1243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Breaks window for 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3EF74-0DFD-2A43-B998-584D3766DC27}"/>
              </a:ext>
            </a:extLst>
          </p:cNvPr>
          <p:cNvSpPr/>
          <p:nvPr/>
        </p:nvSpPr>
        <p:spPr>
          <a:xfrm>
            <a:off x="5103091" y="1499583"/>
            <a:ext cx="1838036" cy="2955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Second Room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5AEFBA-0014-5721-1615-4E5B8AF81016}"/>
              </a:ext>
            </a:extLst>
          </p:cNvPr>
          <p:cNvSpPr/>
          <p:nvPr/>
        </p:nvSpPr>
        <p:spPr>
          <a:xfrm>
            <a:off x="5219612" y="2185097"/>
            <a:ext cx="1653309" cy="12439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Colour combination for next room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EED12-A644-8F6B-9CA0-9DE089E8323B}"/>
              </a:ext>
            </a:extLst>
          </p:cNvPr>
          <p:cNvSpPr/>
          <p:nvPr/>
        </p:nvSpPr>
        <p:spPr>
          <a:xfrm>
            <a:off x="7598063" y="1499583"/>
            <a:ext cx="1838036" cy="295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Third Room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998251-7AC7-2085-2E56-F48D8E1D0CCD}"/>
              </a:ext>
            </a:extLst>
          </p:cNvPr>
          <p:cNvSpPr/>
          <p:nvPr/>
        </p:nvSpPr>
        <p:spPr>
          <a:xfrm>
            <a:off x="7887854" y="2185097"/>
            <a:ext cx="1274617" cy="12439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Find the key in maze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78BA5-7793-958A-89A7-879DEAC3D089}"/>
              </a:ext>
            </a:extLst>
          </p:cNvPr>
          <p:cNvSpPr/>
          <p:nvPr/>
        </p:nvSpPr>
        <p:spPr>
          <a:xfrm>
            <a:off x="5103091" y="3818950"/>
            <a:ext cx="1838036" cy="2955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Fourth Room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A81821-40D9-F783-9D30-9A120FB84B34}"/>
              </a:ext>
            </a:extLst>
          </p:cNvPr>
          <p:cNvSpPr/>
          <p:nvPr/>
        </p:nvSpPr>
        <p:spPr>
          <a:xfrm>
            <a:off x="5351939" y="4504464"/>
            <a:ext cx="1488122" cy="124390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Song pattern</a:t>
            </a:r>
          </a:p>
        </p:txBody>
      </p:sp>
    </p:spTree>
    <p:extLst>
      <p:ext uri="{BB962C8B-B14F-4D97-AF65-F5344CB8AC3E}">
        <p14:creationId xmlns:p14="http://schemas.microsoft.com/office/powerpoint/2010/main" val="34664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0B05-FD67-F472-BBD5-D155854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Room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21184-04C1-C725-E165-D4588021830C}"/>
              </a:ext>
            </a:extLst>
          </p:cNvPr>
          <p:cNvSpPr/>
          <p:nvPr/>
        </p:nvSpPr>
        <p:spPr>
          <a:xfrm>
            <a:off x="2600037" y="1499583"/>
            <a:ext cx="1838036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First Room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2ADCC2-975F-DD5C-9EAC-EB67652B769A}"/>
              </a:ext>
            </a:extLst>
          </p:cNvPr>
          <p:cNvSpPr/>
          <p:nvPr/>
        </p:nvSpPr>
        <p:spPr>
          <a:xfrm>
            <a:off x="2881746" y="2185097"/>
            <a:ext cx="1274617" cy="1243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Pick up sword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06F066-BDBB-415B-C8C6-6B8A63BC4CFA}"/>
              </a:ext>
            </a:extLst>
          </p:cNvPr>
          <p:cNvSpPr/>
          <p:nvPr/>
        </p:nvSpPr>
        <p:spPr>
          <a:xfrm>
            <a:off x="5219612" y="2185097"/>
            <a:ext cx="1653309" cy="12439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Use sword to break glass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642B2F-FD9B-A0DD-5757-E91813BC5448}"/>
              </a:ext>
            </a:extLst>
          </p:cNvPr>
          <p:cNvSpPr/>
          <p:nvPr/>
        </p:nvSpPr>
        <p:spPr>
          <a:xfrm>
            <a:off x="7887854" y="2185097"/>
            <a:ext cx="1274617" cy="12439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Pick up key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DA759B-C8D8-C6E5-138A-DCE4B7949756}"/>
              </a:ext>
            </a:extLst>
          </p:cNvPr>
          <p:cNvSpPr/>
          <p:nvPr/>
        </p:nvSpPr>
        <p:spPr>
          <a:xfrm>
            <a:off x="7887853" y="4504464"/>
            <a:ext cx="1274617" cy="124390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Unlock door using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627A3-EB58-D1FB-3BF8-2F43DB0AF8E0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6363" y="2807049"/>
            <a:ext cx="106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E8D345-E5A5-F6F5-3FEA-1C0006B8621F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6872921" y="2807049"/>
            <a:ext cx="101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D1CA5-8E58-1774-CA34-90FF1FB3C175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flipH="1">
            <a:off x="8525162" y="3429000"/>
            <a:ext cx="1" cy="107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4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0B05-FD67-F472-BBD5-D155854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Second Room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21184-04C1-C725-E165-D4588021830C}"/>
              </a:ext>
            </a:extLst>
          </p:cNvPr>
          <p:cNvSpPr/>
          <p:nvPr/>
        </p:nvSpPr>
        <p:spPr>
          <a:xfrm>
            <a:off x="2600037" y="1499583"/>
            <a:ext cx="1838036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Second Room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2ADCC2-975F-DD5C-9EAC-EB67652B769A}"/>
              </a:ext>
            </a:extLst>
          </p:cNvPr>
          <p:cNvSpPr/>
          <p:nvPr/>
        </p:nvSpPr>
        <p:spPr>
          <a:xfrm>
            <a:off x="2551371" y="2361742"/>
            <a:ext cx="1653308" cy="89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Find colour combination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06F066-BDBB-415B-C8C6-6B8A63BC4CFA}"/>
              </a:ext>
            </a:extLst>
          </p:cNvPr>
          <p:cNvSpPr/>
          <p:nvPr/>
        </p:nvSpPr>
        <p:spPr>
          <a:xfrm>
            <a:off x="5219612" y="2185097"/>
            <a:ext cx="1653309" cy="12439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Press colour code buttons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642B2F-FD9B-A0DD-5757-E91813BC5448}"/>
              </a:ext>
            </a:extLst>
          </p:cNvPr>
          <p:cNvSpPr/>
          <p:nvPr/>
        </p:nvSpPr>
        <p:spPr>
          <a:xfrm>
            <a:off x="8086347" y="1306184"/>
            <a:ext cx="1274617" cy="12439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Unlock Door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DA759B-C8D8-C6E5-138A-DCE4B7949756}"/>
              </a:ext>
            </a:extLst>
          </p:cNvPr>
          <p:cNvSpPr/>
          <p:nvPr/>
        </p:nvSpPr>
        <p:spPr>
          <a:xfrm>
            <a:off x="8086347" y="3191137"/>
            <a:ext cx="1274617" cy="124390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Still lock Door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627A3-EB58-D1FB-3BF8-2F43DB0AF8E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04679" y="2807048"/>
            <a:ext cx="1014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E8D345-E5A5-F6F5-3FEA-1C0006B8621F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6630800" y="1928136"/>
            <a:ext cx="1455547" cy="4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FD46A1-AA03-9A0B-E57F-F52E23A13B83}"/>
              </a:ext>
            </a:extLst>
          </p:cNvPr>
          <p:cNvCxnSpPr>
            <a:stCxn id="7" idx="5"/>
            <a:endCxn id="13" idx="2"/>
          </p:cNvCxnSpPr>
          <p:nvPr/>
        </p:nvCxnSpPr>
        <p:spPr>
          <a:xfrm>
            <a:off x="6630800" y="3246835"/>
            <a:ext cx="1455547" cy="5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34DB98-443E-7FBD-986D-7FFDFD991496}"/>
              </a:ext>
            </a:extLst>
          </p:cNvPr>
          <p:cNvSpPr txBox="1"/>
          <p:nvPr/>
        </p:nvSpPr>
        <p:spPr>
          <a:xfrm>
            <a:off x="6925453" y="1731565"/>
            <a:ext cx="5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49B17-2929-E8F9-8CA2-6651554E9C0C}"/>
              </a:ext>
            </a:extLst>
          </p:cNvPr>
          <p:cNvSpPr txBox="1"/>
          <p:nvPr/>
        </p:nvSpPr>
        <p:spPr>
          <a:xfrm>
            <a:off x="6931426" y="3499455"/>
            <a:ext cx="5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81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0B05-FD67-F472-BBD5-D155854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Third room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21184-04C1-C725-E165-D4588021830C}"/>
              </a:ext>
            </a:extLst>
          </p:cNvPr>
          <p:cNvSpPr/>
          <p:nvPr/>
        </p:nvSpPr>
        <p:spPr>
          <a:xfrm>
            <a:off x="2600037" y="1499583"/>
            <a:ext cx="1838036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First Room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2ADCC2-975F-DD5C-9EAC-EB67652B769A}"/>
              </a:ext>
            </a:extLst>
          </p:cNvPr>
          <p:cNvSpPr/>
          <p:nvPr/>
        </p:nvSpPr>
        <p:spPr>
          <a:xfrm>
            <a:off x="2551371" y="2361742"/>
            <a:ext cx="1653308" cy="89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Find colour combination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06F066-BDBB-415B-C8C6-6B8A63BC4CFA}"/>
              </a:ext>
            </a:extLst>
          </p:cNvPr>
          <p:cNvSpPr/>
          <p:nvPr/>
        </p:nvSpPr>
        <p:spPr>
          <a:xfrm>
            <a:off x="5219612" y="2185097"/>
            <a:ext cx="1653309" cy="12439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Press colour code buttons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642B2F-FD9B-A0DD-5757-E91813BC5448}"/>
              </a:ext>
            </a:extLst>
          </p:cNvPr>
          <p:cNvSpPr/>
          <p:nvPr/>
        </p:nvSpPr>
        <p:spPr>
          <a:xfrm>
            <a:off x="8086347" y="1306184"/>
            <a:ext cx="1274617" cy="12439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Unlock Door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DA759B-C8D8-C6E5-138A-DCE4B7949756}"/>
              </a:ext>
            </a:extLst>
          </p:cNvPr>
          <p:cNvSpPr/>
          <p:nvPr/>
        </p:nvSpPr>
        <p:spPr>
          <a:xfrm>
            <a:off x="8086347" y="3191137"/>
            <a:ext cx="1274617" cy="124390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Still lock Door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627A3-EB58-D1FB-3BF8-2F43DB0AF8E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04679" y="2807048"/>
            <a:ext cx="1014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E8D345-E5A5-F6F5-3FEA-1C0006B8621F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6630800" y="1928136"/>
            <a:ext cx="1455547" cy="4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FD46A1-AA03-9A0B-E57F-F52E23A13B83}"/>
              </a:ext>
            </a:extLst>
          </p:cNvPr>
          <p:cNvCxnSpPr>
            <a:stCxn id="7" idx="5"/>
            <a:endCxn id="13" idx="2"/>
          </p:cNvCxnSpPr>
          <p:nvPr/>
        </p:nvCxnSpPr>
        <p:spPr>
          <a:xfrm>
            <a:off x="6630800" y="3246835"/>
            <a:ext cx="1455547" cy="5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34DB98-443E-7FBD-986D-7FFDFD991496}"/>
              </a:ext>
            </a:extLst>
          </p:cNvPr>
          <p:cNvSpPr txBox="1"/>
          <p:nvPr/>
        </p:nvSpPr>
        <p:spPr>
          <a:xfrm>
            <a:off x="6925453" y="1731565"/>
            <a:ext cx="5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49B17-2929-E8F9-8CA2-6651554E9C0C}"/>
              </a:ext>
            </a:extLst>
          </p:cNvPr>
          <p:cNvSpPr txBox="1"/>
          <p:nvPr/>
        </p:nvSpPr>
        <p:spPr>
          <a:xfrm>
            <a:off x="6931426" y="3499455"/>
            <a:ext cx="5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101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0B05-FD67-F472-BBD5-D155854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Fourth room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21184-04C1-C725-E165-D4588021830C}"/>
              </a:ext>
            </a:extLst>
          </p:cNvPr>
          <p:cNvSpPr/>
          <p:nvPr/>
        </p:nvSpPr>
        <p:spPr>
          <a:xfrm>
            <a:off x="2600037" y="1499583"/>
            <a:ext cx="1838036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Fourth Room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2ADCC2-975F-DD5C-9EAC-EB67652B769A}"/>
              </a:ext>
            </a:extLst>
          </p:cNvPr>
          <p:cNvSpPr/>
          <p:nvPr/>
        </p:nvSpPr>
        <p:spPr>
          <a:xfrm>
            <a:off x="2551371" y="2361742"/>
            <a:ext cx="1653308" cy="89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Song pattern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06F066-BDBB-415B-C8C6-6B8A63BC4CFA}"/>
              </a:ext>
            </a:extLst>
          </p:cNvPr>
          <p:cNvSpPr/>
          <p:nvPr/>
        </p:nvSpPr>
        <p:spPr>
          <a:xfrm>
            <a:off x="5219612" y="2185097"/>
            <a:ext cx="1653309" cy="12439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Press the button and match the song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642B2F-FD9B-A0DD-5757-E91813BC5448}"/>
              </a:ext>
            </a:extLst>
          </p:cNvPr>
          <p:cNvSpPr/>
          <p:nvPr/>
        </p:nvSpPr>
        <p:spPr>
          <a:xfrm>
            <a:off x="8086347" y="1306184"/>
            <a:ext cx="1274617" cy="12439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Unlock Door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DA759B-C8D8-C6E5-138A-DCE4B7949756}"/>
              </a:ext>
            </a:extLst>
          </p:cNvPr>
          <p:cNvSpPr/>
          <p:nvPr/>
        </p:nvSpPr>
        <p:spPr>
          <a:xfrm>
            <a:off x="8086347" y="3191137"/>
            <a:ext cx="1274617" cy="124390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Still lock Door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627A3-EB58-D1FB-3BF8-2F43DB0AF8E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04679" y="2807048"/>
            <a:ext cx="1014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E8D345-E5A5-F6F5-3FEA-1C0006B8621F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6630800" y="1928136"/>
            <a:ext cx="1455547" cy="4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FD46A1-AA03-9A0B-E57F-F52E23A13B83}"/>
              </a:ext>
            </a:extLst>
          </p:cNvPr>
          <p:cNvCxnSpPr>
            <a:stCxn id="7" idx="5"/>
            <a:endCxn id="13" idx="2"/>
          </p:cNvCxnSpPr>
          <p:nvPr/>
        </p:nvCxnSpPr>
        <p:spPr>
          <a:xfrm>
            <a:off x="6630800" y="3246835"/>
            <a:ext cx="1455547" cy="5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34DB98-443E-7FBD-986D-7FFDFD991496}"/>
              </a:ext>
            </a:extLst>
          </p:cNvPr>
          <p:cNvSpPr txBox="1"/>
          <p:nvPr/>
        </p:nvSpPr>
        <p:spPr>
          <a:xfrm>
            <a:off x="6925453" y="1731565"/>
            <a:ext cx="5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49B17-2929-E8F9-8CA2-6651554E9C0C}"/>
              </a:ext>
            </a:extLst>
          </p:cNvPr>
          <p:cNvSpPr txBox="1"/>
          <p:nvPr/>
        </p:nvSpPr>
        <p:spPr>
          <a:xfrm>
            <a:off x="6931426" y="3499455"/>
            <a:ext cx="5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809655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11B26"/>
      </a:dk2>
      <a:lt2>
        <a:srgbClr val="F0F2F3"/>
      </a:lt2>
      <a:accent1>
        <a:srgbClr val="DF8231"/>
      </a:accent1>
      <a:accent2>
        <a:srgbClr val="CD271F"/>
      </a:accent2>
      <a:accent3>
        <a:srgbClr val="DF3171"/>
      </a:accent3>
      <a:accent4>
        <a:srgbClr val="CD1FA8"/>
      </a:accent4>
      <a:accent5>
        <a:srgbClr val="BC31DF"/>
      </a:accent5>
      <a:accent6>
        <a:srgbClr val="6423CE"/>
      </a:accent6>
      <a:hlink>
        <a:srgbClr val="3F8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C337 GA</vt:lpstr>
      <vt:lpstr>flowchart</vt:lpstr>
      <vt:lpstr>First Room</vt:lpstr>
      <vt:lpstr>Second Room</vt:lpstr>
      <vt:lpstr>Third room</vt:lpstr>
      <vt:lpstr>Fourth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C337 GA</dc:title>
  <dc:creator>Danish Aziz</dc:creator>
  <cp:lastModifiedBy>Danish Aziz</cp:lastModifiedBy>
  <cp:revision>5</cp:revision>
  <dcterms:created xsi:type="dcterms:W3CDTF">2022-12-15T04:28:30Z</dcterms:created>
  <dcterms:modified xsi:type="dcterms:W3CDTF">2023-02-06T10:29:23Z</dcterms:modified>
</cp:coreProperties>
</file>