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68" r:id="rId6"/>
    <p:sldId id="267" r:id="rId7"/>
    <p:sldId id="259" r:id="rId8"/>
    <p:sldId id="269" r:id="rId9"/>
    <p:sldId id="265" r:id="rId10"/>
    <p:sldId id="260" r:id="rId11"/>
    <p:sldId id="261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3E60-EA60-4EBE-85C5-3E3E657E0FB5}" type="datetimeFigureOut">
              <a:rPr kumimoji="1" lang="ja-JP" altLang="en-US" smtClean="0"/>
              <a:t>2017/4/28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BCD66-072C-4926-9884-2989872C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44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A5FD-9CC4-4AEF-9670-2A42C0CC7D13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0371666" y="533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LevB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C26-9134-4802-9F8C-598F855A99B3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882-D7B8-452C-9439-7DC549EFDCD3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31E4-EF51-47AF-838F-2537EE6DCF54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24E-DD92-40D8-87A8-39A8FA224BA3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6465-B0B7-4639-8AD1-D075D5C7B3B9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6224-E603-4F1D-B224-ECE2E021DE06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A47-4DF2-4D21-BBB3-AE03580CB6C9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5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7C1D-33C4-439B-8906-4DE917145E8E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2163" y="6059749"/>
            <a:ext cx="683339" cy="365125"/>
          </a:xfrm>
        </p:spPr>
        <p:txBody>
          <a:bodyPr/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0432163" y="5138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LevB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154D-BC28-4933-8362-9AC94DDDF181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6763" y="6041362"/>
            <a:ext cx="683339" cy="365125"/>
          </a:xfrm>
        </p:spPr>
        <p:txBody>
          <a:bodyPr/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0406763" y="520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LevB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39AF-31C8-4930-84CA-5E15C0F7702D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F43F-73E0-46D9-8A98-55F2D8B018A4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76A-F2B5-4524-8402-6F6FA1D07346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9BFB-4FAA-47BA-9F9B-61C75DE57702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9E3C-6A91-4234-81FB-E55EC3DC2F07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BE28-94C2-4FD5-9365-3D5E0B601712}" type="datetime1">
              <a:rPr lang="en-US" altLang="ja-JP" smtClean="0"/>
              <a:t>4/28/2017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1924-CEFA-4CD8-B2DA-70733A9F690D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基礎言語成果発表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ja-JP" sz="2400" dirty="0"/>
              <a:t>2017/5/2(</a:t>
            </a:r>
            <a:r>
              <a:rPr kumimoji="1" lang="ja-JP" altLang="en-US" sz="2400" dirty="0"/>
              <a:t>火</a:t>
            </a:r>
            <a:r>
              <a:rPr kumimoji="1" lang="en-US" altLang="ja-JP" sz="2400" dirty="0"/>
              <a:t>)</a:t>
            </a:r>
          </a:p>
          <a:p>
            <a:pPr algn="ctr"/>
            <a:r>
              <a:rPr lang="ja-JP" altLang="en-US" sz="2400" dirty="0"/>
              <a:t>中村大輝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427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輪講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■印象に残ったこと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→専門学校と陰山さんの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説明の仕方の違い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総合課題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■作成物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→括弧チェッカー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■機能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→｛｝（）の対応を調べる</a:t>
            </a:r>
            <a:endParaRPr kumimoji="1" lang="en-US" altLang="ja-JP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総合課題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■苦労したこと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→仕様書について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→フローチャート作成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■短い</a:t>
            </a:r>
            <a:r>
              <a:rPr lang="ja-JP" altLang="en-US" sz="3600" dirty="0"/>
              <a:t>一か月だった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■陰山さんの課題が楽しかった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7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571980"/>
            <a:ext cx="10176934" cy="1646302"/>
          </a:xfrm>
        </p:spPr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5658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■七つの習慣セミナー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■マナー研修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■輪講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■最終課題</a:t>
            </a:r>
            <a:endParaRPr kumimoji="1" lang="en-US" altLang="ja-JP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7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/>
              <a:t>七つの習慣セミナー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7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七つの習慣セミナー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■人生初のセミナー参加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→、恐怖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■驚いたこと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→人数：少ない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→雰囲気：明るい</a:t>
            </a:r>
            <a:endParaRPr lang="en-US" altLang="ja-JP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1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七つの習慣セミナー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■得たこと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→他の会社の方と話すことが出来た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→自分の習慣を決めることが出来た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1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/>
              <a:t>マナー講習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7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マナー講習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0220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■人生</a:t>
            </a:r>
            <a:r>
              <a:rPr kumimoji="1" lang="en-US" altLang="ja-JP" sz="3600" dirty="0"/>
              <a:t>2</a:t>
            </a:r>
            <a:r>
              <a:rPr kumimoji="1" lang="ja-JP" altLang="en-US" sz="3600" dirty="0"/>
              <a:t>度目のセミナー参加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→もう大丈夫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■驚いたこと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→人数：多い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</a:t>
            </a:r>
            <a:r>
              <a:rPr kumimoji="1" lang="ja-JP" altLang="en-US" sz="3600" dirty="0"/>
              <a:t>雰囲気：固め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0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マナー講習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■得たこと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→どこでも使える社会人マナー</a:t>
            </a:r>
            <a:endParaRPr lang="en-US" altLang="ja-JP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8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/>
              <a:t>Java</a:t>
            </a:r>
            <a:r>
              <a:rPr kumimoji="1" lang="ja-JP" altLang="en-US" sz="5400" dirty="0"/>
              <a:t>輪講＆総合課題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7376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196</Words>
  <Application>Microsoft Office PowerPoint</Application>
  <PresentationFormat>ワイド画面</PresentationFormat>
  <Paragraphs>70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メイリオ</vt:lpstr>
      <vt:lpstr>游ゴシック</vt:lpstr>
      <vt:lpstr>Arial</vt:lpstr>
      <vt:lpstr>Trebuchet MS</vt:lpstr>
      <vt:lpstr>Wingdings 3</vt:lpstr>
      <vt:lpstr>ファセット</vt:lpstr>
      <vt:lpstr>基礎言語成果発表 </vt:lpstr>
      <vt:lpstr>目次</vt:lpstr>
      <vt:lpstr>七つの習慣セミナー</vt:lpstr>
      <vt:lpstr>七つの習慣セミナー</vt:lpstr>
      <vt:lpstr>七つの習慣セミナー</vt:lpstr>
      <vt:lpstr>マナー講習</vt:lpstr>
      <vt:lpstr>マナー講習</vt:lpstr>
      <vt:lpstr>マナー講習</vt:lpstr>
      <vt:lpstr>Java輪講＆総合課題</vt:lpstr>
      <vt:lpstr>輪講</vt:lpstr>
      <vt:lpstr>総合課題</vt:lpstr>
      <vt:lpstr>総合課題</vt:lpstr>
      <vt:lpstr>まとめ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</dc:title>
  <dc:creator>d-nakamura</dc:creator>
  <cp:lastModifiedBy>d-nakamura</cp:lastModifiedBy>
  <cp:revision>21</cp:revision>
  <dcterms:created xsi:type="dcterms:W3CDTF">2017-04-28T01:17:11Z</dcterms:created>
  <dcterms:modified xsi:type="dcterms:W3CDTF">2017-04-28T09:51:41Z</dcterms:modified>
</cp:coreProperties>
</file>