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8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1E637E-5C78-4EE6-9C73-5F965F421A28}" type="datetimeFigureOut">
              <a:rPr kumimoji="1" lang="ja-JP" altLang="en-US" smtClean="0"/>
              <a:t>2017/10/6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D0ECF7-D8EF-4EAA-9F24-7F74654DDE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6346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付プレースホルダー 9">
            <a:extLst>
              <a:ext uri="{FF2B5EF4-FFF2-40B4-BE49-F238E27FC236}">
                <a16:creationId xmlns:a16="http://schemas.microsoft.com/office/drawing/2014/main" id="{CAD91F8B-05C5-4EC8-AC0F-7A0013672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AE644-C239-4758-B1A8-642E9C80B158}" type="datetime1">
              <a:rPr lang="ja-JP" altLang="en-US" smtClean="0"/>
              <a:t>2017/10/6</a:t>
            </a:fld>
            <a:endParaRPr lang="en-US" dirty="0"/>
          </a:p>
        </p:txBody>
      </p:sp>
      <p:sp>
        <p:nvSpPr>
          <p:cNvPr id="11" name="フッター プレースホルダー 10">
            <a:extLst>
              <a:ext uri="{FF2B5EF4-FFF2-40B4-BE49-F238E27FC236}">
                <a16:creationId xmlns:a16="http://schemas.microsoft.com/office/drawing/2014/main" id="{62657083-FDEE-4CC8-A793-38315A63B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4CDBBFD2-71DC-47BA-BA4B-1002A3D0A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F203-A18A-4F0F-B9B6-D521321F5ED0}" type="datetime1">
              <a:rPr lang="ja-JP" altLang="en-US" smtClean="0"/>
              <a:t>2017/10/6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90D24-5855-4987-87BF-C4812BE4784D}" type="datetime1">
              <a:rPr lang="ja-JP" altLang="en-US" smtClean="0"/>
              <a:t>2017/10/6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C5AFC-A900-4A8B-86CC-3019B87C0B38}" type="datetime1">
              <a:rPr lang="ja-JP" altLang="en-US" smtClean="0"/>
              <a:t>2017/10/6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24FA-3A21-4F51-8ADB-C3277CB68253}" type="datetime1">
              <a:rPr lang="ja-JP" altLang="en-US" smtClean="0"/>
              <a:t>2017/10/6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1468-D6FB-4AA9-A61D-C65102518D0E}" type="datetime1">
              <a:rPr lang="ja-JP" altLang="en-US" smtClean="0"/>
              <a:t>2017/10/6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00D9-0865-4221-A471-ECFAF85EA365}" type="datetime1">
              <a:rPr lang="ja-JP" altLang="en-US" smtClean="0"/>
              <a:t>2017/10/6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59A2-4B61-416A-A317-FEF925176A40}" type="datetime1">
              <a:rPr lang="ja-JP" altLang="en-US" smtClean="0"/>
              <a:t>2017/10/6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23AC-126A-4554-920F-12CE18BFCEE5}" type="datetime1">
              <a:rPr lang="ja-JP" altLang="en-US" smtClean="0"/>
              <a:t>2017/10/6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2B5DD5E-741B-4C6B-866E-DF8600903578}" type="datetime1">
              <a:rPr lang="ja-JP" altLang="en-US" smtClean="0"/>
              <a:t>2017/10/6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4C8E-8287-49D9-B780-48831C4C433A}" type="datetime1">
              <a:rPr lang="ja-JP" altLang="en-US" smtClean="0"/>
              <a:t>2017/10/6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BE9794E-8638-4ADC-8B29-0D8D51E14923}" type="datetime1">
              <a:rPr lang="ja-JP" altLang="en-US" smtClean="0"/>
              <a:t>2017/10/6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EC17EA-4474-4D1F-B4AB-BB0BE039F0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AR</a:t>
            </a:r>
            <a:r>
              <a:rPr lang="ja-JP" altLang="en-US" dirty="0"/>
              <a:t>アプリの成果発表</a:t>
            </a:r>
            <a:endParaRPr kumimoji="1" lang="ja-JP" altLang="en-US" dirty="0"/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22B1482B-D922-43EF-9682-2A45A78991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en-US" altLang="ja-JP" dirty="0"/>
              <a:t>2017/10/10</a:t>
            </a:r>
          </a:p>
          <a:p>
            <a:pPr algn="r"/>
            <a:r>
              <a:rPr lang="en-US" altLang="ja-JP" dirty="0"/>
              <a:t>208</a:t>
            </a:r>
            <a:r>
              <a:rPr lang="ja-JP" altLang="en-US" dirty="0"/>
              <a:t>：中村　大輝</a:t>
            </a:r>
            <a:endParaRPr kumimoji="1" lang="ja-JP" alt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D3E0DAB-4565-4560-B23C-E694E069C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893D-7920-49A2-B8D0-3993B19A1222}" type="datetime1">
              <a:rPr lang="ja-JP" altLang="en-US" smtClean="0"/>
              <a:t>2017/10/6</a:t>
            </a:fld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A1CF2E-1E46-43FF-87E4-04547D4E7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983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5193FC-EC85-4B8E-B794-76BAF9939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F2300D-A990-4AC8-8AD5-C0EC49A3C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/>
              <a:t>環境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l"/>
            </a:pP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/>
              <a:t>アプリ紹介</a:t>
            </a:r>
            <a:endParaRPr lang="en-US" altLang="ja-JP" dirty="0"/>
          </a:p>
          <a:p>
            <a:pPr lvl="2">
              <a:buFont typeface="Wingdings" panose="05000000000000000000" pitchFamily="2" charset="2"/>
              <a:buChar char="l"/>
            </a:pP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1D39EC-A5C2-47B1-97D5-1EEB45BE5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C33ED-1FF4-4CA6-950C-B5D5469062C6}" type="datetime1">
              <a:rPr lang="ja-JP" altLang="en-US" smtClean="0"/>
              <a:t>2017/10/6</a:t>
            </a:fld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8B2CD81-22FF-4DAE-A1F6-4433E13F1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252841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65</TotalTime>
  <Words>17</Words>
  <Application>Microsoft Office PowerPoint</Application>
  <PresentationFormat>ワイド画面</PresentationFormat>
  <Paragraphs>12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9" baseType="lpstr">
      <vt:lpstr>ＭＳ Ｐゴシック</vt:lpstr>
      <vt:lpstr>游ゴシック</vt:lpstr>
      <vt:lpstr>Arial</vt:lpstr>
      <vt:lpstr>Calibri</vt:lpstr>
      <vt:lpstr>Calibri Light</vt:lpstr>
      <vt:lpstr>Wingdings</vt:lpstr>
      <vt:lpstr>レトロスペクト</vt:lpstr>
      <vt:lpstr>ARアプリの成果発表</vt:lpstr>
      <vt:lpstr>目次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ARアプリの成果発表</dc:title>
  <dc:creator>d-nakamura</dc:creator>
  <cp:lastModifiedBy>d-nakamura</cp:lastModifiedBy>
  <cp:revision>4</cp:revision>
  <dcterms:created xsi:type="dcterms:W3CDTF">2017-10-06T04:22:15Z</dcterms:created>
  <dcterms:modified xsi:type="dcterms:W3CDTF">2017-10-06T05:27:15Z</dcterms:modified>
</cp:coreProperties>
</file>