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3548" autoAdjust="0"/>
  </p:normalViewPr>
  <p:slideViewPr>
    <p:cSldViewPr snapToGrid="0" showGuides="1">
      <p:cViewPr varScale="1">
        <p:scale>
          <a:sx n="70" d="100"/>
          <a:sy n="70" d="100"/>
        </p:scale>
        <p:origin x="5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66CA3-C609-430F-B83B-88ABB72A3BF6}" type="datetimeFigureOut">
              <a:rPr kumimoji="1" lang="ja-JP" altLang="en-US" smtClean="0"/>
              <a:t>2017/11/1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1FF26-3C98-4A0B-8BA5-AAFD7D26D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8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スマートグラスアプリ開発　楽しかったです。　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C#</a:t>
            </a:r>
            <a:r>
              <a:rPr kumimoji="1" lang="ja-JP" altLang="en-US" dirty="0"/>
              <a:t>に苦戦しました。→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r>
              <a:rPr kumimoji="1" lang="en-US" altLang="ja-JP" dirty="0"/>
              <a:t>MSI</a:t>
            </a:r>
            <a:r>
              <a:rPr kumimoji="1" lang="ja-JP" altLang="en-US" dirty="0"/>
              <a:t>脆弱性対応　組版アプリ</a:t>
            </a:r>
            <a:endParaRPr kumimoji="1" lang="en-US" altLang="ja-JP" dirty="0"/>
          </a:p>
          <a:p>
            <a:r>
              <a:rPr kumimoji="1" lang="en-US" altLang="ja-JP" dirty="0"/>
              <a:t>FM</a:t>
            </a:r>
            <a:r>
              <a:rPr kumimoji="1" lang="ja-JP" altLang="en-US" dirty="0"/>
              <a:t>オペマニ多言語化　</a:t>
            </a:r>
            <a:endParaRPr kumimoji="1" lang="en-US" altLang="ja-JP" dirty="0"/>
          </a:p>
          <a:p>
            <a:r>
              <a:rPr kumimoji="1" lang="en-US" altLang="ja-JP" dirty="0"/>
              <a:t>IY</a:t>
            </a:r>
            <a:r>
              <a:rPr kumimoji="1" lang="ja-JP" altLang="en-US" dirty="0"/>
              <a:t>接客端末</a:t>
            </a:r>
            <a:endParaRPr kumimoji="1" lang="en-US" altLang="ja-JP" dirty="0"/>
          </a:p>
          <a:p>
            <a:r>
              <a:rPr kumimoji="1" lang="en-US" altLang="ja-JP" dirty="0" err="1"/>
              <a:t>Fopstudy</a:t>
            </a:r>
            <a:r>
              <a:rPr kumimoji="1" lang="ja-JP" altLang="en-US" dirty="0"/>
              <a:t>再構築　シンプレックスの案件、</a:t>
            </a:r>
            <a:r>
              <a:rPr kumimoji="1" lang="en-US" altLang="ja-JP" dirty="0"/>
              <a:t>Perl</a:t>
            </a:r>
            <a:r>
              <a:rPr kumimoji="1" lang="ja-JP" altLang="en-US" dirty="0"/>
              <a:t>で作られている既存のシステムを</a:t>
            </a:r>
            <a:r>
              <a:rPr kumimoji="1" lang="en-US" altLang="ja-JP" dirty="0"/>
              <a:t>Rails</a:t>
            </a:r>
            <a:r>
              <a:rPr kumimoji="1" lang="ja-JP" altLang="en-US" dirty="0"/>
              <a:t>移行</a:t>
            </a:r>
            <a:endParaRPr kumimoji="1" lang="en-US" altLang="ja-JP" dirty="0"/>
          </a:p>
          <a:p>
            <a:r>
              <a:rPr kumimoji="1" lang="en-US" altLang="ja-JP" dirty="0"/>
              <a:t>G</a:t>
            </a:r>
            <a:r>
              <a:rPr kumimoji="1" lang="ja-JP" altLang="en-US" dirty="0"/>
              <a:t>モニター　ラボで行っているもの。詳しいことは別で発表します。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1FF26-3C98-4A0B-8BA5-AAFD7D26DE2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03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が結構好き</a:t>
            </a:r>
            <a:endParaRPr kumimoji="1" lang="en-US" altLang="ja-JP" dirty="0"/>
          </a:p>
          <a:p>
            <a:r>
              <a:rPr kumimoji="1" lang="ja-JP" altLang="en-US" dirty="0"/>
              <a:t>→作業を断れないくらい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1FF26-3C98-4A0B-8BA5-AAFD7D26DE2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54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2A4E-99A9-4721-9D0D-9BBD58DC5034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F9F1D8-A3AA-47FE-ABA2-DFD487DE94CF}"/>
              </a:ext>
            </a:extLst>
          </p:cNvPr>
          <p:cNvSpPr txBox="1"/>
          <p:nvPr userDrawn="1"/>
        </p:nvSpPr>
        <p:spPr>
          <a:xfrm>
            <a:off x="10556470" y="286117"/>
            <a:ext cx="66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B24-5F39-4B2D-841D-3BE046A28DB0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A26-DE0A-4C8A-80D9-11C2E502D051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EBC-4D06-4D2D-8ECE-F94450295900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2ECEE8-4DBA-448F-BE09-57D62E9503D4}"/>
              </a:ext>
            </a:extLst>
          </p:cNvPr>
          <p:cNvSpPr txBox="1"/>
          <p:nvPr userDrawn="1"/>
        </p:nvSpPr>
        <p:spPr>
          <a:xfrm>
            <a:off x="10556470" y="286117"/>
            <a:ext cx="66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CD52-67B7-4A11-9775-ABB97E5B25AB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1D2-7A32-4557-8CA8-07CB49631FD9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A66-81C5-4B04-B304-A2EBA030D49C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932-AEAC-42C0-ABB8-9482C33CC7C8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3615F-3DD4-458B-AA65-95BA28BB2116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1648-2416-45CC-80DA-E267705AB176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88F2321B-92E6-46D4-9AE4-680F4F2656AE}" type="datetime1">
              <a:rPr lang="en-US" altLang="ja-JP" smtClean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1D0F3D-7D76-45CF-931A-3042AD6C686E}"/>
              </a:ext>
            </a:extLst>
          </p:cNvPr>
          <p:cNvSpPr txBox="1"/>
          <p:nvPr userDrawn="1"/>
        </p:nvSpPr>
        <p:spPr>
          <a:xfrm>
            <a:off x="10556470" y="286117"/>
            <a:ext cx="66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Lev.B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9EF18-103B-46E1-A2B0-DA21541AB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業務紹介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CD0B952-0553-4AC1-9D40-6D4002946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/>
          </a:p>
          <a:p>
            <a:pPr algn="r"/>
            <a:r>
              <a:rPr kumimoji="1" lang="ja-JP" altLang="en-US" sz="3200" dirty="0">
                <a:latin typeface="+mn-ea"/>
              </a:rPr>
              <a:t>社員番号</a:t>
            </a:r>
            <a:r>
              <a:rPr kumimoji="1" lang="en-US" altLang="ja-JP" sz="3200" dirty="0">
                <a:latin typeface="+mn-ea"/>
              </a:rPr>
              <a:t>208</a:t>
            </a:r>
            <a:r>
              <a:rPr kumimoji="1" lang="ja-JP" altLang="en-US" sz="3200" dirty="0">
                <a:latin typeface="+mn-ea"/>
              </a:rPr>
              <a:t>：中村大輝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39A60B-7578-4F03-A47A-141F604F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01DF-1759-42A7-9371-E4960A37BD8A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0EAD2-951B-4DBB-8D3E-A0984E1C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0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5DA424-297B-4899-9663-454282E1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932-AEAC-42C0-ABB8-9482C33CC7C8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BB9775-1D19-4B71-8920-BA37C19A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8C55A5-BDE6-48EE-BF22-00C886EB08B2}"/>
              </a:ext>
            </a:extLst>
          </p:cNvPr>
          <p:cNvSpPr txBox="1"/>
          <p:nvPr/>
        </p:nvSpPr>
        <p:spPr>
          <a:xfrm>
            <a:off x="2198939" y="3013501"/>
            <a:ext cx="779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01085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F53AE-E210-4E81-A849-26FCE2D5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1375F4-B378-46C7-803E-A67023E0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作業内容紹介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今の仕事で目指していること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改善すべきところ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成長したところ</a:t>
            </a:r>
            <a:endParaRPr lang="en-US" altLang="ja-JP" sz="3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75B23-F051-40DB-8B39-0D97A21C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E7BDB3-EC35-4929-A2B0-5C8A95FC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2BC8F-C9F8-49F8-9093-625C36F3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作業内容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9BB97A-603F-4C17-B527-093E6F5B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581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latin typeface="+mn-ea"/>
              </a:rPr>
              <a:t>AR</a:t>
            </a:r>
            <a:r>
              <a:rPr kumimoji="1" lang="ja-JP" altLang="en-US" sz="3200" dirty="0">
                <a:latin typeface="+mn-ea"/>
              </a:rPr>
              <a:t>アプリ開発　　　　　　　　　 </a:t>
            </a:r>
            <a:r>
              <a:rPr lang="ja-JP" altLang="en-US" sz="3200" dirty="0">
                <a:latin typeface="+mn-ea"/>
              </a:rPr>
              <a:t>時々</a:t>
            </a: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>
                <a:latin typeface="+mn-ea"/>
              </a:rPr>
              <a:t>MSI</a:t>
            </a:r>
            <a:r>
              <a:rPr lang="ja-JP" altLang="en-US" sz="3200" dirty="0">
                <a:latin typeface="+mn-ea"/>
              </a:rPr>
              <a:t>脆弱性対応　　　　　　　　 </a:t>
            </a:r>
            <a:r>
              <a:rPr lang="en-US" altLang="ja-JP" sz="3200" dirty="0">
                <a:latin typeface="+mn-ea"/>
              </a:rPr>
              <a:t>7</a:t>
            </a:r>
            <a:r>
              <a:rPr lang="ja-JP" altLang="en-US" sz="3200" dirty="0">
                <a:latin typeface="+mn-ea"/>
              </a:rPr>
              <a:t>月～</a:t>
            </a:r>
            <a:r>
              <a:rPr lang="en-US" altLang="ja-JP" sz="3200" dirty="0">
                <a:latin typeface="+mn-ea"/>
              </a:rPr>
              <a:t>8</a:t>
            </a:r>
            <a:r>
              <a:rPr lang="ja-JP" altLang="en-US" sz="3200" dirty="0">
                <a:latin typeface="+mn-ea"/>
              </a:rPr>
              <a:t>月初め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latin typeface="+mn-ea"/>
              </a:rPr>
              <a:t>FM</a:t>
            </a:r>
            <a:r>
              <a:rPr kumimoji="1" lang="ja-JP" altLang="en-US" sz="3200" dirty="0">
                <a:latin typeface="+mn-ea"/>
              </a:rPr>
              <a:t>オペマニ多言語化対応　  </a:t>
            </a:r>
            <a:r>
              <a:rPr kumimoji="1" lang="en-US" altLang="ja-JP" sz="3200" dirty="0">
                <a:latin typeface="+mn-ea"/>
              </a:rPr>
              <a:t>8</a:t>
            </a:r>
            <a:r>
              <a:rPr kumimoji="1" lang="ja-JP" altLang="en-US" sz="3200" dirty="0">
                <a:latin typeface="+mn-ea"/>
              </a:rPr>
              <a:t>月後半～</a:t>
            </a:r>
            <a:r>
              <a:rPr kumimoji="1" lang="en-US" altLang="ja-JP" sz="3200" dirty="0">
                <a:latin typeface="+mn-ea"/>
              </a:rPr>
              <a:t>9</a:t>
            </a:r>
            <a:r>
              <a:rPr kumimoji="1" lang="ja-JP" altLang="en-US" sz="3200" dirty="0">
                <a:latin typeface="+mn-ea"/>
              </a:rPr>
              <a:t>月前半</a:t>
            </a: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>
                <a:latin typeface="+mn-ea"/>
              </a:rPr>
              <a:t>IY</a:t>
            </a:r>
            <a:r>
              <a:rPr lang="ja-JP" altLang="en-US" sz="3200" dirty="0">
                <a:latin typeface="+mn-ea"/>
              </a:rPr>
              <a:t>接客端末認証機能改修　  </a:t>
            </a:r>
            <a:r>
              <a:rPr lang="en-US" altLang="ja-JP" sz="3200" dirty="0">
                <a:latin typeface="+mn-ea"/>
              </a:rPr>
              <a:t>9</a:t>
            </a:r>
            <a:r>
              <a:rPr lang="ja-JP" altLang="en-US" sz="3200" dirty="0">
                <a:latin typeface="+mn-ea"/>
              </a:rPr>
              <a:t>月前半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 err="1">
                <a:latin typeface="+mn-ea"/>
              </a:rPr>
              <a:t>fopstudy</a:t>
            </a:r>
            <a:r>
              <a:rPr kumimoji="1" lang="ja-JP" altLang="en-US" sz="3200" dirty="0">
                <a:latin typeface="+mn-ea"/>
              </a:rPr>
              <a:t>再構築　　　　　　　　 </a:t>
            </a:r>
            <a:r>
              <a:rPr kumimoji="1" lang="en-US" altLang="ja-JP" sz="3200" dirty="0">
                <a:latin typeface="+mn-ea"/>
              </a:rPr>
              <a:t>9</a:t>
            </a:r>
            <a:r>
              <a:rPr kumimoji="1" lang="ja-JP" altLang="en-US" sz="3200" dirty="0">
                <a:latin typeface="+mn-ea"/>
              </a:rPr>
              <a:t>月後半～</a:t>
            </a: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latin typeface="+mn-ea"/>
              </a:rPr>
              <a:t>G</a:t>
            </a:r>
            <a:r>
              <a:rPr kumimoji="1" lang="ja-JP" altLang="en-US" sz="3200" dirty="0">
                <a:latin typeface="+mn-ea"/>
              </a:rPr>
              <a:t>モニター　　　　　　　　　　　  </a:t>
            </a:r>
            <a:r>
              <a:rPr kumimoji="1" lang="en-US" altLang="ja-JP" sz="3200" dirty="0">
                <a:latin typeface="+mn-ea"/>
              </a:rPr>
              <a:t>10</a:t>
            </a:r>
            <a:r>
              <a:rPr kumimoji="1" lang="ja-JP" altLang="en-US" sz="3200" dirty="0">
                <a:latin typeface="+mn-ea"/>
              </a:rPr>
              <a:t>月～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F0A7CC-C32B-4C41-85C4-B620D136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A26727-0EA9-4159-A327-76756B0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BC5DF-DC32-40FA-9688-427F676F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</a:rPr>
              <a:t>AR</a:t>
            </a:r>
            <a:r>
              <a:rPr kumimoji="1" lang="ja-JP" altLang="en-US" dirty="0"/>
              <a:t>アプリ開発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6EF9B-7ADA-479C-B2BF-14C467A8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>
                <a:latin typeface="+mn-ea"/>
              </a:rPr>
              <a:t>Unity</a:t>
            </a:r>
            <a:r>
              <a:rPr lang="ja-JP" altLang="en-US" sz="3200" dirty="0">
                <a:latin typeface="+mn-ea"/>
              </a:rPr>
              <a:t>と</a:t>
            </a:r>
            <a:r>
              <a:rPr lang="en-US" altLang="ja-JP" sz="3200" dirty="0" err="1">
                <a:latin typeface="+mn-ea"/>
              </a:rPr>
              <a:t>Vuforia</a:t>
            </a:r>
            <a:r>
              <a:rPr lang="ja-JP" altLang="en-US" sz="3200" dirty="0">
                <a:latin typeface="+mn-ea"/>
              </a:rPr>
              <a:t>を利用した</a:t>
            </a:r>
            <a:r>
              <a:rPr lang="en-US" altLang="ja-JP" sz="3200" dirty="0">
                <a:latin typeface="+mn-ea"/>
              </a:rPr>
              <a:t>AR</a:t>
            </a:r>
            <a:r>
              <a:rPr lang="ja-JP" altLang="en-US" sz="3200" dirty="0">
                <a:latin typeface="+mn-ea"/>
              </a:rPr>
              <a:t>アプリ開発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>
                <a:latin typeface="+mn-ea"/>
              </a:rPr>
              <a:t>画像認識を行い、認識したものの情報を表示する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初お客様打ち合わせ</a:t>
            </a:r>
            <a:endParaRPr kumimoji="1" lang="en-US" altLang="ja-JP" sz="3200" dirty="0">
              <a:latin typeface="+mn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425539-30C2-4B2C-94D8-EF002CD3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DC5F22-DCAA-4389-BD31-2987034C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3D241-D369-4D26-AE7B-61BCEEB5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FM</a:t>
            </a:r>
            <a:r>
              <a:rPr lang="ja-JP" altLang="en-US" dirty="0">
                <a:latin typeface="+mn-ea"/>
              </a:rPr>
              <a:t>オペマニ多言語化対応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B80BE-043E-4870-B6FF-1FFDEFC2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日本語で書かれているオペレーションマニュアルの</a:t>
            </a:r>
            <a:endParaRPr kumimoji="1" lang="en-US" altLang="ja-JP" sz="3200" dirty="0">
              <a:latin typeface="+mn-ea"/>
            </a:endParaRPr>
          </a:p>
          <a:p>
            <a:pPr marL="0" indent="0">
              <a:buNone/>
            </a:pPr>
            <a:r>
              <a:rPr lang="ja-JP" altLang="en-US" sz="3200" dirty="0">
                <a:latin typeface="+mn-ea"/>
              </a:rPr>
              <a:t>　他言語化（英語、中国語）</a:t>
            </a: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latin typeface="+mn-ea"/>
              </a:rPr>
              <a:t>JavaScript</a:t>
            </a:r>
            <a:r>
              <a:rPr kumimoji="1" lang="ja-JP" altLang="en-US" sz="3200" dirty="0" err="1">
                <a:latin typeface="+mn-ea"/>
              </a:rPr>
              <a:t>での</a:t>
            </a:r>
            <a:r>
              <a:rPr kumimoji="1" lang="ja-JP" altLang="en-US" sz="3200" dirty="0">
                <a:latin typeface="+mn-ea"/>
              </a:rPr>
              <a:t>コーディング</a:t>
            </a:r>
            <a:endParaRPr kumimoji="1" lang="en-US" altLang="ja-JP" sz="3200" dirty="0">
              <a:latin typeface="+mn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A7F05F-EEC0-42BF-B8DD-078A8BA1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1D2E2B-445D-4268-A277-4FD22A47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5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B632BF-176B-4005-87F3-C356BC92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n-ea"/>
              </a:rPr>
              <a:t>fopstudy</a:t>
            </a:r>
            <a:r>
              <a:rPr lang="ja-JP" altLang="en-US" dirty="0">
                <a:latin typeface="+mn-ea"/>
              </a:rPr>
              <a:t>再構築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929E4-50DC-4A80-AF0B-4350624A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>
                <a:latin typeface="+mn-ea"/>
              </a:rPr>
              <a:t>Perl</a:t>
            </a:r>
            <a:r>
              <a:rPr lang="ja-JP" altLang="en-US" sz="3200" dirty="0">
                <a:latin typeface="+mn-ea"/>
              </a:rPr>
              <a:t>で作成されている</a:t>
            </a:r>
            <a:r>
              <a:rPr lang="en-US" altLang="ja-JP" sz="3200" dirty="0">
                <a:latin typeface="+mn-ea"/>
              </a:rPr>
              <a:t>Web</a:t>
            </a:r>
            <a:r>
              <a:rPr lang="ja-JP" altLang="en-US" sz="3200" dirty="0">
                <a:latin typeface="+mn-ea"/>
              </a:rPr>
              <a:t>サイトの</a:t>
            </a:r>
            <a:r>
              <a:rPr lang="en-US" altLang="ja-JP" sz="3200" dirty="0">
                <a:latin typeface="+mn-ea"/>
              </a:rPr>
              <a:t>Rails</a:t>
            </a:r>
            <a:r>
              <a:rPr lang="ja-JP" altLang="en-US" sz="3200" dirty="0">
                <a:latin typeface="+mn-ea"/>
              </a:rPr>
              <a:t>移行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>
                <a:latin typeface="+mn-ea"/>
              </a:rPr>
              <a:t>再び訪れたテストコード作成</a:t>
            </a: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>
                <a:latin typeface="+mn-ea"/>
              </a:rPr>
              <a:t>初お客様</a:t>
            </a:r>
            <a:r>
              <a:rPr lang="ja-JP" altLang="en-US" sz="3200" dirty="0">
                <a:solidFill>
                  <a:srgbClr val="FF0000"/>
                </a:solidFill>
                <a:latin typeface="+mn-ea"/>
              </a:rPr>
              <a:t>先</a:t>
            </a:r>
            <a:r>
              <a:rPr lang="ja-JP" altLang="en-US" sz="3200" dirty="0">
                <a:latin typeface="+mn-ea"/>
              </a:rPr>
              <a:t>打ち合わせ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A2BF82-5213-4487-BE8D-7E6FC755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FC63B0-86A8-4BCB-BB99-5F3899D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8C6DF-67FA-495A-9D87-9836CDBD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今の仕事で目指していること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29D2C-29BF-4ABF-BE09-9BCB5ED4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latin typeface="+mn-ea"/>
              </a:rPr>
              <a:t>Ruby</a:t>
            </a:r>
            <a:r>
              <a:rPr kumimoji="1" lang="ja-JP" altLang="en-US" sz="3200" dirty="0">
                <a:latin typeface="+mn-ea"/>
              </a:rPr>
              <a:t> </a:t>
            </a:r>
            <a:r>
              <a:rPr kumimoji="1" lang="en-US" altLang="ja-JP" sz="3200" dirty="0">
                <a:latin typeface="+mn-ea"/>
              </a:rPr>
              <a:t>on</a:t>
            </a:r>
            <a:r>
              <a:rPr kumimoji="1" lang="ja-JP" altLang="en-US" sz="3200" dirty="0">
                <a:latin typeface="+mn-ea"/>
              </a:rPr>
              <a:t> </a:t>
            </a:r>
            <a:r>
              <a:rPr kumimoji="1" lang="en-US" altLang="ja-JP" sz="3200" dirty="0">
                <a:latin typeface="+mn-ea"/>
              </a:rPr>
              <a:t>Rails</a:t>
            </a:r>
            <a:r>
              <a:rPr kumimoji="1" lang="ja-JP" altLang="en-US" sz="3200" dirty="0">
                <a:latin typeface="+mn-ea"/>
              </a:rPr>
              <a:t>の技術力向上</a:t>
            </a:r>
            <a:endParaRPr kumimoji="1" lang="en-US" altLang="ja-JP" sz="3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latin typeface="+mn-ea"/>
              </a:rPr>
              <a:t>→人に教えられるレベル</a:t>
            </a:r>
            <a:endParaRPr lang="en-US" altLang="ja-JP" sz="30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3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>
                <a:latin typeface="+mn-ea"/>
              </a:rPr>
              <a:t>テストコードに対する抵抗感を減らす</a:t>
            </a:r>
            <a:endParaRPr lang="en-US" altLang="ja-JP" sz="3200" dirty="0">
              <a:latin typeface="+mn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60933-A0CC-45B2-86E1-E374EDD5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488679-0386-4B96-A12D-928DE645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C6745-432C-4EC0-9E61-E7CE7B2A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改善すべきところ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F0F3B-FA6D-4C7D-A6CF-651F9E25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複数の作業を持って</a:t>
            </a:r>
            <a:r>
              <a:rPr lang="ja-JP" altLang="en-US" sz="3200" dirty="0">
                <a:latin typeface="+mn-ea"/>
              </a:rPr>
              <a:t>る時に集中力が分散する</a:t>
            </a:r>
            <a:endParaRPr lang="en-US" altLang="ja-JP" sz="3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3000" dirty="0">
                <a:latin typeface="+mn-ea"/>
              </a:rPr>
              <a:t>T</a:t>
            </a:r>
            <a:r>
              <a:rPr kumimoji="1" lang="en-US" altLang="ja-JP" sz="3000" dirty="0">
                <a:latin typeface="+mn-ea"/>
              </a:rPr>
              <a:t>rello</a:t>
            </a:r>
            <a:r>
              <a:rPr kumimoji="1" lang="ja-JP" altLang="en-US" sz="3000" dirty="0">
                <a:latin typeface="+mn-ea"/>
              </a:rPr>
              <a:t>の利用</a:t>
            </a:r>
            <a:endParaRPr lang="en-US" altLang="ja-JP" sz="30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調べものに時間がかかる</a:t>
            </a:r>
            <a:endParaRPr kumimoji="1" lang="en-US" altLang="ja-JP" sz="3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3000" dirty="0">
                <a:latin typeface="+mn-ea"/>
              </a:rPr>
              <a:t>1</a:t>
            </a:r>
            <a:r>
              <a:rPr lang="ja-JP" altLang="en-US" sz="3000" dirty="0">
                <a:latin typeface="+mn-ea"/>
              </a:rPr>
              <a:t>時間調べて分からなかったら、やめる</a:t>
            </a:r>
            <a:endParaRPr kumimoji="1" lang="ja-JP" altLang="en-US" sz="3000" dirty="0">
              <a:latin typeface="+mn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032DC-8269-4690-BD97-AAE7914E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D1571A-5ED4-4BAB-8B4A-EAD922A8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5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395B2-2A52-476D-BDE0-ACE58CFE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成長したところ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375A5-0761-4057-8E9E-FBB3F026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自分の出来ること、出来ないことの認識</a:t>
            </a:r>
            <a:endParaRPr kumimoji="1"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atin typeface="+mn-ea"/>
              </a:rPr>
              <a:t>コードの読解力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D78E1-B74A-4A3F-A7D7-A9430955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305B-68C5-4270-943A-7BBE5C84A524}" type="datetime1">
              <a:rPr lang="en-US" altLang="ja-JP" smtClean="0"/>
              <a:t>11/1/2017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0FCE48-9C07-40C2-90E9-749E3817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1719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1725</TotalTime>
  <Words>195</Words>
  <Application>Microsoft Office PowerPoint</Application>
  <PresentationFormat>ワイド画面</PresentationFormat>
  <Paragraphs>77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業務紹介</vt:lpstr>
      <vt:lpstr>目次</vt:lpstr>
      <vt:lpstr>作業内容</vt:lpstr>
      <vt:lpstr>ARアプリ開発</vt:lpstr>
      <vt:lpstr>FMオペマニ多言語化対応</vt:lpstr>
      <vt:lpstr>fopstudy再構築</vt:lpstr>
      <vt:lpstr>今の仕事で目指していること</vt:lpstr>
      <vt:lpstr>改善すべきところ</vt:lpstr>
      <vt:lpstr>成長したところ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d-nakamura</dc:creator>
  <cp:lastModifiedBy>d-nakamura</cp:lastModifiedBy>
  <cp:revision>23</cp:revision>
  <dcterms:created xsi:type="dcterms:W3CDTF">2017-10-26T01:20:07Z</dcterms:created>
  <dcterms:modified xsi:type="dcterms:W3CDTF">2017-11-01T04:44:56Z</dcterms:modified>
</cp:coreProperties>
</file>