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66CA3-C609-430F-B83B-88ABB72A3BF6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1FF26-3C98-4A0B-8BA5-AAFD7D26D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スマートグラスアプリ開発　楽しかったです。　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に苦戦しました。→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2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A4E-99A9-4721-9D0D-9BBD58DC5034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F9F1D8-A3AA-47FE-ABA2-DFD487DE94CF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B24-5F39-4B2D-841D-3BE046A28DB0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A26-DE0A-4C8A-80D9-11C2E502D051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EBC-4D06-4D2D-8ECE-F94450295900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2ECEE8-4DBA-448F-BE09-57D62E9503D4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CD52-67B7-4A11-9775-ABB97E5B25AB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1D2-7A32-4557-8CA8-07CB49631FD9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A66-81C5-4B04-B304-A2EBA030D49C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932-AEAC-42C0-ABB8-9482C33CC7C8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3615F-3DD4-458B-AA65-95BA28BB2116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1648-2416-45CC-80DA-E267705AB176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88F2321B-92E6-46D4-9AE4-680F4F2656AE}" type="datetime1">
              <a:rPr lang="en-US" altLang="ja-JP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1D0F3D-7D76-45CF-931A-3042AD6C686E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9EF18-103B-46E1-A2B0-DA21541AB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CD0B952-0553-4AC1-9D40-6D4002946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9A60B-7578-4F03-A47A-141F604F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01DF-1759-42A7-9371-E4960A37BD8A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0EAD2-951B-4DBB-8D3E-A0984E1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F53AE-E210-4E81-A849-26FCE2D5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375F4-B378-46C7-803E-A67023E0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75B23-F051-40DB-8B39-0D97A21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E7BDB3-EC35-4929-A2B0-5C8A95FC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BC8F-C9F8-49F8-9093-625C36F3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作業内容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BB97A-603F-4C17-B527-093E6F5B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スマートグラスアプリ開発：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月～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月前半</a:t>
            </a:r>
            <a:endParaRPr kumimoji="1" lang="en-US" altLang="ja-JP" dirty="0"/>
          </a:p>
          <a:p>
            <a:r>
              <a:rPr lang="en-US" altLang="ja-JP" dirty="0"/>
              <a:t>MSI</a:t>
            </a:r>
            <a:r>
              <a:rPr lang="ja-JP" altLang="en-US" dirty="0"/>
              <a:t>脆弱性対応：</a:t>
            </a:r>
            <a:r>
              <a:rPr lang="en-US" altLang="ja-JP" dirty="0"/>
              <a:t>7</a:t>
            </a:r>
            <a:r>
              <a:rPr lang="ja-JP" altLang="en-US" dirty="0"/>
              <a:t>月～</a:t>
            </a:r>
            <a:r>
              <a:rPr lang="en-US" altLang="ja-JP" dirty="0"/>
              <a:t>8</a:t>
            </a:r>
            <a:r>
              <a:rPr lang="ja-JP" altLang="en-US" dirty="0"/>
              <a:t>月初め</a:t>
            </a:r>
            <a:endParaRPr lang="en-US" altLang="ja-JP" dirty="0"/>
          </a:p>
          <a:p>
            <a:r>
              <a:rPr kumimoji="1" lang="en-US" altLang="ja-JP" dirty="0"/>
              <a:t>FM</a:t>
            </a:r>
            <a:r>
              <a:rPr kumimoji="1" lang="ja-JP" altLang="en-US" dirty="0"/>
              <a:t>オペレーションマニュアル多言語化対応：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月後半～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月前半</a:t>
            </a:r>
            <a:endParaRPr kumimoji="1" lang="en-US" altLang="ja-JP" dirty="0"/>
          </a:p>
          <a:p>
            <a:r>
              <a:rPr lang="en-US" altLang="ja-JP" dirty="0"/>
              <a:t>IY</a:t>
            </a:r>
            <a:r>
              <a:rPr lang="ja-JP" altLang="en-US" dirty="0"/>
              <a:t>接客端末認証機能改修：</a:t>
            </a:r>
            <a:r>
              <a:rPr lang="en-US" altLang="ja-JP" dirty="0"/>
              <a:t>9</a:t>
            </a:r>
            <a:r>
              <a:rPr lang="ja-JP" altLang="en-US" dirty="0"/>
              <a:t>月前半</a:t>
            </a:r>
            <a:endParaRPr lang="en-US" altLang="ja-JP" dirty="0"/>
          </a:p>
          <a:p>
            <a:r>
              <a:rPr kumimoji="1" lang="en-US" altLang="ja-JP" dirty="0" err="1"/>
              <a:t>fopstudy</a:t>
            </a:r>
            <a:r>
              <a:rPr kumimoji="1" lang="ja-JP" altLang="en-US" dirty="0"/>
              <a:t>再構築：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月後半～</a:t>
            </a:r>
            <a:endParaRPr kumimoji="1" lang="en-US" altLang="ja-JP" dirty="0"/>
          </a:p>
          <a:p>
            <a:r>
              <a:rPr kumimoji="1" lang="en-US" altLang="ja-JP" dirty="0"/>
              <a:t>G</a:t>
            </a:r>
            <a:r>
              <a:rPr kumimoji="1" lang="ja-JP" altLang="en-US" dirty="0"/>
              <a:t>モニター：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月～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0A7CC-C32B-4C41-85C4-B620D136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A26727-0EA9-4159-A327-76756B0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216D-A883-49D1-9FA7-FA6EA41D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73F50-C28A-44F3-AAB9-64D8F99F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　　①どんな仕事をしているか？ </a:t>
            </a:r>
            <a:br>
              <a:rPr lang="ja-JP" altLang="en-US"/>
            </a:br>
            <a:r>
              <a:rPr lang="ja-JP" altLang="en-US"/>
              <a:t>　　②いまの仕事で目指していることは？ </a:t>
            </a:r>
            <a:br>
              <a:rPr lang="ja-JP" altLang="en-US"/>
            </a:br>
            <a:r>
              <a:rPr lang="ja-JP" altLang="en-US"/>
              <a:t>　　③成長ところ、改善すべきところは？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2AD05-6085-4835-8D9D-6A775C5E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10/31/2017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635260-64F9-4FEC-BBC5-E025DDD3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4464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1518</TotalTime>
  <Words>67</Words>
  <Application>Microsoft Office PowerPoint</Application>
  <PresentationFormat>ワイド画面</PresentationFormat>
  <Paragraphs>19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游ゴシック</vt:lpstr>
      <vt:lpstr>Calibri</vt:lpstr>
      <vt:lpstr>Calibri Light</vt:lpstr>
      <vt:lpstr>レトロスペクト</vt:lpstr>
      <vt:lpstr>PowerPoint プレゼンテーション</vt:lpstr>
      <vt:lpstr>PowerPoint プレゼンテーション</vt:lpstr>
      <vt:lpstr>作業内容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d-nakamura</dc:creator>
  <cp:lastModifiedBy>d-nakamura</cp:lastModifiedBy>
  <cp:revision>7</cp:revision>
  <dcterms:created xsi:type="dcterms:W3CDTF">2017-10-26T01:20:07Z</dcterms:created>
  <dcterms:modified xsi:type="dcterms:W3CDTF">2017-10-31T10:04:32Z</dcterms:modified>
</cp:coreProperties>
</file>