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59" r:id="rId5"/>
    <p:sldId id="261" r:id="rId6"/>
    <p:sldId id="257" r:id="rId7"/>
    <p:sldId id="267" r:id="rId8"/>
    <p:sldId id="273" r:id="rId9"/>
    <p:sldId id="263" r:id="rId10"/>
    <p:sldId id="274" r:id="rId11"/>
    <p:sldId id="264" r:id="rId12"/>
    <p:sldId id="275" r:id="rId13"/>
    <p:sldId id="265" r:id="rId14"/>
    <p:sldId id="276" r:id="rId15"/>
    <p:sldId id="270" r:id="rId16"/>
    <p:sldId id="277" r:id="rId17"/>
    <p:sldId id="269" r:id="rId18"/>
    <p:sldId id="266" r:id="rId19"/>
    <p:sldId id="279" r:id="rId20"/>
    <p:sldId id="280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1343D-BF3F-4772-BFB0-FA65A113D7DC}" type="datetimeFigureOut">
              <a:rPr kumimoji="1" lang="ja-JP" altLang="en-US" smtClean="0"/>
              <a:t>2017/6/18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C45-16A4-4F61-AE42-8C7EF5A3D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9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7523-8E44-4F1E-BD3B-8823CE99850D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66C4-7F28-40FA-884B-C86C13E7415E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567-A3DF-46DC-8956-083088C7442E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1157-8862-4D9D-9B55-D41590D36B99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EF64-5C54-4CAD-B27E-2A51318617C5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70F-BBD6-4EE9-ABF6-6016E860B03A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F4A-F3A5-4423-9AD6-C5ACFA46B09D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41CC-D1B8-4E73-B380-EE070D426E7D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2C9398-4A39-4D8B-B8B0-C7A281D84652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4E73-03A9-4234-A2BF-7F146492FAF7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F85748-2ADB-4DBA-8A9D-7A4CF89BC5B4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58120" cy="3566160"/>
          </a:xfrm>
        </p:spPr>
        <p:txBody>
          <a:bodyPr/>
          <a:lstStyle/>
          <a:p>
            <a:r>
              <a:rPr lang="en-US" altLang="ja-JP" dirty="0"/>
              <a:t>【LT】D3</a:t>
            </a:r>
            <a:r>
              <a:rPr lang="ja-JP" altLang="en-US" dirty="0"/>
              <a:t>のアニメーション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>
              <a:lnSpc>
                <a:spcPct val="250000"/>
              </a:lnSpc>
            </a:pPr>
            <a:r>
              <a:rPr kumimoji="1" lang="ja-JP" altLang="en-US" sz="4000" dirty="0"/>
              <a:t>社員番号</a:t>
            </a:r>
            <a:r>
              <a:rPr kumimoji="1" lang="en-US" altLang="ja-JP" sz="4000" dirty="0"/>
              <a:t>208:</a:t>
            </a:r>
            <a:r>
              <a:rPr kumimoji="1" lang="ja-JP" altLang="en-US" sz="4000" dirty="0"/>
              <a:t>中村大輝</a:t>
            </a:r>
          </a:p>
        </p:txBody>
      </p:sp>
    </p:spTree>
    <p:extLst>
      <p:ext uri="{BB962C8B-B14F-4D97-AF65-F5344CB8AC3E}">
        <p14:creationId xmlns:p14="http://schemas.microsoft.com/office/powerpoint/2010/main" val="1414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55122" y="379250"/>
            <a:ext cx="10214656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落ちてくる時間を早くする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バウンドさせる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左端から順番に落とす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データを増やす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おまけ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6641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977197" y="4327435"/>
            <a:ext cx="62376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.ease("</a:t>
            </a:r>
            <a:r>
              <a:rPr kumimoji="1" lang="en-US" altLang="ja-JP" sz="7200" dirty="0">
                <a:solidFill>
                  <a:srgbClr val="FF0000"/>
                </a:solidFill>
              </a:rPr>
              <a:t>bounce</a:t>
            </a:r>
            <a:r>
              <a:rPr kumimoji="1" lang="en-US" altLang="ja-JP" sz="7200" dirty="0"/>
              <a:t>")</a:t>
            </a:r>
            <a:endParaRPr kumimoji="1" lang="ja-JP" altLang="en-US" sz="7200" dirty="0"/>
          </a:p>
        </p:txBody>
      </p:sp>
      <p:sp>
        <p:nvSpPr>
          <p:cNvPr id="5" name="正方形/長方形 4"/>
          <p:cNvSpPr/>
          <p:nvPr/>
        </p:nvSpPr>
        <p:spPr>
          <a:xfrm>
            <a:off x="3709545" y="923836"/>
            <a:ext cx="47729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.ease("</a:t>
            </a:r>
            <a:r>
              <a:rPr kumimoji="1" lang="en-US" altLang="ja-JP" sz="7200" dirty="0" err="1">
                <a:solidFill>
                  <a:srgbClr val="FF0000"/>
                </a:solidFill>
              </a:rPr>
              <a:t>exp</a:t>
            </a:r>
            <a:r>
              <a:rPr kumimoji="1" lang="en-US" altLang="ja-JP" sz="7200" dirty="0"/>
              <a:t>")</a:t>
            </a:r>
            <a:endParaRPr kumimoji="1" lang="ja-JP" altLang="en-US" sz="7200" dirty="0"/>
          </a:p>
        </p:txBody>
      </p:sp>
      <p:sp>
        <p:nvSpPr>
          <p:cNvPr id="6" name="矢印: 下 5"/>
          <p:cNvSpPr/>
          <p:nvPr/>
        </p:nvSpPr>
        <p:spPr>
          <a:xfrm>
            <a:off x="5543549" y="2679700"/>
            <a:ext cx="1104900" cy="109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0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55122" y="379250"/>
            <a:ext cx="10214656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落ちてくる時間を早くする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バウンドさせる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左端から順番に落とす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データを増やす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おまけ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4138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79259" y="2447835"/>
            <a:ext cx="803348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.delay(function(d, </a:t>
            </a:r>
            <a:r>
              <a:rPr kumimoji="1" lang="en-US" altLang="ja-JP" sz="7200" dirty="0" err="1"/>
              <a:t>i</a:t>
            </a:r>
            <a:r>
              <a:rPr kumimoji="1" lang="en-US" altLang="ja-JP" sz="7200" dirty="0"/>
              <a:t>) {</a:t>
            </a:r>
          </a:p>
          <a:p>
            <a:r>
              <a:rPr kumimoji="1" lang="en-US" altLang="ja-JP" sz="7200" dirty="0"/>
              <a:t>    return </a:t>
            </a:r>
            <a:r>
              <a:rPr kumimoji="1" lang="en-US" altLang="ja-JP" sz="7200" dirty="0" err="1"/>
              <a:t>i</a:t>
            </a:r>
            <a:r>
              <a:rPr kumimoji="1" lang="en-US" altLang="ja-JP" sz="7200" dirty="0"/>
              <a:t> * 50;</a:t>
            </a:r>
          </a:p>
          <a:p>
            <a:r>
              <a:rPr kumimoji="1" lang="en-US" altLang="ja-JP" sz="7200" dirty="0"/>
              <a:t>})</a:t>
            </a:r>
            <a:endParaRPr kumimoji="1" lang="ja-JP" altLang="en-US" sz="7200" dirty="0"/>
          </a:p>
        </p:txBody>
      </p:sp>
      <p:sp>
        <p:nvSpPr>
          <p:cNvPr id="6" name="矢印: 下 5"/>
          <p:cNvSpPr/>
          <p:nvPr/>
        </p:nvSpPr>
        <p:spPr>
          <a:xfrm>
            <a:off x="5543550" y="889000"/>
            <a:ext cx="1104900" cy="109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7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55122" y="379250"/>
            <a:ext cx="10214656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落ちてくる時間を早くする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バウンドさせる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左端から順番に落とす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データを増やす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おまけ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841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矢印: 下 5"/>
          <p:cNvSpPr/>
          <p:nvPr/>
        </p:nvSpPr>
        <p:spPr>
          <a:xfrm>
            <a:off x="5543550" y="464071"/>
            <a:ext cx="1104900" cy="109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480450" y="1347738"/>
            <a:ext cx="7008650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 </a:t>
            </a:r>
            <a:r>
              <a:rPr kumimoji="1" lang="en-US" altLang="ja-JP" sz="6000" dirty="0" err="1"/>
              <a:t>var</a:t>
            </a:r>
            <a:r>
              <a:rPr kumimoji="1" lang="en-US" altLang="ja-JP" sz="6000" dirty="0"/>
              <a:t> dataset =[ </a:t>
            </a:r>
          </a:p>
          <a:p>
            <a:r>
              <a:rPr kumimoji="1" lang="en-US" altLang="ja-JP" sz="6000" dirty="0"/>
              <a:t>2,5,7,4,3,8,5,6,3,1,</a:t>
            </a:r>
          </a:p>
          <a:p>
            <a:r>
              <a:rPr kumimoji="1" lang="en-US" altLang="ja-JP" sz="6000" dirty="0"/>
              <a:t>2,5,7,4,3,8,5,6,3,1,</a:t>
            </a:r>
          </a:p>
          <a:p>
            <a:r>
              <a:rPr kumimoji="1" lang="en-US" altLang="ja-JP" sz="6000" dirty="0"/>
              <a:t>2,5,7,4,3,8,5,6,3,1,</a:t>
            </a:r>
          </a:p>
          <a:p>
            <a:r>
              <a:rPr kumimoji="1" lang="en-US" altLang="ja-JP" sz="6000" dirty="0"/>
              <a:t>2,5,7,4,3,8,5,6,3,1,2 ];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41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55122" y="379250"/>
            <a:ext cx="10214656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落ちてくる時間を早くする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バウンドさせる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左端から順番に落とす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データを増やす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おまけ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998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327295" y="221234"/>
            <a:ext cx="757316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 cx: </a:t>
            </a:r>
            <a:r>
              <a:rPr kumimoji="1" lang="en-US" altLang="ja-JP" sz="7200" dirty="0">
                <a:solidFill>
                  <a:srgbClr val="FF0000"/>
                </a:solidFill>
              </a:rPr>
              <a:t>function(d) { </a:t>
            </a:r>
          </a:p>
          <a:p>
            <a:r>
              <a:rPr kumimoji="1" lang="en-US" altLang="ja-JP" sz="7200" dirty="0">
                <a:solidFill>
                  <a:srgbClr val="FF0000"/>
                </a:solidFill>
              </a:rPr>
              <a:t>    return </a:t>
            </a:r>
            <a:r>
              <a:rPr kumimoji="1" lang="en-US" altLang="ja-JP" sz="7200" dirty="0" err="1">
                <a:solidFill>
                  <a:srgbClr val="FF0000"/>
                </a:solidFill>
              </a:rPr>
              <a:t>xscale</a:t>
            </a:r>
            <a:r>
              <a:rPr kumimoji="1" lang="en-US" altLang="ja-JP" sz="7200" dirty="0">
                <a:solidFill>
                  <a:srgbClr val="FF0000"/>
                </a:solidFill>
              </a:rPr>
              <a:t>(</a:t>
            </a:r>
            <a:r>
              <a:rPr kumimoji="1" lang="en-US" altLang="ja-JP" sz="7200" dirty="0" err="1">
                <a:solidFill>
                  <a:srgbClr val="FF0000"/>
                </a:solidFill>
              </a:rPr>
              <a:t>i</a:t>
            </a:r>
            <a:r>
              <a:rPr kumimoji="1" lang="en-US" altLang="ja-JP" sz="7200" dirty="0">
                <a:solidFill>
                  <a:srgbClr val="FF0000"/>
                </a:solidFill>
              </a:rPr>
              <a:t>); }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  <p:sp>
        <p:nvSpPr>
          <p:cNvPr id="6" name="矢印: 下 5"/>
          <p:cNvSpPr/>
          <p:nvPr/>
        </p:nvSpPr>
        <p:spPr>
          <a:xfrm>
            <a:off x="5543549" y="2699271"/>
            <a:ext cx="1104900" cy="109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42665" y="4354885"/>
            <a:ext cx="21066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 cx: </a:t>
            </a:r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ポイント１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5400" dirty="0"/>
          </a:p>
          <a:p>
            <a:r>
              <a:rPr lang="ja-JP" altLang="en-US" sz="5400" dirty="0"/>
              <a:t>・一部を変更する</a:t>
            </a:r>
            <a:r>
              <a:rPr lang="ja-JP" altLang="en-US" sz="5400" dirty="0" smtClean="0"/>
              <a:t>だけこんなに変わる</a:t>
            </a:r>
            <a:endParaRPr lang="en-US" altLang="ja-JP" sz="5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1157-8862-4D9D-9B55-D41590D36B99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ポイント２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5400" dirty="0"/>
          </a:p>
          <a:p>
            <a:r>
              <a:rPr lang="ja-JP" altLang="en-US" sz="5400" dirty="0" smtClean="0">
                <a:solidFill>
                  <a:srgbClr val="FF0000"/>
                </a:solidFill>
              </a:rPr>
              <a:t>・間違えた</a:t>
            </a:r>
            <a:r>
              <a:rPr lang="ja-JP" altLang="en-US" sz="5400" dirty="0">
                <a:solidFill>
                  <a:srgbClr val="FF0000"/>
                </a:solidFill>
              </a:rPr>
              <a:t>ときに面白い動きをする</a:t>
            </a:r>
            <a:endParaRPr lang="ja-JP" altLang="en-US" sz="5400" dirty="0">
              <a:solidFill>
                <a:srgbClr val="FF0000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1157-8862-4D9D-9B55-D41590D36B99}" type="datetime1">
              <a:rPr lang="ja-JP" altLang="en-US" smtClean="0"/>
              <a:t>2017/6/19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225937" y="2644170"/>
            <a:ext cx="37401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kumimoji="1" lang="en-US" altLang="ja-JP" sz="9600" dirty="0"/>
              <a:t>D3</a:t>
            </a:r>
            <a:r>
              <a:rPr kumimoji="1" lang="ja-JP" altLang="en-US" sz="9600" dirty="0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15735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伝えたいこと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5400" dirty="0"/>
          </a:p>
          <a:p>
            <a:r>
              <a:rPr lang="ja-JP" altLang="en-US" sz="5400" dirty="0" smtClean="0"/>
              <a:t>・間違えてもしょげない</a:t>
            </a:r>
            <a:endParaRPr lang="en-US" altLang="ja-JP" sz="5400" dirty="0" smtClean="0"/>
          </a:p>
          <a:p>
            <a:endParaRPr lang="en-US" altLang="ja-JP" sz="5400" dirty="0" smtClean="0"/>
          </a:p>
          <a:p>
            <a:r>
              <a:rPr lang="ja-JP" altLang="en-US" sz="5400" dirty="0" smtClean="0"/>
              <a:t>・楽しい部分を見つける</a:t>
            </a:r>
            <a:endParaRPr lang="en-US" altLang="ja-JP" sz="5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1157-8862-4D9D-9B55-D41590D36B99}" type="datetime1">
              <a:rPr lang="ja-JP" altLang="en-US" smtClean="0"/>
              <a:t>2017/6/19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99382" y="2828835"/>
            <a:ext cx="115932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kumimoji="1" lang="ja-JP" altLang="en-US" sz="72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7795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39167" y="916970"/>
            <a:ext cx="10481652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/>
              <a:t>D3.js</a:t>
            </a:r>
            <a:r>
              <a:rPr lang="ja-JP" altLang="en-US" sz="2800" b="1" dirty="0"/>
              <a:t>（または</a:t>
            </a:r>
            <a:r>
              <a:rPr lang="en-US" altLang="ja-JP" sz="2800" b="1" dirty="0"/>
              <a:t>D3:Data-Driven Documents</a:t>
            </a:r>
            <a:r>
              <a:rPr lang="ja-JP" altLang="en-US" sz="2800" b="1" dirty="0" err="1"/>
              <a:t>、</a:t>
            </a:r>
            <a:r>
              <a:rPr lang="ja-JP" altLang="en-US" sz="2800" b="1" dirty="0"/>
              <a:t>旧</a:t>
            </a:r>
            <a:r>
              <a:rPr lang="en-US" altLang="ja-JP" sz="2800" b="1" dirty="0"/>
              <a:t>:</a:t>
            </a:r>
            <a:r>
              <a:rPr lang="en-US" altLang="ja-JP" sz="2800" b="1" dirty="0" err="1"/>
              <a:t>Protovis</a:t>
            </a:r>
            <a:r>
              <a:rPr lang="ja-JP" altLang="en-US" sz="2800" b="1" dirty="0"/>
              <a:t>）は、 </a:t>
            </a:r>
          </a:p>
          <a:p>
            <a:r>
              <a:rPr lang="en-US" altLang="ja-JP" sz="2800" b="1" dirty="0"/>
              <a:t>2011</a:t>
            </a:r>
            <a:r>
              <a:rPr lang="ja-JP" altLang="en-US" sz="2800" b="1" dirty="0"/>
              <a:t>年に開発が始まったウェブブラウザで</a:t>
            </a:r>
            <a:endParaRPr lang="en-US" altLang="ja-JP" sz="2800" b="1" dirty="0"/>
          </a:p>
          <a:p>
            <a:r>
              <a:rPr lang="ja-JP" altLang="en-US" sz="2800" b="1" dirty="0">
                <a:solidFill>
                  <a:srgbClr val="FF0000"/>
                </a:solidFill>
              </a:rPr>
              <a:t>動的コンテンツを描画する</a:t>
            </a:r>
            <a:r>
              <a:rPr lang="en-US" altLang="ja-JP" sz="2800" b="1" dirty="0">
                <a:solidFill>
                  <a:srgbClr val="FF0000"/>
                </a:solidFill>
              </a:rPr>
              <a:t>JavaScript</a:t>
            </a:r>
            <a:r>
              <a:rPr lang="ja-JP" altLang="en-US" sz="2800" b="1" dirty="0">
                <a:solidFill>
                  <a:srgbClr val="FF0000"/>
                </a:solidFill>
              </a:rPr>
              <a:t>ライブラリである。</a:t>
            </a:r>
            <a:r>
              <a:rPr lang="ja-JP" altLang="en-US" sz="2800" b="1" dirty="0"/>
              <a:t> </a:t>
            </a:r>
          </a:p>
          <a:p>
            <a:r>
              <a:rPr lang="en-US" altLang="ja-JP" sz="2800" b="1" dirty="0"/>
              <a:t>World Wide Web Consortium</a:t>
            </a:r>
            <a:r>
              <a:rPr lang="ja-JP" altLang="en-US" sz="2800" b="1" dirty="0"/>
              <a:t>準拠のデータ可視化ツールとして、</a:t>
            </a:r>
          </a:p>
          <a:p>
            <a:r>
              <a:rPr lang="en-US" altLang="ja-JP" sz="2800" b="1" dirty="0"/>
              <a:t>Scalable Vector Graphics</a:t>
            </a:r>
            <a:r>
              <a:rPr lang="ja-JP" altLang="en-US" sz="2800" b="1" dirty="0"/>
              <a:t>（</a:t>
            </a:r>
            <a:r>
              <a:rPr lang="en-US" altLang="ja-JP" sz="2800" b="1" dirty="0"/>
              <a:t>SVG</a:t>
            </a:r>
            <a:r>
              <a:rPr lang="ja-JP" altLang="en-US" sz="2800" b="1" dirty="0"/>
              <a:t>）、</a:t>
            </a:r>
            <a:r>
              <a:rPr lang="en-US" altLang="ja-JP" sz="2800" b="1" dirty="0"/>
              <a:t>JavaScript</a:t>
            </a:r>
            <a:r>
              <a:rPr lang="ja-JP" altLang="en-US" sz="2800" b="1" dirty="0" err="1"/>
              <a:t>、</a:t>
            </a:r>
            <a:r>
              <a:rPr lang="en-US" altLang="ja-JP" sz="2800" b="1" dirty="0"/>
              <a:t>HTML5</a:t>
            </a:r>
            <a:r>
              <a:rPr lang="ja-JP" altLang="en-US" sz="2800" b="1" dirty="0" err="1"/>
              <a:t>、</a:t>
            </a:r>
            <a:endParaRPr lang="en-US" altLang="ja-JP" sz="2800" b="1" dirty="0"/>
          </a:p>
          <a:p>
            <a:r>
              <a:rPr lang="en-US" altLang="ja-JP" sz="2800" b="1" dirty="0"/>
              <a:t>Cascading Style Sheets</a:t>
            </a:r>
            <a:r>
              <a:rPr lang="ja-JP" altLang="en-US" sz="2800" b="1" dirty="0"/>
              <a:t>を最大限に活用している。 </a:t>
            </a:r>
          </a:p>
          <a:p>
            <a:r>
              <a:rPr lang="ja-JP" altLang="en-US" sz="2800" b="1" dirty="0"/>
              <a:t>その他多くのライブラリとは対照的に、最終的に出力された結果に</a:t>
            </a:r>
            <a:endParaRPr lang="en-US" altLang="ja-JP" sz="2800" b="1" dirty="0"/>
          </a:p>
          <a:p>
            <a:r>
              <a:rPr lang="ja-JP" altLang="en-US" sz="2800" b="1" dirty="0"/>
              <a:t>視覚的な調整ができる。</a:t>
            </a:r>
          </a:p>
          <a:p>
            <a:r>
              <a:rPr lang="ja-JP" altLang="en-US" sz="2800" b="1" dirty="0"/>
              <a:t>ニューヨーク・タイムズ紙サイト内のグラフ描画、</a:t>
            </a:r>
          </a:p>
          <a:p>
            <a:r>
              <a:rPr lang="en-US" altLang="ja-JP" sz="2800" b="1" dirty="0" err="1"/>
              <a:t>OpenStreetMap</a:t>
            </a:r>
            <a:r>
              <a:rPr lang="ja-JP" altLang="en-US" sz="2800" b="1" dirty="0"/>
              <a:t>編集用</a:t>
            </a:r>
            <a:r>
              <a:rPr lang="en-US" altLang="ja-JP" sz="2800" b="1" dirty="0" err="1"/>
              <a:t>iD</a:t>
            </a:r>
            <a:r>
              <a:rPr lang="ja-JP" altLang="en-US" sz="2800" b="1" dirty="0"/>
              <a:t>エディタ、</a:t>
            </a:r>
          </a:p>
          <a:p>
            <a:r>
              <a:rPr lang="en-US" altLang="ja-JP" sz="2800" b="1" dirty="0" err="1"/>
              <a:t>GeoJSON</a:t>
            </a:r>
            <a:r>
              <a:rPr lang="ja-JP" altLang="en-US" sz="2800" b="1" dirty="0"/>
              <a:t>や</a:t>
            </a:r>
            <a:r>
              <a:rPr lang="en-US" altLang="ja-JP" sz="2800" b="1" dirty="0" err="1"/>
              <a:t>Topojson</a:t>
            </a:r>
            <a:r>
              <a:rPr lang="ja-JP" altLang="en-US" sz="2800" b="1" dirty="0"/>
              <a:t>を扱う地理情報システム関連</a:t>
            </a:r>
            <a:endParaRPr lang="en-US" altLang="ja-JP" sz="2800" b="1" dirty="0"/>
          </a:p>
          <a:p>
            <a:r>
              <a:rPr lang="ja-JP" altLang="en-US" sz="2800" b="1" dirty="0"/>
              <a:t>ウェブマッピングなどに採用されている</a:t>
            </a:r>
            <a:r>
              <a:rPr lang="ja-JP" altLang="en-US" sz="2800" b="1" dirty="0" smtClean="0"/>
              <a:t>。</a:t>
            </a:r>
            <a:r>
              <a:rPr lang="en-US" altLang="ja-JP" sz="2800" b="1" dirty="0" smtClean="0"/>
              <a:t>					Wikipedia</a:t>
            </a:r>
            <a:r>
              <a:rPr lang="ja-JP" altLang="en-US" sz="2800" b="1" dirty="0" smtClean="0"/>
              <a:t>より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758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343209" y="2274838"/>
            <a:ext cx="750558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kumimoji="1" lang="ja-JP" altLang="en-US" sz="7200" dirty="0"/>
              <a:t>データを</a:t>
            </a:r>
            <a:endParaRPr kumimoji="1" lang="en-US" altLang="ja-JP" sz="7200" dirty="0"/>
          </a:p>
          <a:p>
            <a:pPr algn="dist"/>
            <a:r>
              <a:rPr kumimoji="1" lang="ja-JP" altLang="en-US" sz="7200" dirty="0"/>
              <a:t>もらって色々できる</a:t>
            </a:r>
          </a:p>
        </p:txBody>
      </p:sp>
    </p:spTree>
    <p:extLst>
      <p:ext uri="{BB962C8B-B14F-4D97-AF65-F5344CB8AC3E}">
        <p14:creationId xmlns:p14="http://schemas.microsoft.com/office/powerpoint/2010/main" val="28762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663556" y="2828835"/>
            <a:ext cx="28648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kumimoji="1" lang="ja-JP" altLang="en-US" sz="7200" dirty="0"/>
              <a:t>例えば</a:t>
            </a:r>
          </a:p>
        </p:txBody>
      </p:sp>
    </p:spTree>
    <p:extLst>
      <p:ext uri="{BB962C8B-B14F-4D97-AF65-F5344CB8AC3E}">
        <p14:creationId xmlns:p14="http://schemas.microsoft.com/office/powerpoint/2010/main" val="33242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75371" y="1355635"/>
            <a:ext cx="90412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7200" dirty="0"/>
              <a:t>アニメーションが楽しい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333415" y="4025900"/>
            <a:ext cx="75937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7200" dirty="0"/>
              <a:t>とても簡単にできる</a:t>
            </a:r>
          </a:p>
        </p:txBody>
      </p:sp>
    </p:spTree>
    <p:extLst>
      <p:ext uri="{BB962C8B-B14F-4D97-AF65-F5344CB8AC3E}">
        <p14:creationId xmlns:p14="http://schemas.microsoft.com/office/powerpoint/2010/main" val="10060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184261" y="2828835"/>
            <a:ext cx="38234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kumimoji="1" lang="ja-JP" altLang="en-US" sz="7200" dirty="0"/>
              <a:t>本当に？</a:t>
            </a:r>
          </a:p>
        </p:txBody>
      </p:sp>
    </p:spTree>
    <p:extLst>
      <p:ext uri="{BB962C8B-B14F-4D97-AF65-F5344CB8AC3E}">
        <p14:creationId xmlns:p14="http://schemas.microsoft.com/office/powerpoint/2010/main" val="942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55122" y="379250"/>
            <a:ext cx="10214656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落ちてくる時間を早くする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バウンドさせる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左端から順番に落とす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データを増やす</a:t>
            </a:r>
            <a:endParaRPr kumimoji="1" lang="en-US" altLang="ja-JP" sz="6600" dirty="0" smtClean="0"/>
          </a:p>
          <a:p>
            <a:pPr marL="1143000" indent="-1143000" algn="dist">
              <a:buAutoNum type="arabicPeriod"/>
            </a:pPr>
            <a:r>
              <a:rPr kumimoji="1" lang="ja-JP" altLang="en-US" sz="6600" dirty="0" smtClean="0"/>
              <a:t>おまけ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60098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D582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2017/6/18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069497" y="4327435"/>
            <a:ext cx="60530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.duration(</a:t>
            </a:r>
            <a:r>
              <a:rPr kumimoji="1" lang="en-US" altLang="ja-JP" sz="7200" dirty="0">
                <a:solidFill>
                  <a:srgbClr val="FF0000"/>
                </a:solidFill>
              </a:rPr>
              <a:t>1000</a:t>
            </a:r>
            <a:r>
              <a:rPr kumimoji="1" lang="en-US" altLang="ja-JP" sz="7200" dirty="0"/>
              <a:t>)</a:t>
            </a:r>
            <a:endParaRPr kumimoji="1" lang="ja-JP" altLang="en-US" sz="7200" dirty="0"/>
          </a:p>
        </p:txBody>
      </p:sp>
      <p:sp>
        <p:nvSpPr>
          <p:cNvPr id="5" name="正方形/長方形 4"/>
          <p:cNvSpPr/>
          <p:nvPr/>
        </p:nvSpPr>
        <p:spPr>
          <a:xfrm>
            <a:off x="3069498" y="923836"/>
            <a:ext cx="60530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.duration(</a:t>
            </a:r>
            <a:r>
              <a:rPr kumimoji="1" lang="en-US" altLang="ja-JP" sz="7200" dirty="0">
                <a:solidFill>
                  <a:srgbClr val="FF0000"/>
                </a:solidFill>
              </a:rPr>
              <a:t>3000</a:t>
            </a:r>
            <a:r>
              <a:rPr kumimoji="1" lang="en-US" altLang="ja-JP" sz="7200" dirty="0"/>
              <a:t>)</a:t>
            </a:r>
            <a:endParaRPr kumimoji="1" lang="ja-JP" altLang="en-US" sz="7200" dirty="0"/>
          </a:p>
        </p:txBody>
      </p:sp>
      <p:sp>
        <p:nvSpPr>
          <p:cNvPr id="6" name="矢印: 下 5"/>
          <p:cNvSpPr/>
          <p:nvPr/>
        </p:nvSpPr>
        <p:spPr>
          <a:xfrm>
            <a:off x="5543549" y="2679700"/>
            <a:ext cx="1104900" cy="109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770</TotalTime>
  <Words>276</Words>
  <Application>Microsoft Office PowerPoint</Application>
  <PresentationFormat>ワイド画面</PresentationFormat>
  <Paragraphs>113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ＭＳ Ｐゴシック</vt:lpstr>
      <vt:lpstr>游ゴシック</vt:lpstr>
      <vt:lpstr>Calibri</vt:lpstr>
      <vt:lpstr>Calibri Light</vt:lpstr>
      <vt:lpstr>レトロスペクト</vt:lpstr>
      <vt:lpstr>【LT】D3のアニメーション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ポイント１</vt:lpstr>
      <vt:lpstr>ポイント２</vt:lpstr>
      <vt:lpstr>伝えたいこと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応用言語成果発表</dc:title>
  <dc:creator>d-nakamura</dc:creator>
  <cp:lastModifiedBy>なかむらだいき</cp:lastModifiedBy>
  <cp:revision>30</cp:revision>
  <dcterms:created xsi:type="dcterms:W3CDTF">2017-06-14T04:12:41Z</dcterms:created>
  <dcterms:modified xsi:type="dcterms:W3CDTF">2017-06-18T15:12:52Z</dcterms:modified>
</cp:coreProperties>
</file>