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E637E-5C78-4EE6-9C73-5F965F421A28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ECF7-D8EF-4EAA-9F24-7F74654DD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4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Vuforia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アプリ制作用のライブラリ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0ECF7-D8EF-4EAA-9F24-7F74654DDE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2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0ECF7-D8EF-4EAA-9F24-7F74654DDEC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91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0ECF7-D8EF-4EAA-9F24-7F74654DDEC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5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xmlns="" id="{CAD91F8B-05C5-4EC8-AC0F-7A001367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E644-C239-4758-B1A8-642E9C80B158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xmlns="" id="{62657083-FDEE-4CC8-A793-38315A63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xmlns="" id="{4CDBBFD2-71DC-47BA-BA4B-1002A3D0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203-A18A-4F0F-B9B6-D521321F5ED0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0D24-5855-4987-87BF-C4812BE4784D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AFC-A900-4A8B-86CC-3019B87C0B38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24FA-3A21-4F51-8ADB-C3277CB68253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468-D6FB-4AA9-A61D-C65102518D0E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00D9-0865-4221-A471-ECFAF85EA365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9A2-4B61-416A-A317-FEF925176A40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3AC-126A-4554-920F-12CE18BFCEE5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5DD5E-741B-4C6B-866E-DF8600903578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4C8E-8287-49D9-B780-48831C4C433A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E9794E-8638-4ADC-8B29-0D8D51E14923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4EC17EA-4474-4D1F-B4AB-BB0BE039F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  <a:ea typeface="+mn-ea"/>
              </a:rPr>
              <a:t>AR</a:t>
            </a:r>
            <a:r>
              <a:rPr lang="ja-JP" altLang="en-US" dirty="0"/>
              <a:t>アプリの成果発表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22B1482B-D922-43EF-9682-2A45A7899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2017/10/10</a:t>
            </a:r>
          </a:p>
          <a:p>
            <a:pPr algn="r"/>
            <a:r>
              <a:rPr lang="en-US" altLang="ja-JP" dirty="0"/>
              <a:t>208</a:t>
            </a:r>
            <a:r>
              <a:rPr lang="ja-JP" altLang="en-US" dirty="0"/>
              <a:t>：中村　大輝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BD3E0DAB-4565-4560-B23C-E694E069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93D-7920-49A2-B8D0-3993B19A1222}" type="datetime1">
              <a:rPr lang="ja-JP" altLang="en-US" smtClean="0"/>
              <a:t>2017/10/9</a:t>
            </a:fld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2A1CF2E-1E46-43FF-87E4-04547D4E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85193FC-EC85-4B8E-B794-76BAF99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</a:t>
            </a:r>
            <a:r>
              <a:rPr lang="ja-JP" altLang="en-US" dirty="0" smtClean="0"/>
              <a:t>のあらすじ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9F2300D-A990-4AC8-8AD5-C0EC49A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err="1" smtClean="0">
                <a:latin typeface="+mn-ea"/>
              </a:rPr>
              <a:t>Vuforia</a:t>
            </a:r>
            <a:r>
              <a:rPr lang="ja-JP" altLang="en-US" sz="2800" dirty="0">
                <a:latin typeface="+mn-ea"/>
              </a:rPr>
              <a:t> </a:t>
            </a:r>
            <a:r>
              <a:rPr lang="ja-JP" altLang="en-US" sz="2800" dirty="0" smtClean="0"/>
              <a:t>と </a:t>
            </a:r>
            <a:r>
              <a:rPr lang="en-US" altLang="ja-JP" sz="2800" dirty="0" smtClean="0">
                <a:latin typeface="+mn-ea"/>
              </a:rPr>
              <a:t>Android Studio </a:t>
            </a:r>
            <a:r>
              <a:rPr lang="ja-JP" altLang="en-US" sz="2800" dirty="0" smtClean="0">
                <a:latin typeface="+mn-ea"/>
              </a:rPr>
              <a:t>を利用したアンドロイド用</a:t>
            </a:r>
            <a:r>
              <a:rPr lang="en-US" altLang="ja-JP" sz="2800" dirty="0" smtClean="0">
                <a:latin typeface="+mn-ea"/>
              </a:rPr>
              <a:t>AR</a:t>
            </a:r>
            <a:r>
              <a:rPr lang="ja-JP" altLang="en-US" sz="2800" dirty="0" smtClean="0">
                <a:latin typeface="+mn-ea"/>
              </a:rPr>
              <a:t>アプリ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商品を認識したらその商品の情報を表示する</a:t>
            </a:r>
            <a:endParaRPr lang="en-US" altLang="ja-JP" sz="2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31D39EC-A5C2-47B1-97D5-1EEB45B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33ED-1FF4-4CA6-950C-B5D5469062C6}" type="datetime1">
              <a:rPr lang="ja-JP" altLang="en-US" smtClean="0"/>
              <a:t>2017/10/10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E8B2CD81-22FF-4DAE-A1F6-4433E13F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85193FC-EC85-4B8E-B794-76BAF99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9F2300D-A990-4AC8-8AD5-C0EC49A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latin typeface="+mn-ea"/>
              </a:rPr>
              <a:t>Android </a:t>
            </a:r>
            <a:r>
              <a:rPr lang="en-US" altLang="ja-JP" sz="2800" dirty="0" smtClean="0">
                <a:latin typeface="+mn-ea"/>
              </a:rPr>
              <a:t>Studio</a:t>
            </a:r>
            <a:r>
              <a:rPr lang="ja-JP" altLang="en-US" sz="2800" dirty="0">
                <a:latin typeface="+mn-ea"/>
              </a:rPr>
              <a:t> </a:t>
            </a:r>
            <a:r>
              <a:rPr lang="ja-JP" altLang="en-US" sz="2800" dirty="0" smtClean="0">
                <a:latin typeface="+mn-ea"/>
              </a:rPr>
              <a:t>から </a:t>
            </a:r>
            <a:r>
              <a:rPr lang="en-US" altLang="ja-JP" sz="2800" dirty="0" smtClean="0">
                <a:latin typeface="+mn-ea"/>
              </a:rPr>
              <a:t>Unity </a:t>
            </a:r>
            <a:r>
              <a:rPr lang="ja-JP" altLang="en-US" sz="2800" dirty="0" smtClean="0">
                <a:latin typeface="+mn-ea"/>
              </a:rPr>
              <a:t>へ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31D39EC-A5C2-47B1-97D5-1EEB45B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33ED-1FF4-4CA6-950C-B5D5469062C6}" type="datetime1">
              <a:rPr lang="ja-JP" altLang="en-US" smtClean="0"/>
              <a:t>2017/10/10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E8B2CD81-22FF-4DAE-A1F6-4433E13F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85193FC-EC85-4B8E-B794-76BAF99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今回の要望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9F2300D-A990-4AC8-8AD5-C0EC49A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認識できる商品の追加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商品を認識したときにテキストではなく商品棚の画像を表示</a:t>
            </a:r>
            <a:endParaRPr lang="en-US" altLang="ja-JP" sz="2800" dirty="0" smtClean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31D39EC-A5C2-47B1-97D5-1EEB45B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33ED-1FF4-4CA6-950C-B5D5469062C6}" type="datetime1">
              <a:rPr lang="ja-JP" altLang="en-US" smtClean="0"/>
              <a:t>2017/10/10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E8B2CD81-22FF-4DAE-A1F6-4433E13F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実演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24FA-3A21-4F51-8ADB-C3277CB68253}" type="datetime1">
              <a:rPr lang="ja-JP" altLang="en-US" smtClean="0"/>
              <a:t>2017/10/10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85</Words>
  <Application>Microsoft Office PowerPoint</Application>
  <PresentationFormat>ワイド画面</PresentationFormat>
  <Paragraphs>36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ARアプリの成果発表</vt:lpstr>
      <vt:lpstr>前回のあらすじ</vt:lpstr>
      <vt:lpstr>その後</vt:lpstr>
      <vt:lpstr>今回の要望</vt:lpstr>
      <vt:lpstr>実演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ARアプリの成果発表</dc:title>
  <dc:creator>d-nakamura</dc:creator>
  <cp:lastModifiedBy>なかむらだいき</cp:lastModifiedBy>
  <cp:revision>15</cp:revision>
  <dcterms:created xsi:type="dcterms:W3CDTF">2017-10-06T04:22:15Z</dcterms:created>
  <dcterms:modified xsi:type="dcterms:W3CDTF">2017-10-09T16:38:57Z</dcterms:modified>
</cp:coreProperties>
</file>