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81" y="399246"/>
            <a:ext cx="10822032" cy="373487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WEEK 3 PROJECT 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81" y="1455313"/>
            <a:ext cx="10822031" cy="44483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1" y="257577"/>
            <a:ext cx="10834911" cy="1068947"/>
          </a:xfrm>
        </p:spPr>
        <p:txBody>
          <a:bodyPr/>
          <a:lstStyle/>
          <a:p>
            <a:pPr algn="ctr"/>
            <a:r>
              <a:rPr lang="en-US" dirty="0" smtClean="0"/>
              <a:t>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326524"/>
            <a:ext cx="10834911" cy="4584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COLLECT REQUIRED ITEMS</a:t>
            </a:r>
          </a:p>
          <a:p>
            <a:pPr marL="0" indent="0">
              <a:buNone/>
            </a:pPr>
            <a:r>
              <a:rPr lang="en-US" dirty="0"/>
              <a:t>GO TO THE PAYMENT COUNTER</a:t>
            </a:r>
          </a:p>
          <a:p>
            <a:pPr marL="0" indent="0">
              <a:buNone/>
            </a:pPr>
            <a:r>
              <a:rPr lang="en-US" dirty="0"/>
              <a:t>PASS ITEMS THROUGH BARCODE READER</a:t>
            </a:r>
          </a:p>
          <a:p>
            <a:pPr marL="0" indent="0">
              <a:buNone/>
            </a:pPr>
            <a:r>
              <a:rPr lang="en-US" dirty="0"/>
              <a:t>RECEIVE TOTAL PRICE OF COLLECTED ITEMS</a:t>
            </a:r>
          </a:p>
          <a:p>
            <a:pPr marL="0" indent="0">
              <a:buNone/>
            </a:pPr>
            <a:r>
              <a:rPr lang="en-US" dirty="0"/>
              <a:t>PAY THROUGH PREFFERED METHOD OF PAYMENT</a:t>
            </a:r>
          </a:p>
          <a:p>
            <a:pPr marL="0" indent="0">
              <a:buNone/>
            </a:pPr>
            <a:r>
              <a:rPr lang="en-US" dirty="0"/>
              <a:t>RECEIVE EVIDENCE OF PAYMENT</a:t>
            </a:r>
          </a:p>
          <a:p>
            <a:pPr marL="0" indent="0">
              <a:buNone/>
            </a:pPr>
            <a:r>
              <a:rPr lang="en-US" dirty="0"/>
              <a:t>GO TO CHECKOUT POINT</a:t>
            </a:r>
          </a:p>
          <a:p>
            <a:pPr marL="0" indent="0">
              <a:buNone/>
            </a:pPr>
            <a:r>
              <a:rPr lang="en-US" dirty="0"/>
              <a:t>LEAVE THE STORE</a:t>
            </a:r>
          </a:p>
          <a:p>
            <a:pPr marL="0" indent="0">
              <a:buNone/>
            </a:pPr>
            <a:r>
              <a:rPr lang="en-US" dirty="0"/>
              <a:t>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270456"/>
            <a:ext cx="10912185" cy="1146220"/>
          </a:xfrm>
        </p:spPr>
        <p:txBody>
          <a:bodyPr/>
          <a:lstStyle/>
          <a:p>
            <a:pPr algn="ctr"/>
            <a:r>
              <a:rPr lang="en-US" dirty="0" smtClean="0"/>
              <a:t>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16676"/>
            <a:ext cx="10912184" cy="54413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</a:t>
            </a:r>
          </a:p>
          <a:p>
            <a:pPr marL="0" indent="0">
              <a:buNone/>
            </a:pPr>
            <a:r>
              <a:rPr lang="en-US" dirty="0" smtClean="0"/>
              <a:t>WAKE UP BY 7AM</a:t>
            </a:r>
          </a:p>
          <a:p>
            <a:pPr marL="0" indent="0">
              <a:buNone/>
            </a:pPr>
            <a:r>
              <a:rPr lang="en-US" dirty="0" smtClean="0"/>
              <a:t>SAY MORNING PRAYER</a:t>
            </a:r>
          </a:p>
          <a:p>
            <a:pPr marL="0" indent="0">
              <a:buNone/>
            </a:pPr>
            <a:r>
              <a:rPr lang="en-US" dirty="0" smtClean="0"/>
              <a:t>QUICKLY STRETCH AND WORKOUT</a:t>
            </a:r>
          </a:p>
          <a:p>
            <a:pPr marL="0" indent="0">
              <a:buNone/>
            </a:pPr>
            <a:r>
              <a:rPr lang="en-US" dirty="0" smtClean="0"/>
              <a:t>GET MY OUTFIT READY</a:t>
            </a:r>
          </a:p>
          <a:p>
            <a:pPr marL="0" indent="0">
              <a:buNone/>
            </a:pPr>
            <a:r>
              <a:rPr lang="en-US" dirty="0" smtClean="0"/>
              <a:t>BRUSH MY TEETH</a:t>
            </a:r>
          </a:p>
          <a:p>
            <a:pPr marL="0" indent="0">
              <a:buNone/>
            </a:pPr>
            <a:r>
              <a:rPr lang="en-US" dirty="0" smtClean="0"/>
              <a:t>TAKE MY BATH</a:t>
            </a:r>
          </a:p>
          <a:p>
            <a:pPr marL="0" indent="0">
              <a:buNone/>
            </a:pPr>
            <a:r>
              <a:rPr lang="en-US" dirty="0" smtClean="0"/>
              <a:t>PUT ON MY CLOTHES</a:t>
            </a:r>
          </a:p>
          <a:p>
            <a:pPr marL="0" indent="0">
              <a:buNone/>
            </a:pPr>
            <a:r>
              <a:rPr lang="en-US" dirty="0" smtClean="0"/>
              <a:t>TAKE CARE OF MY HAIR</a:t>
            </a:r>
          </a:p>
          <a:p>
            <a:pPr marL="0" indent="0">
              <a:buNone/>
            </a:pPr>
            <a:r>
              <a:rPr lang="en-US" dirty="0" smtClean="0"/>
              <a:t>TURN OFF THE ROOM LIGHTS</a:t>
            </a:r>
          </a:p>
          <a:p>
            <a:pPr marL="0" indent="0">
              <a:buNone/>
            </a:pPr>
            <a:r>
              <a:rPr lang="en-US" dirty="0" smtClean="0"/>
              <a:t>LOCK THE ROOM</a:t>
            </a:r>
          </a:p>
          <a:p>
            <a:pPr marL="0" indent="0">
              <a:buNone/>
            </a:pPr>
            <a:r>
              <a:rPr lang="en-US" dirty="0" smtClean="0"/>
              <a:t>LEAVE THE HOSTEL</a:t>
            </a:r>
          </a:p>
          <a:p>
            <a:pPr marL="0" indent="0">
              <a:buNone/>
            </a:pPr>
            <a:r>
              <a:rPr lang="en-US" dirty="0" smtClean="0"/>
              <a:t>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3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283335"/>
            <a:ext cx="10809153" cy="953037"/>
          </a:xfrm>
        </p:spPr>
        <p:txBody>
          <a:bodyPr/>
          <a:lstStyle/>
          <a:p>
            <a:pPr algn="ctr"/>
            <a:r>
              <a:rPr lang="en-US" dirty="0" smtClean="0"/>
              <a:t>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1236372"/>
            <a:ext cx="10809153" cy="4674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</a:t>
            </a:r>
          </a:p>
          <a:p>
            <a:pPr marL="0" indent="0">
              <a:buNone/>
            </a:pPr>
            <a:r>
              <a:rPr lang="en-US" dirty="0" smtClean="0"/>
              <a:t>INPUT FIRST NAME, (N)</a:t>
            </a:r>
          </a:p>
          <a:p>
            <a:pPr marL="0" indent="0">
              <a:buNone/>
            </a:pPr>
            <a:r>
              <a:rPr lang="en-US" dirty="0" smtClean="0"/>
              <a:t>INPUT FIRST AGE, (n)</a:t>
            </a:r>
          </a:p>
          <a:p>
            <a:pPr marL="0" indent="0">
              <a:buNone/>
            </a:pPr>
            <a:r>
              <a:rPr lang="en-US" dirty="0" smtClean="0"/>
              <a:t>INPUT SECOND NAME, (S)</a:t>
            </a:r>
          </a:p>
          <a:p>
            <a:pPr marL="0" indent="0">
              <a:buNone/>
            </a:pPr>
            <a:r>
              <a:rPr lang="en-US" dirty="0" smtClean="0"/>
              <a:t>INPUT SECOND AGE, (s)</a:t>
            </a:r>
          </a:p>
          <a:p>
            <a:pPr marL="0" indent="0">
              <a:buNone/>
            </a:pPr>
            <a:r>
              <a:rPr lang="en-US" dirty="0" smtClean="0"/>
              <a:t>REPLACE (n) WITH (s)</a:t>
            </a:r>
          </a:p>
          <a:p>
            <a:pPr marL="0" indent="0">
              <a:buNone/>
            </a:pPr>
            <a:r>
              <a:rPr lang="en-US" dirty="0" smtClean="0"/>
              <a:t>REPLACE (s) WITH (n)</a:t>
            </a:r>
          </a:p>
          <a:p>
            <a:pPr marL="0" indent="0">
              <a:buNone/>
            </a:pPr>
            <a:r>
              <a:rPr lang="en-US" dirty="0" smtClean="0"/>
              <a:t>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43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140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WEEK 3 PROJECT 1</vt:lpstr>
      <vt:lpstr>A.</vt:lpstr>
      <vt:lpstr>B.</vt:lpstr>
      <vt:lpstr>C.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</dc:title>
  <dc:creator>DIVINE</dc:creator>
  <cp:lastModifiedBy>DIVINE</cp:lastModifiedBy>
  <cp:revision>3</cp:revision>
  <dcterms:created xsi:type="dcterms:W3CDTF">2023-04-11T12:37:07Z</dcterms:created>
  <dcterms:modified xsi:type="dcterms:W3CDTF">2023-04-11T13:33:20Z</dcterms:modified>
</cp:coreProperties>
</file>