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797675" cy="9928225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010" autoAdjust="0"/>
  </p:normalViewPr>
  <p:slideViewPr>
    <p:cSldViewPr>
      <p:cViewPr>
        <p:scale>
          <a:sx n="25" d="100"/>
          <a:sy n="25" d="100"/>
        </p:scale>
        <p:origin x="1694" y="-3010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2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2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FFC8-AB17-4F32-A849-EF9C25395DA1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16418049" y="3816724"/>
            <a:ext cx="15480000" cy="21890432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180000" algn="just">
              <a:buFont typeface="Arial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4281" y="3744716"/>
            <a:ext cx="15480000" cy="8712968"/>
          </a:xfrm>
          <a:prstGeom prst="roundRect">
            <a:avLst>
              <a:gd name="adj" fmla="val 32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ctr" anchorCtr="0"/>
          <a:lstStyle/>
          <a:p>
            <a:pPr indent="180000" algn="just">
              <a:lnSpc>
                <a:spcPct val="150000"/>
              </a:lnSpc>
            </a:pPr>
            <a:endParaRPr lang="ko-KR" altLang="en-US" sz="38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180000" algn="just">
              <a:lnSpc>
                <a:spcPct val="150000"/>
              </a:lnSpc>
            </a:pPr>
            <a:r>
              <a:rPr lang="ko-KR" altLang="en-US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COVID-19</a:t>
            </a:r>
            <a:r>
              <a:rPr lang="ko-KR" altLang="en-US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인하여 </a:t>
            </a:r>
            <a:r>
              <a:rPr lang="ko-KR" altLang="en-US" sz="38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비대면</a:t>
            </a:r>
            <a:r>
              <a:rPr lang="ko-KR" altLang="en-US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수업이 증가하는 가운데 학교에서 수행되는 재난 대피 요령</a:t>
            </a:r>
            <a:r>
              <a:rPr lang="en-US" altLang="ko-KR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소화기 사용 방법 등 재난 발생 시 대처 방법을 대면으로 직접 체험해보고 숙지하는 것에 대해 어려움이 생겼다</a:t>
            </a:r>
            <a:r>
              <a:rPr lang="en-US" altLang="ko-KR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영상을 통해서 익혀보는 것보다 게임을 통해서 학생들이 직접 플레이어를 움직여 상황을 경험해보고 소화기 사용방법과 대피로를 통해 대피하는 등 재난 상황의 대처 방법에 대해 더욱 현실감 있게 숙지하는 것이 좋을 것 같아 유니티</a:t>
            </a:r>
            <a:r>
              <a:rPr lang="en-US" altLang="ko-KR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(unity)</a:t>
            </a:r>
            <a:r>
              <a:rPr lang="ko-KR" altLang="en-US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활용하여 </a:t>
            </a:r>
            <a:r>
              <a:rPr lang="ko-KR" altLang="en-US" sz="38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비대면</a:t>
            </a:r>
            <a:r>
              <a:rPr lang="ko-KR" altLang="en-US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재난 시뮬레이션을 생각하였다</a:t>
            </a:r>
            <a:r>
              <a:rPr lang="en-US" altLang="ko-KR" sz="3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3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4281" y="3744716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  선정 배경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281" y="216324"/>
            <a:ext cx="31391296" cy="3347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n-ea"/>
              </a:rPr>
              <a:t>유니티를 활용한 재난 시뮬레이션</a:t>
            </a:r>
            <a:endParaRPr lang="en-US" altLang="ko-KR" sz="8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 err="1">
                <a:solidFill>
                  <a:schemeClr val="bg1"/>
                </a:solidFill>
                <a:latin typeface="+mn-ea"/>
              </a:rPr>
              <a:t>열품조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황유정</a:t>
            </a:r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(20193223), 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차지민</a:t>
            </a:r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(20193218), 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염동현</a:t>
            </a:r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(20193171)</a:t>
            </a:r>
          </a:p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동의대학교 </a:t>
            </a:r>
            <a:r>
              <a:rPr lang="ko-KR" altLang="en-US" sz="4400" b="1" dirty="0" err="1">
                <a:solidFill>
                  <a:schemeClr val="bg1"/>
                </a:solidFill>
                <a:latin typeface="+mn-ea"/>
              </a:rPr>
              <a:t>응용소프트웨어공학부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415577" y="3778624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프로젝트 결과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418049" y="27435228"/>
            <a:ext cx="15480000" cy="15300841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457200" algn="just">
              <a:lnSpc>
                <a:spcPct val="150000"/>
              </a:lnSpc>
            </a:pP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기대효과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사람들이 자주 이용하는 공공시설을 유니티를 이용해서 가상현실로 구현하여 소화기의 위치와 대피로를 알려주며 실제로 가보지 않더라도 평면도로 숙지하는 것보다 눈에 잘 익을 것이다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이는 실제 화재발생 상황 때 대피로로 보다 정확하게 대피할 수 있으며 화재 발생 시 안전수칙을 익힐 수 있다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이는 사전에 게임을 통한 교육을 활용해서 화재 재난 발생시 사고 예방에 기여 할 수 있을 것이다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indent="457200" algn="just">
              <a:lnSpc>
                <a:spcPct val="150000"/>
              </a:lnSpc>
            </a:pPr>
            <a:endParaRPr lang="en-US" altLang="ko-KR" sz="3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415577" y="26355228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+mn-ea"/>
              </a:rPr>
              <a:t>기대효과 및 소감</a:t>
            </a:r>
            <a:endParaRPr lang="en-US" altLang="ko-KR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4281" y="12745714"/>
            <a:ext cx="15480000" cy="22250474"/>
          </a:xfrm>
          <a:prstGeom prst="roundRect">
            <a:avLst>
              <a:gd name="adj" fmla="val 17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180000" algn="just"/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indent="180000" algn="just"/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indent="180000" algn="just"/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유니티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Canvas(UI)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를 활용하여 시작 화면에 시작버튼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게임설명 버튼을 구현하였다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Tx/>
              <a:buChar char="-"/>
            </a:pP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Scene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넘기기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 : using </a:t>
            </a:r>
            <a:r>
              <a:rPr lang="en-US" altLang="ko-KR" sz="3800" dirty="0" err="1">
                <a:solidFill>
                  <a:schemeClr val="tx1"/>
                </a:solidFill>
                <a:latin typeface="+mn-ea"/>
              </a:rPr>
              <a:t>UnityEngine.SceneManager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사용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571500" indent="-571500" algn="just">
              <a:buFontTx/>
              <a:buChar char="-"/>
            </a:pP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버튼 </a:t>
            </a:r>
            <a:r>
              <a:rPr lang="ko-KR" altLang="en-US" sz="3800" dirty="0" err="1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3800" dirty="0" err="1">
                <a:solidFill>
                  <a:schemeClr val="tx1"/>
                </a:solidFill>
                <a:latin typeface="+mn-ea"/>
              </a:rPr>
              <a:t>SceneManager.Load</a:t>
            </a:r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Tx/>
              <a:buChar char="-"/>
            </a:pPr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플레이어 움직이는 방법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시점에 따른 카메라 이동 코드를 구현하였다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Tx/>
              <a:buChar char="-"/>
            </a:pP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Unity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에서 제공하는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Asset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3800" dirty="0" err="1">
                <a:solidFill>
                  <a:schemeClr val="tx1"/>
                </a:solidFill>
                <a:latin typeface="+mn-ea"/>
              </a:rPr>
              <a:t>기본틀로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 잡고 이를 변형하여 실제 사용하는 모델에 적용시켰다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indent="180000" algn="just"/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사이렌 소리와 함께 영화관에 폭발이 일어난 후 불이 나기 시작하며 불은 시간이 지날수록 </a:t>
            </a:r>
            <a:r>
              <a:rPr lang="ko-KR" altLang="en-US" sz="3800" dirty="0" err="1">
                <a:solidFill>
                  <a:schemeClr val="tx1"/>
                </a:solidFill>
                <a:latin typeface="+mn-ea"/>
              </a:rPr>
              <a:t>퍼져나간다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Tx/>
              <a:buChar char="-"/>
            </a:pP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timer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기능 구현 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3800" dirty="0" err="1">
                <a:solidFill>
                  <a:schemeClr val="tx1"/>
                </a:solidFill>
                <a:latin typeface="+mn-ea"/>
              </a:rPr>
              <a:t>Time.deltaTime</a:t>
            </a:r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불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여러 개 생성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: Instantiate (fire)</a:t>
            </a:r>
          </a:p>
          <a:p>
            <a:pPr marL="571500" indent="-571500" algn="just">
              <a:buFontTx/>
              <a:buChar char="-"/>
            </a:pPr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indent="180000" algn="just"/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충돌기능을 이용하여 문 여는 모션을 대신하여 </a:t>
            </a:r>
            <a:r>
              <a:rPr lang="ko-KR" altLang="en-US" sz="3800" dirty="0" err="1">
                <a:solidFill>
                  <a:schemeClr val="tx1"/>
                </a:solidFill>
                <a:latin typeface="+mn-ea"/>
              </a:rPr>
              <a:t>텔레포트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 기능 추가하였다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Tx/>
              <a:buChar char="-"/>
            </a:pP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충돌처리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3800" dirty="0" err="1">
                <a:solidFill>
                  <a:schemeClr val="tx1"/>
                </a:solidFill>
                <a:latin typeface="+mn-ea"/>
              </a:rPr>
              <a:t>OnCollisionEnter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함수 사용</a:t>
            </a:r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충돌되는 물체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collision.game.name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로 확인</a:t>
            </a:r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indent="180000" algn="just"/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indent="180000" algn="just"/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소화기에 가까이 가면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"E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키를 눌러 상호작용하기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라는 문구가 보이며 소화기 미션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UI </a:t>
            </a:r>
            <a:r>
              <a:rPr lang="ko-KR" altLang="en-US" sz="3800" dirty="0" err="1">
                <a:solidFill>
                  <a:schemeClr val="tx1"/>
                </a:solidFill>
                <a:latin typeface="+mn-ea"/>
              </a:rPr>
              <a:t>씬으로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 변환된다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Tx/>
              <a:buChar char="-"/>
            </a:pP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두개의 오브젝트 사이 거리 구하기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: Vector3.Distance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사물의 위치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800" dirty="0" err="1">
                <a:solidFill>
                  <a:schemeClr val="tx1"/>
                </a:solidFill>
                <a:latin typeface="+mn-ea"/>
              </a:rPr>
              <a:t>transform.position</a:t>
            </a:r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indent="180000" algn="just"/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6.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소화기 미션을 완료한 후 소화기에서 연기가 나오게 되며 연기를 불에 가까이 가져갔을 경우에 불이 꺼진다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Tx/>
              <a:buChar char="-"/>
            </a:pP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두개의 오브젝트 사이 거리 구하기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: Vector3.Distance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연기와 불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571500" indent="-571500" algn="just">
              <a:buFontTx/>
              <a:buChar char="-"/>
            </a:pP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불 꺼지기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3800" dirty="0" err="1">
                <a:solidFill>
                  <a:schemeClr val="tx1"/>
                </a:solidFill>
                <a:latin typeface="+mn-ea"/>
              </a:rPr>
              <a:t>Destory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(fire, 5) // 5</a:t>
            </a:r>
            <a:r>
              <a:rPr lang="ko-KR" altLang="en-US" sz="3800" dirty="0" err="1">
                <a:solidFill>
                  <a:schemeClr val="tx1"/>
                </a:solidFill>
                <a:latin typeface="+mn-ea"/>
              </a:rPr>
              <a:t>초후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 삭제 됨</a:t>
            </a:r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indent="180000" algn="just"/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7. </a:t>
            </a:r>
            <a:r>
              <a:rPr lang="ko-KR" altLang="en-US" sz="3800" dirty="0" err="1">
                <a:solidFill>
                  <a:schemeClr val="tx1"/>
                </a:solidFill>
                <a:latin typeface="+mn-ea"/>
              </a:rPr>
              <a:t>아두이노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 레오나르도 보드와 조이스틱을 이용해서 키보드와 마우스를 제어하였다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. ( </a:t>
            </a:r>
            <a:r>
              <a:rPr lang="ko-KR" altLang="en-US" sz="3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플레이어의 시점 움직임 </a:t>
            </a:r>
            <a:r>
              <a:rPr lang="en-US" altLang="ko-KR" sz="3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3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상호작용 버튼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571500" indent="-571500" algn="just">
              <a:buFontTx/>
              <a:buChar char="-"/>
            </a:pP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조이스틱을 상하좌우로 움직여 마우스 제어</a:t>
            </a:r>
            <a:endParaRPr lang="en-US" altLang="ko-KR" sz="38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버튼을 눌렀을 때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800" dirty="0" err="1">
                <a:solidFill>
                  <a:schemeClr val="tx1"/>
                </a:solidFill>
                <a:latin typeface="+mn-ea"/>
              </a:rPr>
              <a:t>Keyboard.release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키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) // 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키보드 값 적용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571500" indent="-571500" algn="just">
              <a:buFontTx/>
              <a:buChar char="-"/>
            </a:pP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버튼을 누르지 않았을 때 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3800" dirty="0" err="1">
                <a:solidFill>
                  <a:schemeClr val="tx1"/>
                </a:solidFill>
                <a:latin typeface="+mn-ea"/>
              </a:rPr>
              <a:t>Keyboard.press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800" dirty="0">
                <a:solidFill>
                  <a:schemeClr val="tx1"/>
                </a:solidFill>
                <a:latin typeface="+mn-ea"/>
              </a:rPr>
              <a:t>키</a:t>
            </a:r>
            <a:r>
              <a:rPr lang="en-US" altLang="ko-KR" sz="38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4281" y="12745716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  내용 및 구현 방법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모서리가 둥근 직사각형 31">
            <a:extLst>
              <a:ext uri="{FF2B5EF4-FFF2-40B4-BE49-F238E27FC236}">
                <a16:creationId xmlns:a16="http://schemas.microsoft.com/office/drawing/2014/main" id="{D5385B94-582F-41C5-B1F6-0167B0EBFA1F}"/>
              </a:ext>
            </a:extLst>
          </p:cNvPr>
          <p:cNvSpPr/>
          <p:nvPr/>
        </p:nvSpPr>
        <p:spPr>
          <a:xfrm>
            <a:off x="488362" y="35338656"/>
            <a:ext cx="15480000" cy="7397414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457200" algn="just"/>
            <a:endParaRPr lang="en-US" altLang="ko-KR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23">
            <a:extLst>
              <a:ext uri="{FF2B5EF4-FFF2-40B4-BE49-F238E27FC236}">
                <a16:creationId xmlns:a16="http://schemas.microsoft.com/office/drawing/2014/main" id="{B3107451-618E-431C-858C-E9EE4C8BB685}"/>
              </a:ext>
            </a:extLst>
          </p:cNvPr>
          <p:cNvSpPr/>
          <p:nvPr/>
        </p:nvSpPr>
        <p:spPr>
          <a:xfrm>
            <a:off x="504281" y="35355549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프로젝트 결과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E03997BC-179F-4764-88E5-01DAB7C3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8" y="37604335"/>
            <a:ext cx="7094327" cy="490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C475E1-60AB-4B3F-B273-534E6E456D26}"/>
              </a:ext>
            </a:extLst>
          </p:cNvPr>
          <p:cNvSpPr txBox="1"/>
          <p:nvPr/>
        </p:nvSpPr>
        <p:spPr>
          <a:xfrm>
            <a:off x="1080345" y="36794910"/>
            <a:ext cx="7560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1. </a:t>
            </a:r>
            <a:r>
              <a:rPr lang="ko-KR" altLang="en-US" sz="5000" dirty="0"/>
              <a:t>시작화면 </a:t>
            </a:r>
          </a:p>
        </p:txBody>
      </p:sp>
      <p:pic>
        <p:nvPicPr>
          <p:cNvPr id="1028" name="Picture 4" descr="이미지">
            <a:extLst>
              <a:ext uri="{FF2B5EF4-FFF2-40B4-BE49-F238E27FC236}">
                <a16:creationId xmlns:a16="http://schemas.microsoft.com/office/drawing/2014/main" id="{5744D229-4F7B-410F-832A-EAC6FFB91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465" y="37604335"/>
            <a:ext cx="7846520" cy="490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818DB-C0F0-488A-B948-8B1FF78076B6}"/>
              </a:ext>
            </a:extLst>
          </p:cNvPr>
          <p:cNvSpPr txBox="1"/>
          <p:nvPr/>
        </p:nvSpPr>
        <p:spPr>
          <a:xfrm>
            <a:off x="16884213" y="5010255"/>
            <a:ext cx="6551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영화관에서 불이 나기 시작</a:t>
            </a:r>
            <a:r>
              <a:rPr lang="en-US" altLang="ko-KR" sz="4000" dirty="0"/>
              <a:t>]</a:t>
            </a:r>
            <a:endParaRPr lang="ko-KR" altLang="en-US" sz="4000" dirty="0"/>
          </a:p>
        </p:txBody>
      </p:sp>
      <p:pic>
        <p:nvPicPr>
          <p:cNvPr id="1030" name="Picture 6" descr="이미지">
            <a:extLst>
              <a:ext uri="{FF2B5EF4-FFF2-40B4-BE49-F238E27FC236}">
                <a16:creationId xmlns:a16="http://schemas.microsoft.com/office/drawing/2014/main" id="{733A5678-D14B-45E0-BB6C-F17BD256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826" y="5746441"/>
            <a:ext cx="7782105" cy="61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이미지">
            <a:extLst>
              <a:ext uri="{FF2B5EF4-FFF2-40B4-BE49-F238E27FC236}">
                <a16:creationId xmlns:a16="http://schemas.microsoft.com/office/drawing/2014/main" id="{D40834F7-30CC-4B8E-B9FD-1B2892D8F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825" y="12799900"/>
            <a:ext cx="7782105" cy="646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이미지">
            <a:extLst>
              <a:ext uri="{FF2B5EF4-FFF2-40B4-BE49-F238E27FC236}">
                <a16:creationId xmlns:a16="http://schemas.microsoft.com/office/drawing/2014/main" id="{38DD4634-0C73-47FD-876A-960E801F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706" y="12828558"/>
            <a:ext cx="7417870" cy="646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이미지">
            <a:extLst>
              <a:ext uri="{FF2B5EF4-FFF2-40B4-BE49-F238E27FC236}">
                <a16:creationId xmlns:a16="http://schemas.microsoft.com/office/drawing/2014/main" id="{B5FF8FAF-8625-4DCB-9D41-B7CC09286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719" y="19389553"/>
            <a:ext cx="9577064" cy="616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2DFA11-A4C5-4145-8476-DE8BF7527A4C}"/>
              </a:ext>
            </a:extLst>
          </p:cNvPr>
          <p:cNvSpPr txBox="1"/>
          <p:nvPr/>
        </p:nvSpPr>
        <p:spPr>
          <a:xfrm>
            <a:off x="16917764" y="12035417"/>
            <a:ext cx="6517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소화기 미션</a:t>
            </a:r>
            <a:r>
              <a:rPr lang="en-US" altLang="ko-KR" sz="4000" dirty="0"/>
              <a:t>]</a:t>
            </a:r>
            <a:endParaRPr lang="ko-KR" altLang="en-US" sz="4000" dirty="0"/>
          </a:p>
        </p:txBody>
      </p:sp>
      <p:pic>
        <p:nvPicPr>
          <p:cNvPr id="1040" name="Picture 16" descr="이미지">
            <a:extLst>
              <a:ext uri="{FF2B5EF4-FFF2-40B4-BE49-F238E27FC236}">
                <a16:creationId xmlns:a16="http://schemas.microsoft.com/office/drawing/2014/main" id="{B9C9A855-8A54-4B4D-B20F-20A38B74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706" y="5746441"/>
            <a:ext cx="7417871" cy="619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C366826-0442-4CE6-B32D-800B8A22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9512"/>
              </p:ext>
            </p:extLst>
          </p:nvPr>
        </p:nvGraphicFramePr>
        <p:xfrm>
          <a:off x="17251614" y="33800714"/>
          <a:ext cx="14405942" cy="81024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44701">
                  <a:extLst>
                    <a:ext uri="{9D8B030D-6E8A-4147-A177-3AD203B41FA5}">
                      <a16:colId xmlns:a16="http://schemas.microsoft.com/office/drawing/2014/main" val="856423294"/>
                    </a:ext>
                  </a:extLst>
                </a:gridCol>
                <a:gridCol w="11161241">
                  <a:extLst>
                    <a:ext uri="{9D8B030D-6E8A-4147-A177-3AD203B41FA5}">
                      <a16:colId xmlns:a16="http://schemas.microsoft.com/office/drawing/2014/main" val="4190803829"/>
                    </a:ext>
                  </a:extLst>
                </a:gridCol>
              </a:tblGrid>
              <a:tr h="2494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0" dirty="0">
                          <a:latin typeface="+mj-lt"/>
                        </a:rPr>
                        <a:t>염동현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새로운 개발 엔진인 유니티를 사용하여 게임을 개발하는데 있어서 많은 어려움이 있었지만</a:t>
                      </a:r>
                      <a:r>
                        <a:rPr lang="en-US" altLang="ko-KR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이때까지 배운 지식으로 상당부분 해결할 수 있었다</a:t>
                      </a:r>
                      <a:r>
                        <a:rPr lang="en-US" altLang="ko-KR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학교 </a:t>
                      </a:r>
                      <a:r>
                        <a:rPr lang="ko-KR" altLang="en-US" sz="30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과목이였던</a:t>
                      </a:r>
                      <a:r>
                        <a:rPr lang="ko-KR" alt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30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opengl</a:t>
                      </a:r>
                      <a:r>
                        <a:rPr lang="ko-KR" alt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과 달리 대부분의 물리충돌이나 움직임</a:t>
                      </a:r>
                      <a:r>
                        <a:rPr lang="en-US" altLang="ko-KR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생성</a:t>
                      </a:r>
                      <a:r>
                        <a:rPr lang="en-US" altLang="ko-KR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오브젝트 불러오기 등 다양한 기능을 내장하고 있었고 또한 사용하기도 쉬웠다</a:t>
                      </a:r>
                      <a:r>
                        <a:rPr lang="en-US" altLang="ko-KR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ko-KR" altLang="en-US" sz="3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68954"/>
                  </a:ext>
                </a:extLst>
              </a:tr>
              <a:tr h="2494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0" dirty="0">
                          <a:latin typeface="+mj-lt"/>
                        </a:rPr>
                        <a:t>차지민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이번 </a:t>
                      </a:r>
                      <a:r>
                        <a:rPr lang="ko-KR" altLang="en-US" sz="30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캡스톤을</a:t>
                      </a:r>
                      <a:r>
                        <a:rPr lang="ko-KR" alt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통해서 유니티를 활용한 재난 시뮬레이션을 만들어보았다</a:t>
                      </a:r>
                      <a:r>
                        <a:rPr lang="en-US" altLang="ko-KR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3D</a:t>
                      </a:r>
                      <a:r>
                        <a:rPr lang="ko-KR" alt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게임은 처음 만들어 본 것이라 어려움도 있었지만 팀원들과 같이 회의를 하면서 지식을 공유하고 검색하며 더 발전할 수 있는 시간을 가지게 되었다</a:t>
                      </a:r>
                      <a:r>
                        <a:rPr lang="en-US" altLang="ko-KR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시나리오부터 개발까지 하나씩 쌓아 올라 하나의 작품을 만들었다는 것에 대해 성취감을 느낀다</a:t>
                      </a:r>
                      <a:r>
                        <a:rPr lang="en-US" altLang="ko-KR" sz="3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ko-KR" altLang="en-US" sz="3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500492"/>
                  </a:ext>
                </a:extLst>
              </a:tr>
              <a:tr h="2494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0" dirty="0">
                          <a:latin typeface="+mj-lt"/>
                        </a:rPr>
                        <a:t>황유정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0" b="0" dirty="0">
                          <a:effectLst/>
                          <a:latin typeface="+mj-lt"/>
                        </a:rPr>
                        <a:t>이번 </a:t>
                      </a:r>
                      <a:r>
                        <a:rPr lang="ko-KR" altLang="en-US" sz="3000" b="0" dirty="0" err="1">
                          <a:effectLst/>
                          <a:latin typeface="+mj-lt"/>
                        </a:rPr>
                        <a:t>캡스톤을</a:t>
                      </a:r>
                      <a:r>
                        <a:rPr lang="ko-KR" altLang="en-US" sz="3000" b="0" dirty="0">
                          <a:effectLst/>
                          <a:latin typeface="+mj-lt"/>
                        </a:rPr>
                        <a:t> 통해 유니티 사용방법과 </a:t>
                      </a:r>
                      <a:r>
                        <a:rPr lang="en-US" altLang="ko-KR" sz="3000" b="0" dirty="0" err="1">
                          <a:effectLst/>
                          <a:latin typeface="+mj-lt"/>
                        </a:rPr>
                        <a:t>c#</a:t>
                      </a:r>
                      <a:r>
                        <a:rPr lang="ko-KR" altLang="en-US" sz="3000" b="0" dirty="0">
                          <a:effectLst/>
                          <a:latin typeface="+mj-lt"/>
                        </a:rPr>
                        <a:t>에 대해 공부해 볼 수 있었고 유니티가 편리한 엔진이라는 것을 깨닫게 되었다</a:t>
                      </a:r>
                      <a:r>
                        <a:rPr lang="en-US" altLang="ko-KR" sz="3000" b="0" dirty="0">
                          <a:effectLst/>
                          <a:latin typeface="+mj-lt"/>
                        </a:rPr>
                        <a:t>. </a:t>
                      </a:r>
                      <a:r>
                        <a:rPr lang="ko-KR" altLang="en-US" sz="3000" b="0" dirty="0">
                          <a:effectLst/>
                          <a:latin typeface="+mj-lt"/>
                        </a:rPr>
                        <a:t>유니티를 통해 평소 즐겨하던 </a:t>
                      </a:r>
                      <a:r>
                        <a:rPr lang="en-US" altLang="ko-KR" sz="3000" b="0" dirty="0">
                          <a:effectLst/>
                          <a:latin typeface="+mj-lt"/>
                        </a:rPr>
                        <a:t>2D </a:t>
                      </a:r>
                      <a:r>
                        <a:rPr lang="ko-KR" altLang="en-US" sz="3000" b="0" dirty="0">
                          <a:effectLst/>
                          <a:latin typeface="+mj-lt"/>
                        </a:rPr>
                        <a:t>게임을 </a:t>
                      </a:r>
                      <a:r>
                        <a:rPr lang="en-US" altLang="ko-KR" sz="3000" b="0" dirty="0">
                          <a:effectLst/>
                          <a:latin typeface="+mj-lt"/>
                        </a:rPr>
                        <a:t>3D</a:t>
                      </a:r>
                      <a:r>
                        <a:rPr lang="ko-KR" altLang="en-US" sz="3000" b="0" dirty="0">
                          <a:effectLst/>
                          <a:latin typeface="+mj-lt"/>
                        </a:rPr>
                        <a:t>로 </a:t>
                      </a:r>
                      <a:r>
                        <a:rPr lang="ko-KR" altLang="en-US" sz="3000" b="0" dirty="0" err="1">
                          <a:effectLst/>
                          <a:latin typeface="+mj-lt"/>
                        </a:rPr>
                        <a:t>제작해봐야겠다는</a:t>
                      </a:r>
                      <a:r>
                        <a:rPr lang="ko-KR" altLang="en-US" sz="3000" b="0" dirty="0">
                          <a:effectLst/>
                          <a:latin typeface="+mj-lt"/>
                        </a:rPr>
                        <a:t> 포부가 생겼다</a:t>
                      </a:r>
                      <a:r>
                        <a:rPr lang="en-US" altLang="ko-KR" sz="3000" b="0" dirty="0">
                          <a:effectLst/>
                          <a:latin typeface="+mj-lt"/>
                        </a:rPr>
                        <a:t>. </a:t>
                      </a:r>
                      <a:r>
                        <a:rPr lang="ko-KR" altLang="en-US" sz="3000" b="0" dirty="0">
                          <a:effectLst/>
                          <a:latin typeface="+mj-lt"/>
                        </a:rPr>
                        <a:t>중간중간 유니티 오류로 인한 어려움이 있었지만 구글링을 통하여 새로운 유니티 지식과 다양한 기술 구현 방법들에 대해 </a:t>
                      </a:r>
                      <a:r>
                        <a:rPr lang="ko-KR" altLang="en-US" sz="3000" b="0" dirty="0" err="1">
                          <a:effectLst/>
                          <a:latin typeface="+mj-lt"/>
                        </a:rPr>
                        <a:t>알게되었다</a:t>
                      </a:r>
                      <a:r>
                        <a:rPr lang="en-US" altLang="ko-KR" sz="3000" b="0" dirty="0">
                          <a:effectLst/>
                          <a:latin typeface="+mj-lt"/>
                        </a:rPr>
                        <a:t>.</a:t>
                      </a:r>
                      <a:endParaRPr lang="ko-KR" altLang="en-US" sz="3000" b="0" dirty="0">
                        <a:effectLst/>
                        <a:latin typeface="+mj-lt"/>
                      </a:endParaRP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4052293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4132FB6-148C-4A86-887B-1CCE63B6A0A0}"/>
              </a:ext>
            </a:extLst>
          </p:cNvPr>
          <p:cNvSpPr txBox="1"/>
          <p:nvPr/>
        </p:nvSpPr>
        <p:spPr>
          <a:xfrm>
            <a:off x="17251614" y="33195988"/>
            <a:ext cx="38469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/>
              <a:t>소감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576</Words>
  <Application>Microsoft Office PowerPoint</Application>
  <PresentationFormat>사용자 지정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황유정</cp:lastModifiedBy>
  <cp:revision>192</cp:revision>
  <dcterms:created xsi:type="dcterms:W3CDTF">2015-09-29T23:45:43Z</dcterms:created>
  <dcterms:modified xsi:type="dcterms:W3CDTF">2021-12-14T14:06:26Z</dcterms:modified>
</cp:coreProperties>
</file>