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4D8319-0952-490C-8684-6B4AA179E6E5}">
  <a:tblStyle styleId="{ED4D8319-0952-490C-8684-6B4AA179E6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2013626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2013626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2013626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2013626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2013626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2013626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2013626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2013626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2013626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2013626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2013626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2013626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013626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013626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01362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01362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2013626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201362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201362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201362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20136261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2013626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2013626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2013626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013626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013626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2013626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2013626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5.gif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gif"/><Relationship Id="rId6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Taku 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659" y="1139037"/>
            <a:ext cx="5519345" cy="241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00" y="1208925"/>
            <a:ext cx="3483775" cy="219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350" y="540376"/>
            <a:ext cx="41719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C9 to C18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50" y="1210650"/>
            <a:ext cx="5551650" cy="26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675" y="595249"/>
            <a:ext cx="5014700" cy="3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5" y="1056150"/>
            <a:ext cx="4230000" cy="296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C8 Transect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513" y="663825"/>
            <a:ext cx="44005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150" y="1006725"/>
            <a:ext cx="4693274" cy="35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1075950"/>
            <a:ext cx="4087276" cy="3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{ED4D8319-0952-490C-8684-6B4AA179E6E5}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Slope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Uncertainty (+/-)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Taku 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Taku 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Heather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C18 Vert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C18 to C8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C9 to C18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C8 Vert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52400"/>
            <a:ext cx="35623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50" y="152400"/>
            <a:ext cx="3829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850" y="2952750"/>
            <a:ext cx="3026641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100" y="3028950"/>
            <a:ext cx="2787947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Taku B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00" y="538400"/>
            <a:ext cx="3885325" cy="34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1205" l="0" r="0" t="0"/>
          <a:stretch/>
        </p:blipFill>
        <p:spPr>
          <a:xfrm>
            <a:off x="457200" y="796750"/>
            <a:ext cx="4402700" cy="3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0" l="1429" r="0" t="0"/>
          <a:stretch/>
        </p:blipFill>
        <p:spPr>
          <a:xfrm>
            <a:off x="4859900" y="962963"/>
            <a:ext cx="3885324" cy="29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52400"/>
            <a:ext cx="37338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913" y="152400"/>
            <a:ext cx="37623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913" y="2952750"/>
            <a:ext cx="317334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713" y="3181350"/>
            <a:ext cx="2571408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C18 Vert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152400"/>
            <a:ext cx="36385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863" y="15240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863" y="2952750"/>
            <a:ext cx="30575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913" y="3067050"/>
            <a:ext cx="28860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C18 to C8</a:t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