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2"/>
            <a:r>
              <a:rPr lang="en-US" dirty="0" smtClean="0"/>
              <a:t>Bubble-sort </a:t>
            </a:r>
            <a:r>
              <a:rPr lang="en-US" dirty="0" err="1" smtClean="0"/>
              <a:t>Familie</a:t>
            </a:r>
            <a:endParaRPr lang="en-US" dirty="0" smtClean="0"/>
          </a:p>
          <a:p>
            <a:pPr lvl="3"/>
            <a:r>
              <a:rPr lang="en-US" dirty="0" smtClean="0"/>
              <a:t>Bubble-sort</a:t>
            </a:r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Prinizip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hat Quicksort das </a:t>
            </a:r>
            <a:r>
              <a:rPr lang="en-US" dirty="0" err="1" smtClean="0"/>
              <a:t>Vorteil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(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– 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getrennt</a:t>
            </a:r>
            <a:r>
              <a:rPr lang="en-US" dirty="0" smtClean="0"/>
              <a:t> .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, </a:t>
            </a:r>
            <a:r>
              <a:rPr lang="en-US" dirty="0" err="1" smtClean="0"/>
              <a:t>wählt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s.g</a:t>
            </a:r>
            <a:r>
              <a:rPr lang="en-US" dirty="0" smtClean="0"/>
              <a:t>. </a:t>
            </a:r>
            <a:r>
              <a:rPr lang="en-US" dirty="0" err="1" smtClean="0"/>
              <a:t>Pivotelement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hinein</a:t>
            </a:r>
            <a:r>
              <a:rPr lang="en-US" dirty="0" smtClean="0"/>
              <a:t>,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rechte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aufgeruft</a:t>
            </a:r>
            <a:r>
              <a:rPr lang="en-US" dirty="0" smtClean="0"/>
              <a:t>, die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auf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zerteilt</a:t>
            </a:r>
            <a:r>
              <a:rPr lang="en-US" dirty="0" smtClean="0"/>
              <a:t>–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linke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. Die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von 1 </a:t>
            </a:r>
            <a:r>
              <a:rPr lang="en-US" dirty="0" err="1" smtClean="0"/>
              <a:t>oder</a:t>
            </a:r>
            <a:r>
              <a:rPr lang="en-US" dirty="0" smtClean="0"/>
              <a:t> 0 hat.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520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20" y="179388"/>
            <a:ext cx="4709791" cy="6519962"/>
          </a:xfrm>
        </p:spPr>
      </p:pic>
    </p:spTree>
    <p:extLst>
      <p:ext uri="{BB962C8B-B14F-4D97-AF65-F5344CB8AC3E}">
        <p14:creationId xmlns:p14="http://schemas.microsoft.com/office/powerpoint/2010/main" val="2868093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</a:t>
            </a:r>
            <a:r>
              <a:rPr lang="en-US" dirty="0" err="1" smtClean="0"/>
              <a:t>Pivotelements</a:t>
            </a:r>
            <a:r>
              <a:rPr lang="en-US" dirty="0" smtClean="0"/>
              <a:t>, </a:t>
            </a:r>
            <a:r>
              <a:rPr lang="en-US" dirty="0" err="1" smtClean="0"/>
              <a:t>wobei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Worst-case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das </a:t>
            </a:r>
            <a:r>
              <a:rPr lang="en-US" dirty="0" err="1" smtClean="0"/>
              <a:t>größte</a:t>
            </a:r>
            <a:r>
              <a:rPr lang="en-US" dirty="0" smtClean="0"/>
              <a:t> Element </a:t>
            </a:r>
            <a:r>
              <a:rPr lang="en-US" dirty="0" err="1" smtClean="0"/>
              <a:t>ist</a:t>
            </a:r>
            <a:r>
              <a:rPr lang="en-US" dirty="0" smtClean="0"/>
              <a:t>. 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nur</a:t>
            </a:r>
            <a:r>
              <a:rPr lang="en-US" dirty="0" smtClean="0"/>
              <a:t> um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von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Best-case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Pivotelement</a:t>
            </a:r>
            <a:r>
              <a:rPr lang="en-US" dirty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die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Average-case </a:t>
            </a:r>
            <a:r>
              <a:rPr lang="en-US" dirty="0" err="1" smtClean="0"/>
              <a:t>characteristisch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verschedenen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sein.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das </a:t>
            </a:r>
            <a:r>
              <a:rPr lang="en-US" dirty="0" err="1" smtClean="0"/>
              <a:t>Mittelelement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r>
              <a:rPr lang="en-US" dirty="0" smtClean="0"/>
              <a:t>. </a:t>
            </a:r>
            <a:r>
              <a:rPr lang="en-US" dirty="0" err="1" smtClean="0"/>
              <a:t>Eie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Mediane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, </a:t>
            </a:r>
            <a:r>
              <a:rPr lang="en-US" dirty="0" err="1" smtClean="0"/>
              <a:t>Mittleren</a:t>
            </a:r>
            <a:r>
              <a:rPr lang="en-US" dirty="0" smtClean="0"/>
              <a:t> und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smtClean="0"/>
              <a:t> in-place.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4264</TotalTime>
  <Words>1780</Words>
  <Application>Microsoft Office PowerPoint</Application>
  <PresentationFormat>Widescreen</PresentationFormat>
  <Paragraphs>173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5.1 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  <vt:lpstr>Quicksort – allgemeine idee</vt:lpstr>
      <vt:lpstr>Quicksort – c++</vt:lpstr>
      <vt:lpstr>Quicksort - eigenschaften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135</cp:revision>
  <dcterms:created xsi:type="dcterms:W3CDTF">2015-05-31T10:23:45Z</dcterms:created>
  <dcterms:modified xsi:type="dcterms:W3CDTF">2015-07-11T10:39:20Z</dcterms:modified>
</cp:coreProperties>
</file>