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8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ortierverfahren" TargetMode="External"/><Relationship Id="rId5" Type="http://schemas.openxmlformats.org/officeDocument/2006/relationships/hyperlink" Target="https://en.wikibooks.org/wiki/Algorithm_Implementation/Sorting" TargetMode="External"/><Relationship Id="rId4" Type="http://schemas.openxmlformats.org/officeDocument/2006/relationships/hyperlink" Target="http://www.bogotobogo.com/Algorithms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-petrov/SortingAlgorithms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characterisieren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und </a:t>
            </a:r>
            <a:r>
              <a:rPr lang="en-US" dirty="0" err="1" smtClean="0"/>
              <a:t>guter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, </a:t>
            </a:r>
            <a:r>
              <a:rPr lang="en-US" dirty="0" err="1"/>
              <a:t>darum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gut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wirklichen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err="1"/>
              <a:t>Typische</a:t>
            </a:r>
            <a:r>
              <a:rPr lang="en-US" dirty="0"/>
              <a:t> Average-</a:t>
            </a:r>
            <a:r>
              <a:rPr lang="en-US" dirty="0" err="1"/>
              <a:t>Komplexit</a:t>
            </a:r>
            <a:r>
              <a:rPr lang="de-DE" dirty="0"/>
              <a:t>ät </a:t>
            </a:r>
            <a:r>
              <a:rPr lang="bg-BG" dirty="0"/>
              <a:t>–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Typische</a:t>
            </a:r>
            <a:r>
              <a:rPr lang="en-US" dirty="0"/>
              <a:t> </a:t>
            </a:r>
            <a:r>
              <a:rPr lang="en-US" dirty="0" err="1"/>
              <a:t>Vertreter</a:t>
            </a:r>
            <a:r>
              <a:rPr lang="en-US" dirty="0"/>
              <a:t> – </a:t>
            </a:r>
            <a:r>
              <a:rPr lang="en-US" dirty="0" smtClean="0"/>
              <a:t>quicksort,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heapsort</a:t>
            </a:r>
            <a:r>
              <a:rPr lang="en-US" dirty="0" smtClean="0"/>
              <a:t>.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93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3"/>
            <a:r>
              <a:rPr lang="en-US" dirty="0" smtClean="0"/>
              <a:t>Bubble-sort</a:t>
            </a:r>
            <a:endParaRPr lang="en-US" dirty="0" smtClean="0"/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3"/>
            <a:r>
              <a:rPr lang="en-US" dirty="0" smtClean="0"/>
              <a:t>Counting </a:t>
            </a:r>
            <a:r>
              <a:rPr lang="en-US" dirty="0" smtClean="0"/>
              <a:t>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Abschluss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Prinizip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hat Quicksort das </a:t>
            </a:r>
            <a:r>
              <a:rPr lang="en-US" dirty="0" err="1" smtClean="0"/>
              <a:t>Vorteil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(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– 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getrennt</a:t>
            </a:r>
            <a:r>
              <a:rPr lang="en-US" dirty="0" smtClean="0"/>
              <a:t> .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, </a:t>
            </a:r>
            <a:r>
              <a:rPr lang="en-US" dirty="0" err="1" smtClean="0"/>
              <a:t>wählt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s.g</a:t>
            </a:r>
            <a:r>
              <a:rPr lang="en-US" dirty="0" smtClean="0"/>
              <a:t>. </a:t>
            </a:r>
            <a:r>
              <a:rPr lang="en-US" dirty="0" err="1" smtClean="0"/>
              <a:t>Pivotelement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hinein</a:t>
            </a:r>
            <a:r>
              <a:rPr lang="en-US" dirty="0" smtClean="0"/>
              <a:t>,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rechte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aufgeruft</a:t>
            </a:r>
            <a:r>
              <a:rPr lang="en-US" dirty="0" smtClean="0"/>
              <a:t>, die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auf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zerteilt</a:t>
            </a:r>
            <a:r>
              <a:rPr lang="en-US" dirty="0" smtClean="0"/>
              <a:t>–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linke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. Die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von 1 </a:t>
            </a:r>
            <a:r>
              <a:rPr lang="en-US" dirty="0" err="1" smtClean="0"/>
              <a:t>oder</a:t>
            </a:r>
            <a:r>
              <a:rPr lang="en-US" dirty="0" smtClean="0"/>
              <a:t> 0 hat.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20" y="179388"/>
            <a:ext cx="4709791" cy="6519962"/>
          </a:xfrm>
        </p:spPr>
      </p:pic>
    </p:spTree>
    <p:extLst>
      <p:ext uri="{BB962C8B-B14F-4D97-AF65-F5344CB8AC3E}">
        <p14:creationId xmlns:p14="http://schemas.microsoft.com/office/powerpoint/2010/main" val="28680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</a:t>
            </a:r>
            <a:r>
              <a:rPr lang="en-US" dirty="0" err="1" smtClean="0"/>
              <a:t>Pivotelements</a:t>
            </a:r>
            <a:r>
              <a:rPr lang="en-US" dirty="0" smtClean="0"/>
              <a:t>, </a:t>
            </a:r>
            <a:r>
              <a:rPr lang="en-US" dirty="0" err="1" smtClean="0"/>
              <a:t>wobei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Worst-case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das </a:t>
            </a:r>
            <a:r>
              <a:rPr lang="en-US" dirty="0" err="1" smtClean="0"/>
              <a:t>größte</a:t>
            </a:r>
            <a:r>
              <a:rPr lang="en-US" dirty="0" smtClean="0"/>
              <a:t> Element </a:t>
            </a:r>
            <a:r>
              <a:rPr lang="en-US" dirty="0" err="1" smtClean="0"/>
              <a:t>ist</a:t>
            </a:r>
            <a:r>
              <a:rPr lang="en-US" dirty="0" smtClean="0"/>
              <a:t>. 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nur</a:t>
            </a:r>
            <a:r>
              <a:rPr lang="en-US" dirty="0" smtClean="0"/>
              <a:t> um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von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Best-case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Pivotelement</a:t>
            </a:r>
            <a:r>
              <a:rPr lang="en-US" dirty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die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Average-case </a:t>
            </a:r>
            <a:r>
              <a:rPr lang="en-US" dirty="0" err="1" smtClean="0"/>
              <a:t>characteristisch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verschedenen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sein.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das </a:t>
            </a:r>
            <a:r>
              <a:rPr lang="en-US" dirty="0" err="1" smtClean="0"/>
              <a:t>Mittelelement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r>
              <a:rPr lang="en-US" dirty="0" smtClean="0"/>
              <a:t>. </a:t>
            </a:r>
            <a:r>
              <a:rPr lang="en-US" dirty="0" err="1" smtClean="0"/>
              <a:t>Eie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Mediane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, </a:t>
            </a:r>
            <a:r>
              <a:rPr lang="en-US" dirty="0" err="1" smtClean="0"/>
              <a:t>Mittleren</a:t>
            </a:r>
            <a:r>
              <a:rPr lang="en-US" dirty="0" smtClean="0"/>
              <a:t> und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in-place.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, die </a:t>
            </a:r>
            <a:r>
              <a:rPr lang="en-US" dirty="0" err="1" smtClean="0"/>
              <a:t>Eingabe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/>
              <a:t> </a:t>
            </a:r>
            <a:r>
              <a:rPr lang="en-US" dirty="0" err="1" smtClean="0"/>
              <a:t>binären</a:t>
            </a:r>
            <a:r>
              <a:rPr lang="en-US" dirty="0" smtClean="0"/>
              <a:t> Max-Heap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den </a:t>
            </a:r>
            <a:r>
              <a:rPr lang="en-US" dirty="0" err="1" smtClean="0"/>
              <a:t>größten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auf der </a:t>
            </a:r>
            <a:r>
              <a:rPr lang="en-US" dirty="0" err="1" smtClean="0"/>
              <a:t>Spitze</a:t>
            </a:r>
            <a:r>
              <a:rPr lang="en-US" dirty="0" smtClean="0"/>
              <a:t> </a:t>
            </a:r>
            <a:r>
              <a:rPr lang="en-US" dirty="0" err="1" smtClean="0"/>
              <a:t>bekommt</a:t>
            </a:r>
            <a:r>
              <a:rPr lang="en-US" dirty="0" smtClean="0"/>
              <a:t>. Dieses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vertausht</a:t>
            </a:r>
            <a:r>
              <a:rPr lang="en-US" dirty="0" smtClean="0"/>
              <a:t>, die </a:t>
            </a:r>
            <a:r>
              <a:rPr lang="en-US" dirty="0" err="1" smtClean="0"/>
              <a:t>Mengengröße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verringert</a:t>
            </a:r>
            <a:r>
              <a:rPr lang="en-US" dirty="0" smtClean="0"/>
              <a:t>, und der Heap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korrigiert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/>
              <a:t>Mengengröße</a:t>
            </a:r>
            <a:r>
              <a:rPr lang="en-US" dirty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24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34" y="153988"/>
            <a:ext cx="6421065" cy="6560654"/>
          </a:xfrm>
        </p:spPr>
      </p:pic>
    </p:spTree>
    <p:extLst>
      <p:ext uri="{BB962C8B-B14F-4D97-AF65-F5344CB8AC3E}">
        <p14:creationId xmlns:p14="http://schemas.microsoft.com/office/powerpoint/2010/main" val="36743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der </a:t>
            </a:r>
            <a:r>
              <a:rPr lang="en-US" dirty="0" err="1" smtClean="0"/>
              <a:t>Länge</a:t>
            </a:r>
            <a:r>
              <a:rPr lang="en-US" dirty="0" smtClean="0"/>
              <a:t> n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Komplexitätszahl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19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smtClean="0"/>
              <a:t>alternative </a:t>
            </a:r>
            <a:r>
              <a:rPr lang="en-US" dirty="0" err="1" smtClean="0"/>
              <a:t>Methoden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Indexieren</a:t>
            </a:r>
            <a:r>
              <a:rPr lang="en-US" dirty="0" smtClean="0"/>
              <a:t>, </a:t>
            </a:r>
            <a:r>
              <a:rPr lang="en-US" dirty="0" err="1" smtClean="0"/>
              <a:t>Zählen</a:t>
            </a:r>
            <a:r>
              <a:rPr lang="en-US" dirty="0" smtClean="0"/>
              <a:t>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Counting sort, bucket sort</a:t>
            </a:r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K</a:t>
            </a:r>
            <a:r>
              <a:rPr lang="de-DE" dirty="0" smtClean="0"/>
              <a:t>ompromiss mit Speicherbedarf, damit bessere Laufzeiten zu erreichen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de-DE" dirty="0"/>
              <a:t>für numerische Datentypen verwendet </a:t>
            </a:r>
            <a:r>
              <a:rPr lang="de-DE" dirty="0" smtClean="0"/>
              <a:t>werden.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sort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natürlichen</a:t>
            </a:r>
            <a:r>
              <a:rPr lang="en-US" dirty="0" smtClean="0"/>
              <a:t>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O(n) </a:t>
            </a:r>
            <a:r>
              <a:rPr lang="en-US" dirty="0" err="1" smtClean="0"/>
              <a:t>sortieren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falls </a:t>
            </a:r>
            <a:r>
              <a:rPr lang="en-US" dirty="0" err="1" smtClean="0"/>
              <a:t>es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der </a:t>
            </a:r>
            <a:r>
              <a:rPr lang="en-US" dirty="0" err="1" smtClean="0"/>
              <a:t>Reihe</a:t>
            </a:r>
            <a:r>
              <a:rPr lang="en-US" dirty="0" smtClean="0"/>
              <a:t> </a:t>
            </a:r>
            <a:r>
              <a:rPr lang="en-US" dirty="0" err="1" smtClean="0"/>
              <a:t>weißt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schafft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de-DE" dirty="0" smtClean="0"/>
              <a:t>Histogramm – wie oft man die verschedene Zahlen in der Reihe findet. Dann wird die Eingabe menge nach diesem Regel herumgeordnet.</a:t>
            </a:r>
          </a:p>
        </p:txBody>
      </p:sp>
    </p:spTree>
    <p:extLst>
      <p:ext uri="{BB962C8B-B14F-4D97-AF65-F5344CB8AC3E}">
        <p14:creationId xmlns:p14="http://schemas.microsoft.com/office/powerpoint/2010/main" val="11174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– 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8487"/>
            <a:ext cx="7233796" cy="4885385"/>
          </a:xfrm>
        </p:spPr>
      </p:pic>
    </p:spTree>
    <p:extLst>
      <p:ext uri="{BB962C8B-B14F-4D97-AF65-F5344CB8AC3E}">
        <p14:creationId xmlns:p14="http://schemas.microsoft.com/office/powerpoint/2010/main" val="866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– die </a:t>
            </a:r>
            <a:r>
              <a:rPr lang="en-US" dirty="0" err="1" smtClean="0"/>
              <a:t>Mengengröße</a:t>
            </a:r>
            <a:r>
              <a:rPr lang="en-US" dirty="0" smtClean="0"/>
              <a:t> n und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k.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Laufzeit</a:t>
            </a:r>
            <a:r>
              <a:rPr lang="en-US" dirty="0" smtClean="0"/>
              <a:t> O(n + k).</a:t>
            </a:r>
          </a:p>
          <a:p>
            <a:r>
              <a:rPr lang="en-US" dirty="0" smtClean="0"/>
              <a:t>Das gilt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Speicherbedarf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man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Arrays </a:t>
            </a:r>
            <a:r>
              <a:rPr lang="en-US" dirty="0" err="1" smtClean="0"/>
              <a:t>benötigt</a:t>
            </a:r>
            <a:r>
              <a:rPr lang="en-US" dirty="0" smtClean="0"/>
              <a:t> – </a:t>
            </a:r>
            <a:r>
              <a:rPr lang="en-US" dirty="0" err="1" smtClean="0"/>
              <a:t>ein</a:t>
            </a:r>
            <a:r>
              <a:rPr lang="en-US" dirty="0" smtClean="0"/>
              <a:t> temporary Array der </a:t>
            </a:r>
            <a:r>
              <a:rPr lang="en-US" dirty="0" err="1" smtClean="0"/>
              <a:t>Länge</a:t>
            </a:r>
            <a:r>
              <a:rPr lang="en-US" dirty="0" smtClean="0"/>
              <a:t> k und </a:t>
            </a:r>
            <a:r>
              <a:rPr lang="en-US" dirty="0" err="1" smtClean="0"/>
              <a:t>ein</a:t>
            </a:r>
            <a:r>
              <a:rPr lang="en-US" dirty="0" smtClean="0"/>
              <a:t> Array, das die </a:t>
            </a:r>
            <a:r>
              <a:rPr lang="en-US" dirty="0" err="1" smtClean="0"/>
              <a:t>sortierten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– der </a:t>
            </a:r>
            <a:r>
              <a:rPr lang="en-US" dirty="0" err="1" smtClean="0"/>
              <a:t>Länge</a:t>
            </a:r>
            <a:r>
              <a:rPr lang="en-US" dirty="0" smtClean="0"/>
              <a:t> n. Man </a:t>
            </a:r>
            <a:r>
              <a:rPr lang="en-US" dirty="0" err="1" smtClean="0"/>
              <a:t>sagt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out-of-place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Korrektheit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Shränke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59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/>
              <a:t>Nicht-Vergleichbasierte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Bucketsort</a:t>
            </a:r>
            <a:r>
              <a:rPr lang="en-US" dirty="0" smtClean="0"/>
              <a:t> – 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Werten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Arrays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füllen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anderes</a:t>
            </a:r>
            <a:r>
              <a:rPr lang="en-US" dirty="0" smtClean="0"/>
              <a:t> </a:t>
            </a:r>
            <a:r>
              <a:rPr lang="en-US" dirty="0" err="1" smtClean="0"/>
              <a:t>Sortierverfahren</a:t>
            </a:r>
            <a:r>
              <a:rPr lang="en-US" dirty="0" smtClean="0"/>
              <a:t> </a:t>
            </a:r>
            <a:r>
              <a:rPr lang="en-US" dirty="0" err="1" smtClean="0"/>
              <a:t>anzuordnen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Buckets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Konkateniert</a:t>
            </a:r>
            <a:r>
              <a:rPr lang="en-US" dirty="0" smtClean="0"/>
              <a:t> und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zurückgegeben</a:t>
            </a:r>
            <a:r>
              <a:rPr lang="en-US" dirty="0" smtClean="0"/>
              <a:t>. </a:t>
            </a:r>
            <a:r>
              <a:rPr lang="en-US" dirty="0" err="1" smtClean="0"/>
              <a:t>Arbeitet</a:t>
            </a:r>
            <a:r>
              <a:rPr lang="en-US" dirty="0" smtClean="0"/>
              <a:t> out-of-place.</a:t>
            </a:r>
          </a:p>
          <a:p>
            <a:r>
              <a:rPr lang="en-US" dirty="0" err="1" smtClean="0"/>
              <a:t>Radixsort</a:t>
            </a:r>
            <a:r>
              <a:rPr lang="en-US" dirty="0" smtClean="0"/>
              <a:t> – </a:t>
            </a:r>
            <a:r>
              <a:rPr lang="en-US" dirty="0" err="1" smtClean="0"/>
              <a:t>basiert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Countingsort</a:t>
            </a:r>
            <a:r>
              <a:rPr lang="en-US" dirty="0" smtClean="0"/>
              <a:t>, und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Countingsort</a:t>
            </a:r>
            <a:r>
              <a:rPr lang="en-US" dirty="0" smtClean="0"/>
              <a:t> </a:t>
            </a:r>
            <a:r>
              <a:rPr lang="en-US" dirty="0" err="1" smtClean="0"/>
              <a:t>vertraut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Eingabe</a:t>
            </a:r>
            <a:r>
              <a:rPr lang="en-US" dirty="0" smtClean="0"/>
              <a:t> der </a:t>
            </a:r>
            <a:r>
              <a:rPr lang="en-US" dirty="0" err="1" smtClean="0"/>
              <a:t>oberen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der </a:t>
            </a:r>
            <a:r>
              <a:rPr lang="en-US" dirty="0" err="1" smtClean="0"/>
              <a:t>Datenmenge</a:t>
            </a:r>
            <a:r>
              <a:rPr lang="en-US" dirty="0" smtClean="0"/>
              <a:t>.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erriecht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lineare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Davon </a:t>
            </a:r>
            <a:r>
              <a:rPr lang="en-US" dirty="0" err="1" smtClean="0"/>
              <a:t>ausgegangen</a:t>
            </a:r>
            <a:r>
              <a:rPr lang="en-US" dirty="0" smtClean="0"/>
              <a:t>, </a:t>
            </a:r>
            <a:r>
              <a:rPr lang="de-DE" dirty="0"/>
              <a:t>die Schlüssel der zu sortierenden Daten nur aus Zeichen eines endlichen Alphabets </a:t>
            </a:r>
            <a:r>
              <a:rPr lang="de-DE" dirty="0" smtClean="0"/>
              <a:t>bestehen, dessen Länge vorausbekannt ist, und das gild als eine obere Schränke des Algorithmus.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43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Wahl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Verfahrens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praktischen</a:t>
            </a:r>
            <a:r>
              <a:rPr lang="en-US" dirty="0" smtClean="0"/>
              <a:t>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von der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–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genung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komlpläxes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ungünstig</a:t>
            </a:r>
            <a:r>
              <a:rPr lang="en-US" dirty="0" smtClean="0"/>
              <a:t> sein. </a:t>
            </a:r>
            <a:r>
              <a:rPr lang="en-US" dirty="0" err="1" smtClean="0"/>
              <a:t>Jederfalls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Kentniss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wigtig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in der </a:t>
            </a:r>
            <a:r>
              <a:rPr lang="en-US" dirty="0" err="1" smtClean="0"/>
              <a:t>Zeit</a:t>
            </a:r>
            <a:r>
              <a:rPr lang="en-US" dirty="0" smtClean="0"/>
              <a:t>- und </a:t>
            </a:r>
            <a:r>
              <a:rPr lang="en-US" dirty="0" err="1" smtClean="0"/>
              <a:t>Kostengrenzen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unvermeidbarer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85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gsw-FR" dirty="0"/>
              <a:t>Donald E. </a:t>
            </a:r>
            <a:r>
              <a:rPr lang="gsw-FR" dirty="0" smtClean="0"/>
              <a:t>Knuth - </a:t>
            </a:r>
            <a:r>
              <a:rPr lang="en-US" i="1" dirty="0"/>
              <a:t>The Art of Computer </a:t>
            </a:r>
            <a:r>
              <a:rPr lang="en-US" i="1" dirty="0" smtClean="0"/>
              <a:t>Programming</a:t>
            </a:r>
          </a:p>
          <a:p>
            <a:r>
              <a:rPr lang="en-US" dirty="0" err="1"/>
              <a:t>Rivest</a:t>
            </a:r>
            <a:r>
              <a:rPr lang="en-US" dirty="0"/>
              <a:t>, Stein - Introduction to </a:t>
            </a:r>
            <a:r>
              <a:rPr lang="en-US" dirty="0" err="1"/>
              <a:t>Algorithms,Cambridge</a:t>
            </a:r>
            <a:r>
              <a:rPr lang="en-US" dirty="0"/>
              <a:t>, 2001</a:t>
            </a:r>
            <a:endParaRPr lang="en-US" dirty="0" smtClean="0"/>
          </a:p>
          <a:p>
            <a:r>
              <a:rPr lang="gsw-FR" dirty="0">
                <a:hlinkClick r:id="rId2"/>
              </a:rPr>
              <a:t>http://www.codeproject.com</a:t>
            </a:r>
            <a:r>
              <a:rPr lang="gsw-FR" dirty="0" smtClean="0">
                <a:hlinkClick r:id="rId2"/>
              </a:rPr>
              <a:t>/</a:t>
            </a:r>
            <a:endParaRPr lang="gsw-FR" dirty="0" smtClean="0"/>
          </a:p>
          <a:p>
            <a:r>
              <a:rPr lang="gsw-FR" dirty="0">
                <a:hlinkClick r:id="rId3"/>
              </a:rPr>
              <a:t>http://stackoverflow.com</a:t>
            </a:r>
            <a:r>
              <a:rPr lang="gsw-FR" dirty="0" smtClean="0">
                <a:hlinkClick r:id="rId3"/>
              </a:rPr>
              <a:t>/</a:t>
            </a:r>
            <a:endParaRPr lang="gsw-FR" dirty="0" smtClean="0"/>
          </a:p>
          <a:p>
            <a:r>
              <a:rPr lang="gsw-FR" dirty="0">
                <a:hlinkClick r:id="rId4"/>
              </a:rPr>
              <a:t>http://www.bogotobogo.com/Algorithms</a:t>
            </a:r>
            <a:r>
              <a:rPr lang="gsw-FR" dirty="0" smtClean="0">
                <a:hlinkClick r:id="rId4"/>
              </a:rPr>
              <a:t>/</a:t>
            </a:r>
            <a:endParaRPr lang="gsw-FR" dirty="0" smtClean="0"/>
          </a:p>
          <a:p>
            <a:r>
              <a:rPr lang="gsw-FR" dirty="0">
                <a:hlinkClick r:id="rId5"/>
              </a:rPr>
              <a:t>https://</a:t>
            </a:r>
            <a:r>
              <a:rPr lang="gsw-FR" dirty="0" smtClean="0">
                <a:hlinkClick r:id="rId5"/>
              </a:rPr>
              <a:t>en.wikibooks.org/wiki/Algorithm_Implementation/Sorting</a:t>
            </a:r>
            <a:endParaRPr lang="gsw-FR" dirty="0" smtClean="0"/>
          </a:p>
          <a:p>
            <a:r>
              <a:rPr lang="gsw-FR" dirty="0">
                <a:hlinkClick r:id="rId6"/>
              </a:rPr>
              <a:t>https://</a:t>
            </a:r>
            <a:r>
              <a:rPr lang="gsw-FR" dirty="0" smtClean="0">
                <a:hlinkClick r:id="rId6"/>
              </a:rPr>
              <a:t>de.wikipedia.org/wiki/Sortierverfahren</a:t>
            </a:r>
            <a:endParaRPr lang="gsw-FR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und </a:t>
            </a:r>
            <a:r>
              <a:rPr lang="en-US" dirty="0" err="1" smtClean="0"/>
              <a:t>dokumente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sw-FR" dirty="0"/>
              <a:t>https://github.com/d-petrov/SortingAlgorithms</a:t>
            </a:r>
            <a:r>
              <a:rPr lang="gsw-FR" dirty="0" smtClean="0"/>
              <a:t>/</a:t>
            </a:r>
            <a:endParaRPr lang="gsw-FR" dirty="0"/>
          </a:p>
          <a:p>
            <a:r>
              <a:rPr lang="gsw-FR" dirty="0" smtClean="0"/>
              <a:t>Downoad zip: </a:t>
            </a:r>
            <a:r>
              <a:rPr lang="gsw-FR" dirty="0" smtClean="0">
                <a:hlinkClick r:id="rId2"/>
              </a:rPr>
              <a:t>https</a:t>
            </a:r>
            <a:r>
              <a:rPr lang="gsw-FR" dirty="0">
                <a:hlinkClick r:id="rId2"/>
              </a:rPr>
              <a:t>://github.com/d-petrov/SortingAlgorithms/archive/master.zip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64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5619</TotalTime>
  <Words>2292</Words>
  <Application>Microsoft Office PowerPoint</Application>
  <PresentationFormat>Widescreen</PresentationFormat>
  <Paragraphs>209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Effiziente verfahren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  <vt:lpstr>Quicksort – allgemeine idee</vt:lpstr>
      <vt:lpstr>Quicksort – c++</vt:lpstr>
      <vt:lpstr>Quicksort - eigenschaften</vt:lpstr>
      <vt:lpstr>Heapsort – allgemeine idee</vt:lpstr>
      <vt:lpstr>Heapsort – c++</vt:lpstr>
      <vt:lpstr>Heapsort - eigenschaften</vt:lpstr>
      <vt:lpstr>5.2 Nicht-Vergleichbasierte verfahren</vt:lpstr>
      <vt:lpstr>Counting sort – allgemeine idee</vt:lpstr>
      <vt:lpstr>Counting sort – C++</vt:lpstr>
      <vt:lpstr>Counting sort - eigenschaften</vt:lpstr>
      <vt:lpstr>Andere Nicht-Vergleichbasierte verfahren</vt:lpstr>
      <vt:lpstr>abschluss</vt:lpstr>
      <vt:lpstr>Quellen</vt:lpstr>
      <vt:lpstr>Source code und dokumente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162</cp:revision>
  <dcterms:created xsi:type="dcterms:W3CDTF">2015-05-31T10:23:45Z</dcterms:created>
  <dcterms:modified xsi:type="dcterms:W3CDTF">2015-07-12T09:14:35Z</dcterms:modified>
</cp:coreProperties>
</file>