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8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lauft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Datenmenge</a:t>
            </a:r>
            <a:r>
              <a:rPr lang="en-US" dirty="0" smtClean="0"/>
              <a:t> von links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das </a:t>
            </a:r>
            <a:r>
              <a:rPr lang="en-US" dirty="0" err="1" smtClean="0"/>
              <a:t>aktuelle</a:t>
            </a:r>
            <a:r>
              <a:rPr lang="en-US" dirty="0" smtClean="0"/>
              <a:t> Element und sein </a:t>
            </a:r>
            <a:r>
              <a:rPr lang="en-US" dirty="0" err="1" smtClean="0"/>
              <a:t>Nachbar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(die </a:t>
            </a:r>
            <a:r>
              <a:rPr lang="en-US" dirty="0" err="1" smtClean="0"/>
              <a:t>s.g</a:t>
            </a:r>
            <a:r>
              <a:rPr lang="en-US" dirty="0" smtClean="0"/>
              <a:t>. Bubble-</a:t>
            </a:r>
            <a:r>
              <a:rPr lang="en-US" dirty="0" err="1" smtClean="0"/>
              <a:t>pahse</a:t>
            </a:r>
            <a:r>
              <a:rPr lang="en-US" dirty="0" smtClean="0"/>
              <a:t>). Falls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,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man,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6227"/>
            <a:ext cx="3343742" cy="11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1" y="2196227"/>
            <a:ext cx="4029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 (hat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Speicherbedarf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Worst-case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Average-case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wird</a:t>
            </a:r>
            <a:r>
              <a:rPr lang="en-US" dirty="0" smtClean="0"/>
              <a:t> 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Einfachslernen</a:t>
            </a:r>
            <a:r>
              <a:rPr lang="en-US" dirty="0" smtClean="0"/>
              <a:t> un </a:t>
            </a:r>
            <a:r>
              <a:rPr lang="en-US" dirty="0" err="1" smtClean="0"/>
              <a:t>Demonstrationen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11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characterisieren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 und </a:t>
            </a:r>
            <a:r>
              <a:rPr lang="en-US" dirty="0" err="1" smtClean="0"/>
              <a:t>guter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, </a:t>
            </a:r>
            <a:r>
              <a:rPr lang="en-US" dirty="0" err="1"/>
              <a:t>darum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gut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</a:t>
            </a:r>
            <a:r>
              <a:rPr lang="en-US" dirty="0" err="1" smtClean="0"/>
              <a:t>wirklichen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err="1"/>
              <a:t>Typische</a:t>
            </a:r>
            <a:r>
              <a:rPr lang="en-US" dirty="0"/>
              <a:t> Average-</a:t>
            </a:r>
            <a:r>
              <a:rPr lang="en-US" dirty="0" err="1"/>
              <a:t>Komplexit</a:t>
            </a:r>
            <a:r>
              <a:rPr lang="de-DE" dirty="0"/>
              <a:t>ät </a:t>
            </a:r>
            <a:r>
              <a:rPr lang="bg-BG" dirty="0"/>
              <a:t>– </a:t>
            </a: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Typische</a:t>
            </a:r>
            <a:r>
              <a:rPr lang="en-US" dirty="0"/>
              <a:t> </a:t>
            </a:r>
            <a:r>
              <a:rPr lang="en-US" dirty="0" err="1"/>
              <a:t>Vertreter</a:t>
            </a:r>
            <a:r>
              <a:rPr lang="en-US" dirty="0"/>
              <a:t> – </a:t>
            </a:r>
            <a:r>
              <a:rPr lang="en-US" dirty="0" smtClean="0"/>
              <a:t>quicksort,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heapsort</a:t>
            </a:r>
            <a:r>
              <a:rPr lang="en-US" dirty="0" smtClean="0"/>
              <a:t>.</a:t>
            </a:r>
            <a:endParaRPr lang="bg-BG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930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38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Arebeitet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 </a:t>
            </a: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Nachteile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vermeiden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solches</a:t>
            </a:r>
            <a:r>
              <a:rPr lang="en-US" dirty="0" smtClean="0"/>
              <a:t> </a:t>
            </a:r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</a:t>
            </a:r>
            <a:r>
              <a:rPr lang="en-US" dirty="0" smtClean="0"/>
              <a:t>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weite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der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sein </a:t>
            </a:r>
            <a:r>
              <a:rPr lang="en-US" dirty="0" err="1" smtClean="0"/>
              <a:t>müssen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in </a:t>
            </a:r>
            <a:r>
              <a:rPr lang="en-US" dirty="0" err="1" smtClean="0"/>
              <a:t>kleinere</a:t>
            </a:r>
            <a:r>
              <a:rPr lang="en-US" dirty="0" smtClean="0"/>
              <a:t> Mengen </a:t>
            </a:r>
            <a:r>
              <a:rPr lang="en-US" dirty="0" err="1" smtClean="0"/>
              <a:t>unterteilt</a:t>
            </a:r>
            <a:r>
              <a:rPr lang="en-US" dirty="0" smtClean="0"/>
              <a:t>,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Elementenanzahl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unterscheidet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Gruppierung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genannt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– </a:t>
            </a:r>
            <a:r>
              <a:rPr lang="en-US" dirty="0" err="1" smtClean="0"/>
              <a:t>Faktor</a:t>
            </a:r>
            <a:r>
              <a:rPr lang="en-US" dirty="0" smtClean="0"/>
              <a:t> 2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die </a:t>
            </a:r>
            <a:r>
              <a:rPr lang="en-US" dirty="0" err="1" smtClean="0"/>
              <a:t>Indizes</a:t>
            </a:r>
            <a:r>
              <a:rPr lang="en-US" dirty="0" smtClean="0"/>
              <a:t> 0,2,4,6 </a:t>
            </a:r>
            <a:r>
              <a:rPr lang="en-US" dirty="0" err="1" smtClean="0"/>
              <a:t>usw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r>
              <a:rPr lang="en-US" dirty="0" smtClean="0"/>
              <a:t>.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1,3,5,7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eliminieren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</a:t>
            </a:r>
            <a:r>
              <a:rPr lang="en-US" dirty="0" err="1" smtClean="0"/>
              <a:t>Insertionsort</a:t>
            </a:r>
            <a:r>
              <a:rPr lang="en-US" dirty="0" smtClean="0"/>
              <a:t> die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man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Distanzfolgen</a:t>
            </a:r>
            <a:r>
              <a:rPr lang="en-US" dirty="0" smtClean="0"/>
              <a:t>, und der Wahl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Distanzfolge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2632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2" y="1652588"/>
            <a:ext cx="5258534" cy="26387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62" y="3655798"/>
            <a:ext cx="7173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3"/>
            <a:r>
              <a:rPr lang="en-US" dirty="0" smtClean="0"/>
              <a:t>Bubble-sort</a:t>
            </a:r>
            <a:endParaRPr lang="en-US" dirty="0" smtClean="0"/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2"/>
            <a:r>
              <a:rPr lang="en-US" dirty="0" err="1" smtClean="0"/>
              <a:t>Distributierte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Counting 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Komlexität </a:t>
                </a:r>
                <a:r>
                  <a:rPr lang="en-US" dirty="0" err="1" smtClean="0"/>
                  <a:t>hängt</a:t>
                </a:r>
                <a:r>
                  <a:rPr lang="en-US" dirty="0" smtClean="0"/>
                  <a:t> von der </a:t>
                </a:r>
                <a:r>
                  <a:rPr lang="en-US" dirty="0" err="1" smtClean="0"/>
                  <a:t>Sequenz</a:t>
                </a:r>
                <a:r>
                  <a:rPr lang="en-US" dirty="0" smtClean="0"/>
                  <a:t>, die man </a:t>
                </a:r>
                <a:r>
                  <a:rPr lang="en-US" dirty="0" err="1" smtClean="0"/>
                  <a:t>benuzt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wie</a:t>
                </a:r>
                <a:r>
                  <a:rPr lang="en-US" dirty="0" smtClean="0"/>
                  <a:t> die Donald Shell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{1,2,4,8..2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}, die </a:t>
                </a:r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Komlexität</a:t>
                </a:r>
                <a:r>
                  <a:rPr lang="en-US" dirty="0"/>
                  <a:t> </a:t>
                </a:r>
                <a:r>
                  <a:rPr lang="en-US" dirty="0" err="1" smtClean="0"/>
                  <a:t>bezeigt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seht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effizient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arbeiten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warum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Ciura-Folge</a:t>
                </a:r>
                <a:r>
                  <a:rPr lang="en-US" dirty="0"/>
                  <a:t> {</a:t>
                </a:r>
                <a:r>
                  <a:rPr lang="en-US" dirty="0" smtClean="0"/>
                  <a:t>701,301,132,57,23,10,4,1}</a:t>
                </a:r>
              </a:p>
              <a:p>
                <a:r>
                  <a:rPr lang="en-US" dirty="0" smtClean="0"/>
                  <a:t>Die </a:t>
                </a:r>
                <a:r>
                  <a:rPr lang="en-US" dirty="0" err="1" smtClean="0"/>
                  <a:t>beste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Praktikum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besteht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Tokuda-Folge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mit</a:t>
                </a:r>
                <a:r>
                  <a:rPr lang="en-US" dirty="0" smtClean="0"/>
                  <a:t> der 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dargestellt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wird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Arbeitet</a:t>
                </a:r>
                <a:r>
                  <a:rPr lang="en-US" dirty="0" smtClean="0"/>
                  <a:t> in-place.</a:t>
                </a:r>
              </a:p>
              <a:p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stabil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Best known case – O(n)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  <a:blipFill rotWithShape="0">
                <a:blip r:embed="rId2"/>
                <a:stretch>
                  <a:fillRect l="-1046" t="-22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32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Prinzipiell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von </a:t>
            </a:r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en-US" dirty="0" err="1" smtClean="0"/>
              <a:t>abgestammt</a:t>
            </a:r>
            <a:r>
              <a:rPr lang="en-US" dirty="0" smtClean="0"/>
              <a:t>, </a:t>
            </a:r>
            <a:r>
              <a:rPr lang="en-US" dirty="0" err="1" smtClean="0"/>
              <a:t>kombinert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Techniken</a:t>
            </a:r>
            <a:r>
              <a:rPr lang="en-US" dirty="0" smtClean="0"/>
              <a:t> von </a:t>
            </a:r>
            <a:r>
              <a:rPr lang="en-US" dirty="0" err="1" smtClean="0"/>
              <a:t>Shellsort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benachbarte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und </a:t>
            </a:r>
            <a:r>
              <a:rPr lang="en-US" dirty="0" err="1" smtClean="0"/>
              <a:t>vertauscht</a:t>
            </a:r>
            <a:r>
              <a:rPr lang="en-US" dirty="0" smtClean="0"/>
              <a:t>.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beginnt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, die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auseinander</a:t>
            </a:r>
            <a:r>
              <a:rPr lang="en-US" dirty="0" smtClean="0"/>
              <a:t> </a:t>
            </a:r>
            <a:r>
              <a:rPr lang="en-US" dirty="0" err="1" smtClean="0"/>
              <a:t>Liegen</a:t>
            </a:r>
            <a:r>
              <a:rPr lang="en-US" dirty="0" smtClean="0"/>
              <a:t>, und die </a:t>
            </a:r>
            <a:r>
              <a:rPr lang="en-US" dirty="0" err="1" smtClean="0"/>
              <a:t>Lücke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1.3 </a:t>
            </a:r>
            <a:r>
              <a:rPr lang="en-US" dirty="0" err="1" smtClean="0"/>
              <a:t>verkleinert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Lücke</a:t>
            </a:r>
            <a:r>
              <a:rPr lang="en-US" dirty="0" smtClean="0"/>
              <a:t> von 1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137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6" y="326232"/>
            <a:ext cx="6371193" cy="6276384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101638"/>
            <a:ext cx="408679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in-place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r>
              <a:rPr lang="en-US" dirty="0" smtClean="0"/>
              <a:t>Worst-case: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case: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Best case: O(n)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5275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in </a:t>
            </a:r>
            <a:r>
              <a:rPr lang="en-US" dirty="0" err="1" smtClean="0"/>
              <a:t>kleneren</a:t>
            </a:r>
            <a:r>
              <a:rPr lang="en-US" dirty="0" smtClean="0"/>
              <a:t> Listen (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zerteilt</a:t>
            </a:r>
            <a:r>
              <a:rPr lang="en-US" dirty="0" smtClean="0"/>
              <a:t> und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kleine</a:t>
            </a:r>
            <a:r>
              <a:rPr lang="en-US" dirty="0" smtClean="0"/>
              <a:t> Listen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terminitert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Element in 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existiert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636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und</a:t>
            </a:r>
            <a:br>
              <a:rPr lang="en-US" dirty="0" smtClean="0"/>
            </a:b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34525"/>
            <a:ext cx="5296585" cy="6590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1920811"/>
            <a:ext cx="4400912" cy="4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8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in-place,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zugeteilt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muss.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Fällen</a:t>
            </a:r>
            <a:r>
              <a:rPr lang="en-US" dirty="0" smtClean="0"/>
              <a:t> – </a:t>
            </a:r>
            <a:r>
              <a:rPr lang="en-US" dirty="0" err="1" smtClean="0"/>
              <a:t>Komlexität</a:t>
            </a:r>
            <a:r>
              <a:rPr lang="en-US" dirty="0" smtClean="0"/>
              <a:t> is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 – das </a:t>
            </a:r>
            <a:r>
              <a:rPr lang="en-US" dirty="0" err="1" smtClean="0"/>
              <a:t>heißt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Quicksort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dessen</a:t>
            </a:r>
            <a:r>
              <a:rPr lang="en-US" dirty="0" smtClean="0"/>
              <a:t> Worst-case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ist</a:t>
            </a:r>
            <a:r>
              <a:rPr lang="en-US" dirty="0" smtClean="0"/>
              <a:t>.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benützt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mehrer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4145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,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Prinizip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hat Quicksort das </a:t>
            </a:r>
            <a:r>
              <a:rPr lang="en-US" dirty="0" err="1" smtClean="0"/>
              <a:t>Vorteil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(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– 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getrennt</a:t>
            </a:r>
            <a:r>
              <a:rPr lang="en-US" dirty="0" smtClean="0"/>
              <a:t> .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r>
              <a:rPr lang="en-US" dirty="0" smtClean="0"/>
              <a:t>, </a:t>
            </a:r>
            <a:r>
              <a:rPr lang="en-US" dirty="0" err="1" smtClean="0"/>
              <a:t>wählt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s.g</a:t>
            </a:r>
            <a:r>
              <a:rPr lang="en-US" dirty="0" smtClean="0"/>
              <a:t>. </a:t>
            </a:r>
            <a:r>
              <a:rPr lang="en-US" dirty="0" err="1" smtClean="0"/>
              <a:t>Pivotelement</a:t>
            </a:r>
            <a:r>
              <a:rPr lang="en-US" dirty="0" smtClean="0"/>
              <a:t>.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hinein</a:t>
            </a:r>
            <a:r>
              <a:rPr lang="en-US" dirty="0" smtClean="0"/>
              <a:t>,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rechte</a:t>
            </a:r>
            <a:r>
              <a:rPr lang="en-US" dirty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aufgeruft</a:t>
            </a:r>
            <a:r>
              <a:rPr lang="en-US" dirty="0" smtClean="0"/>
              <a:t>, die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auf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zerteilt</a:t>
            </a:r>
            <a:r>
              <a:rPr lang="en-US" dirty="0" smtClean="0"/>
              <a:t>–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linke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. Die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von 1 </a:t>
            </a:r>
            <a:r>
              <a:rPr lang="en-US" dirty="0" err="1" smtClean="0"/>
              <a:t>oder</a:t>
            </a:r>
            <a:r>
              <a:rPr lang="en-US" dirty="0" smtClean="0"/>
              <a:t> 0 hat.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520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20" y="179388"/>
            <a:ext cx="4709791" cy="6519962"/>
          </a:xfrm>
        </p:spPr>
      </p:pic>
    </p:spTree>
    <p:extLst>
      <p:ext uri="{BB962C8B-B14F-4D97-AF65-F5344CB8AC3E}">
        <p14:creationId xmlns:p14="http://schemas.microsoft.com/office/powerpoint/2010/main" val="2868093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des </a:t>
            </a:r>
            <a:r>
              <a:rPr lang="en-US" dirty="0" err="1" smtClean="0"/>
              <a:t>Pivotelements</a:t>
            </a:r>
            <a:r>
              <a:rPr lang="en-US" dirty="0" smtClean="0"/>
              <a:t>, </a:t>
            </a:r>
            <a:r>
              <a:rPr lang="en-US" dirty="0" err="1" smtClean="0"/>
              <a:t>wobei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Worst-case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das </a:t>
            </a:r>
            <a:r>
              <a:rPr lang="en-US" dirty="0" err="1" smtClean="0"/>
              <a:t>es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das </a:t>
            </a:r>
            <a:r>
              <a:rPr lang="en-US" dirty="0" err="1" smtClean="0"/>
              <a:t>größte</a:t>
            </a:r>
            <a:r>
              <a:rPr lang="en-US" dirty="0" smtClean="0"/>
              <a:t> Element </a:t>
            </a:r>
            <a:r>
              <a:rPr lang="en-US" dirty="0" err="1" smtClean="0"/>
              <a:t>ist</a:t>
            </a:r>
            <a:r>
              <a:rPr lang="en-US" dirty="0" smtClean="0"/>
              <a:t>. 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nur</a:t>
            </a:r>
            <a:r>
              <a:rPr lang="en-US" dirty="0" smtClean="0"/>
              <a:t> um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von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Best-case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Pivotelement</a:t>
            </a:r>
            <a:r>
              <a:rPr lang="en-US" dirty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die </a:t>
            </a:r>
            <a:r>
              <a:rPr lang="en-US" dirty="0" err="1" smtClean="0"/>
              <a:t>gleiche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), die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Average-case </a:t>
            </a:r>
            <a:r>
              <a:rPr lang="en-US" dirty="0" err="1" smtClean="0"/>
              <a:t>characteristisch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verschedenen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sein.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das </a:t>
            </a:r>
            <a:r>
              <a:rPr lang="en-US" dirty="0" err="1" smtClean="0"/>
              <a:t>Mittelelement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nehmen</a:t>
            </a:r>
            <a:r>
              <a:rPr lang="en-US" dirty="0" smtClean="0"/>
              <a:t>. </a:t>
            </a:r>
            <a:r>
              <a:rPr lang="en-US" dirty="0" err="1" smtClean="0"/>
              <a:t>Eie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Mediane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, </a:t>
            </a:r>
            <a:r>
              <a:rPr lang="en-US" dirty="0" err="1" smtClean="0"/>
              <a:t>Mittleren</a:t>
            </a:r>
            <a:r>
              <a:rPr lang="en-US" dirty="0" smtClean="0"/>
              <a:t> und </a:t>
            </a:r>
            <a:r>
              <a:rPr lang="en-US" dirty="0" err="1" smtClean="0"/>
              <a:t>Letzten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in-place.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2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5.Vergleich der </a:t>
            </a:r>
            <a:r>
              <a:rPr lang="en-US" dirty="0" err="1" smtClean="0"/>
              <a:t>Verfahren</a:t>
            </a:r>
            <a:endParaRPr lang="en-US" dirty="0" smtClean="0"/>
          </a:p>
          <a:p>
            <a:r>
              <a:rPr lang="en-US" dirty="0" smtClean="0"/>
              <a:t>6.Abschluss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31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r>
              <a:rPr lang="en-US" dirty="0" smtClean="0"/>
              <a:t> </a:t>
            </a:r>
            <a:r>
              <a:rPr lang="en-US" dirty="0" err="1" smtClean="0"/>
              <a:t>davon</a:t>
            </a:r>
            <a:r>
              <a:rPr lang="en-US" dirty="0" smtClean="0"/>
              <a:t>, die </a:t>
            </a:r>
            <a:r>
              <a:rPr lang="en-US" dirty="0" err="1" smtClean="0"/>
              <a:t>Eingabe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/>
              <a:t> </a:t>
            </a:r>
            <a:r>
              <a:rPr lang="en-US" dirty="0" err="1" smtClean="0"/>
              <a:t>binären</a:t>
            </a:r>
            <a:r>
              <a:rPr lang="en-US" dirty="0" smtClean="0"/>
              <a:t> Max-Heap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repräsentieren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man den </a:t>
            </a:r>
            <a:r>
              <a:rPr lang="en-US" dirty="0" err="1" smtClean="0"/>
              <a:t>größten</a:t>
            </a:r>
            <a:r>
              <a:rPr lang="en-US" dirty="0" smtClean="0"/>
              <a:t> Element der </a:t>
            </a:r>
            <a:r>
              <a:rPr lang="en-US" dirty="0" err="1" smtClean="0"/>
              <a:t>Menge</a:t>
            </a:r>
            <a:r>
              <a:rPr lang="en-US" dirty="0" smtClean="0"/>
              <a:t> auf der </a:t>
            </a:r>
            <a:r>
              <a:rPr lang="en-US" dirty="0" err="1" smtClean="0"/>
              <a:t>Spitze</a:t>
            </a:r>
            <a:r>
              <a:rPr lang="en-US" dirty="0" smtClean="0"/>
              <a:t> </a:t>
            </a:r>
            <a:r>
              <a:rPr lang="en-US" dirty="0" err="1" smtClean="0"/>
              <a:t>bekommt</a:t>
            </a:r>
            <a:r>
              <a:rPr lang="en-US" dirty="0" smtClean="0"/>
              <a:t>. Dieses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letzten</a:t>
            </a:r>
            <a:r>
              <a:rPr lang="en-US" dirty="0" smtClean="0"/>
              <a:t> Element der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vertausht</a:t>
            </a:r>
            <a:r>
              <a:rPr lang="en-US" dirty="0" smtClean="0"/>
              <a:t>, die </a:t>
            </a:r>
            <a:r>
              <a:rPr lang="en-US" dirty="0" err="1" smtClean="0"/>
              <a:t>Mengengröße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verringert</a:t>
            </a:r>
            <a:r>
              <a:rPr lang="en-US" dirty="0" smtClean="0"/>
              <a:t>, und der Heap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korrigiert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/>
              <a:t>Mengengröße</a:t>
            </a:r>
            <a:r>
              <a:rPr lang="en-US" dirty="0"/>
              <a:t>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2450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34" y="153988"/>
            <a:ext cx="6421065" cy="6560654"/>
          </a:xfrm>
        </p:spPr>
      </p:pic>
    </p:spTree>
    <p:extLst>
      <p:ext uri="{BB962C8B-B14F-4D97-AF65-F5344CB8AC3E}">
        <p14:creationId xmlns:p14="http://schemas.microsoft.com/office/powerpoint/2010/main" val="3674338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der </a:t>
            </a:r>
            <a:r>
              <a:rPr lang="en-US" dirty="0" err="1" smtClean="0"/>
              <a:t>Länge</a:t>
            </a:r>
            <a:r>
              <a:rPr lang="en-US" dirty="0" smtClean="0"/>
              <a:t> n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Komplexitätszahl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1914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smtClean="0"/>
              <a:t>alternative </a:t>
            </a:r>
            <a:r>
              <a:rPr lang="en-US" dirty="0" err="1" smtClean="0"/>
              <a:t>Methoden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Indexieren</a:t>
            </a:r>
            <a:r>
              <a:rPr lang="en-US" dirty="0" smtClean="0"/>
              <a:t>, </a:t>
            </a:r>
            <a:r>
              <a:rPr lang="en-US" dirty="0" err="1" smtClean="0"/>
              <a:t>Zählen</a:t>
            </a:r>
            <a:r>
              <a:rPr lang="en-US" dirty="0" smtClean="0"/>
              <a:t>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Counting sort, bucket sort</a:t>
            </a:r>
            <a:endParaRPr lang="en-US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man </a:t>
            </a:r>
            <a:r>
              <a:rPr lang="en-US" dirty="0" err="1" smtClean="0"/>
              <a:t>ein</a:t>
            </a:r>
            <a:r>
              <a:rPr lang="en-US" dirty="0" smtClean="0"/>
              <a:t> K</a:t>
            </a:r>
            <a:r>
              <a:rPr lang="de-DE" dirty="0" smtClean="0"/>
              <a:t>ompromiss mit Speicherbedarf, damit bessere Laufzeiten zu erreichen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de-DE"/>
              <a:t>für numerische Datentypen </a:t>
            </a:r>
            <a:r>
              <a:rPr lang="de-DE"/>
              <a:t>verwendet </a:t>
            </a:r>
            <a:r>
              <a:rPr lang="de-DE" smtClean="0"/>
              <a:t>werden.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4473</TotalTime>
  <Words>1962</Words>
  <Application>Microsoft Office PowerPoint</Application>
  <PresentationFormat>Widescreen</PresentationFormat>
  <Paragraphs>188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Inhalt teil 3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Bubblesort – allgemeine idee</vt:lpstr>
      <vt:lpstr>Bubblesort – pseudocode und c++</vt:lpstr>
      <vt:lpstr>Bubblesort - eigenschaften</vt:lpstr>
      <vt:lpstr>Effiziente verfahren</vt:lpstr>
      <vt:lpstr>Shellsort – allgemeine idee</vt:lpstr>
      <vt:lpstr>Shellsort – pseudocode und c++</vt:lpstr>
      <vt:lpstr>Shellsort - eigenschaften</vt:lpstr>
      <vt:lpstr>Combsort – allgemeine idee</vt:lpstr>
      <vt:lpstr>Combsort – c++ and pseudocode</vt:lpstr>
      <vt:lpstr>Combsort - eigenschaften</vt:lpstr>
      <vt:lpstr>Mergesort – allgemeine idee</vt:lpstr>
      <vt:lpstr>Mergesort c++und pseudocode</vt:lpstr>
      <vt:lpstr>Mergesort eigenschaften</vt:lpstr>
      <vt:lpstr>Quicksort – allgemeine idee</vt:lpstr>
      <vt:lpstr>Quicksort – c++</vt:lpstr>
      <vt:lpstr>Quicksort - eigenschaften</vt:lpstr>
      <vt:lpstr>Heapsort – allgemeine idee</vt:lpstr>
      <vt:lpstr>Heapsort – c++</vt:lpstr>
      <vt:lpstr>Heapsort - eigenschaften</vt:lpstr>
      <vt:lpstr>5.2 Nicht-Vergleichbasierte verfahren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149</cp:revision>
  <dcterms:created xsi:type="dcterms:W3CDTF">2015-05-31T10:23:45Z</dcterms:created>
  <dcterms:modified xsi:type="dcterms:W3CDTF">2015-07-11T14:08:55Z</dcterms:modified>
</cp:coreProperties>
</file>