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693a6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693a6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693a6c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693a6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693a6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2693a6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2693a6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2693a6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693a6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693a6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2693a6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2693a6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693a6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693a6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2693a6c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2693a6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2693a6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2693a6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2693a6c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2693a6c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693a6c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693a6c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Light Weight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1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Краткосрочный: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запуск MVP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обратной связи о функциональности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145225" y="10983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Долгосрочный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добавление возможности создания дневного меню из приёмов пищи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распространения своего меню для других пользователей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Информация о команде: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Полуэктов Данила - тим лид, продукт менеджер, тестировщик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Королев Артем - мобайл разработчик, дизайнер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Калашников Даниил - бекенд разработчик, тестировщик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Light Weight - комплексное решение, которое легко удовлетворит основные потребности людей, контролирующих свой образ жизни. Присоединяйтесь к нам и становитесь лучше!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Люди, начинающие вести здоровый образ жизни сталкиваются с тремя потребностями: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контроль потреблённых калорий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контроль динамики физической активности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контроль изменений внешнего вида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Проблема заключается в отсутствии комплексного решения, которое покрывало бы собой вышеперечисленные потребности. Приходится искать несколько приложений для решения каждой из них.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Наша целевая аудитория, люди в возрасте 18-45 лет, которые только начинают интересоваться питанием и спортом с потребностями контроля своего образа жизни.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Предлагаемое решение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Light Weight - это мобильное приложение, которое позволит просто рассчитать потребленные за прием пищи калории, анализировать динамику физических нагрузок, а также наблюдать внешние изменения тела пользователя.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качестве технологий разработки используем: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для бэкенда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Spring Boot Framework, так как позволяет ускорить и упростить разработку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PostgreSQL в качестве базы данных, так как она гибкая, </a:t>
            </a:r>
            <a:r>
              <a:rPr lang="ru">
                <a:solidFill>
                  <a:srgbClr val="000000"/>
                </a:solidFill>
              </a:rPr>
              <a:t>надежная</a:t>
            </a:r>
            <a:r>
              <a:rPr lang="ru">
                <a:solidFill>
                  <a:srgbClr val="000000"/>
                </a:solidFill>
              </a:rPr>
              <a:t> и позволяет работать со сложными структурами данных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Kotlin для фронтенда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отличие от существующих решений, Light Weight предлагает подходы к решению каждой из </a:t>
            </a:r>
            <a:r>
              <a:rPr lang="ru">
                <a:solidFill>
                  <a:schemeClr val="dk1"/>
                </a:solidFill>
              </a:rPr>
              <a:t>потребностей пользователя целевой аудитории</a:t>
            </a:r>
            <a:r>
              <a:rPr lang="ru">
                <a:solidFill>
                  <a:schemeClr val="dk1"/>
                </a:solidFill>
              </a:rPr>
              <a:t>, объединяя возможности </a:t>
            </a:r>
            <a:r>
              <a:rPr lang="ru">
                <a:solidFill>
                  <a:schemeClr val="dk1"/>
                </a:solidFill>
              </a:rPr>
              <a:t>расчета</a:t>
            </a:r>
            <a:r>
              <a:rPr lang="ru">
                <a:solidFill>
                  <a:schemeClr val="dk1"/>
                </a:solidFill>
              </a:rPr>
              <a:t> потребляемых калорий, изучения динамики физических нагрузок и построения галереи изменения внешнего вида.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13" y="2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продукта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875025"/>
            <a:ext cx="1873825" cy="41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88" y="875025"/>
            <a:ext cx="1873825" cy="41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75" y="875025"/>
            <a:ext cx="1873825" cy="4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Планируется зарабатывать на проекте через контекстную рекламу спортивного питания, товаров и услуг.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