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4B4123A-27CD-47F4-A4AC-BE972C263EBB}">
  <a:tblStyle styleId="{B4B4123A-27CD-47F4-A4AC-BE972C263E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2693a6ca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c2693a6ca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2693a6ca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c2693a6ca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2693a6ca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c2693a6ca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e157a2388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e157a2388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c2693a6ca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c2693a6ca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c2693a6ca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c2693a6ca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c2693a6ca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c2693a6ca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c2693a6ca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c2693a6ca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c2693a6ca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c2693a6ca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2693a6ca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2693a6ca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c2693a6ca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c2693a6ca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Light Weight</a:t>
            </a:r>
            <a:endParaRPr sz="4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134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</a:rPr>
              <a:t>Данила Полуэктов, Артем Королев, Даниил Калашников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</a:rPr>
              <a:t>Команда № 9.7</a:t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6999" y="52925"/>
            <a:ext cx="2150000" cy="215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развития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3785700" cy="35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Краткосрочный: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запуск MVP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сбор обратной связи о функциональности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сбор аналитики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5145225" y="1098375"/>
            <a:ext cx="3785700" cy="35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Долгосрочный</a:t>
            </a:r>
            <a:r>
              <a:rPr lang="ru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добавление возможности создания дневного меню из приёмов пищи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возможность распространения своего меню для других пользователей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4" name="Google Shape;12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Команда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</a:rPr>
              <a:t>Информация о команде: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</a:rPr>
              <a:t>Полуэктов Данила - тим лид, продукт менеджер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</a:rPr>
              <a:t>Королев Артем - мобильный разработчик, дизайнер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000">
                <a:solidFill>
                  <a:schemeClr val="dk1"/>
                </a:solidFill>
              </a:rPr>
              <a:t>Калашников Даниил - бекенд разработчик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31" name="Google Shape;13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000">
                <a:solidFill>
                  <a:schemeClr val="dk1"/>
                </a:solidFill>
              </a:rPr>
              <a:t>Light Weight - комплексное решение, которое легко удовлетворит основные потребности людей, контролирующих свой образ жизни. Присоединяйтесь к нам и становитесь лучше!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38" name="Google Shape;13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Проблема</a:t>
            </a:r>
            <a:endParaRPr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800" y="1079800"/>
            <a:ext cx="8611875" cy="37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712200" y="686200"/>
            <a:ext cx="7719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Кол-во посещений фитнесс-центров (аналитика 1С)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Проблема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687063"/>
            <a:ext cx="85206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</a:rPr>
              <a:t>Люди, начинающие вести здоровый образ жизни сталкиваются с тремя потребностями: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ru" sz="2000">
                <a:solidFill>
                  <a:schemeClr val="dk1"/>
                </a:solidFill>
              </a:rPr>
              <a:t>контроля потреблённых калорий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ru" sz="2000">
                <a:solidFill>
                  <a:schemeClr val="dk1"/>
                </a:solidFill>
              </a:rPr>
              <a:t>контроля динамики физической активности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ru" sz="2000">
                <a:solidFill>
                  <a:schemeClr val="dk1"/>
                </a:solidFill>
              </a:rPr>
              <a:t>контроля изменений внешнего вида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22860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 </a:t>
            </a:r>
            <a:r>
              <a:rPr lang="ru" sz="2300">
                <a:solidFill>
                  <a:schemeClr val="dk1"/>
                </a:solidFill>
              </a:rPr>
              <a:t>Нет комплексного решения!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Целевая аудитория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</a:rPr>
              <a:t>Наша целевая аудитория, люди в возрасте 18-30 лет, которые только начинают интересоваться питанием и спортом с потребностями контроля своего образа жизни.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Предлагаемое решение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287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</a:rPr>
              <a:t>Мобильное приложение “Light Weight”, дающее возможности: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ru" sz="2000">
                <a:solidFill>
                  <a:schemeClr val="dk1"/>
                </a:solidFill>
              </a:rPr>
              <a:t>рассчёта потреблённых калорий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ru" sz="2000">
                <a:solidFill>
                  <a:schemeClr val="dk1"/>
                </a:solidFill>
              </a:rPr>
              <a:t>анализа динамики физических нагрузок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ru" sz="2000">
                <a:solidFill>
                  <a:srgbClr val="000000"/>
                </a:solidFill>
              </a:rPr>
              <a:t>наблюдение за внешними изменениями тела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6237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Технологии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В качестве технологий разработки используем: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Java для бэкенда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Spring Boot Framework, так как позволяет ускорить и упростить разработку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PostgreSQL в качестве базы данных, так как она гибкая, </a:t>
            </a:r>
            <a:r>
              <a:rPr lang="ru">
                <a:solidFill>
                  <a:srgbClr val="000000"/>
                </a:solidFill>
              </a:rPr>
              <a:t>надежная</a:t>
            </a:r>
            <a:r>
              <a:rPr lang="ru">
                <a:solidFill>
                  <a:srgbClr val="000000"/>
                </a:solidFill>
              </a:rPr>
              <a:t> и позволяет работать со сложными структурами данных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Kotlin для фронтенда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Конкурентное преимущество</a:t>
            </a:r>
            <a:endParaRPr/>
          </a:p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Google Shape;99;p19"/>
          <p:cNvGraphicFramePr/>
          <p:nvPr/>
        </p:nvGraphicFramePr>
        <p:xfrm>
          <a:off x="311700" y="57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{B4B4123A-27CD-47F4-A4AC-BE972C263EBB}</a:tableStyleId>
              </a:tblPr>
              <a:tblGrid>
                <a:gridCol w="1407875"/>
                <a:gridCol w="1407875"/>
                <a:gridCol w="1407875"/>
                <a:gridCol w="1407875"/>
                <a:gridCol w="1407875"/>
                <a:gridCol w="1407875"/>
              </a:tblGrid>
              <a:tr h="1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Базовый контроль питания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Детальный контроль питания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Базовый контроль активности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Детальный</a:t>
                      </a:r>
                      <a:endParaRPr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контроль</a:t>
                      </a:r>
                      <a:endParaRPr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активности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Контроль внешнего изменения тела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58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/>
                        <a:t>LightWeight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800">
                          <a:solidFill>
                            <a:srgbClr val="00FF00"/>
                          </a:solidFill>
                        </a:rPr>
                        <a:t>+</a:t>
                      </a:r>
                      <a:endParaRPr sz="28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—</a:t>
                      </a:r>
                      <a:endParaRPr sz="2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800">
                          <a:solidFill>
                            <a:srgbClr val="00FF00"/>
                          </a:solidFill>
                        </a:rPr>
                        <a:t>+</a:t>
                      </a:r>
                      <a:endParaRPr sz="28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—</a:t>
                      </a:r>
                      <a:endParaRPr sz="2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800">
                          <a:solidFill>
                            <a:srgbClr val="00FF00"/>
                          </a:solidFill>
                        </a:rPr>
                        <a:t>+</a:t>
                      </a:r>
                      <a:endParaRPr sz="28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9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FatSecret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800">
                          <a:solidFill>
                            <a:srgbClr val="00FF00"/>
                          </a:solidFill>
                        </a:rPr>
                        <a:t>+</a:t>
                      </a:r>
                      <a:endParaRPr sz="28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800">
                          <a:solidFill>
                            <a:srgbClr val="00FF00"/>
                          </a:solidFill>
                        </a:rPr>
                        <a:t>+</a:t>
                      </a:r>
                      <a:endParaRPr sz="28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—</a:t>
                      </a:r>
                      <a:endParaRPr sz="2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—</a:t>
                      </a:r>
                      <a:endParaRPr sz="2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—</a:t>
                      </a:r>
                      <a:endParaRPr sz="2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7919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“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Тренировки в тренажёрном зале”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—</a:t>
                      </a:r>
                      <a:endParaRPr sz="2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—</a:t>
                      </a:r>
                      <a:endParaRPr sz="2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800">
                          <a:solidFill>
                            <a:srgbClr val="00FF00"/>
                          </a:solidFill>
                        </a:rPr>
                        <a:t>+</a:t>
                      </a:r>
                      <a:endParaRPr sz="28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800">
                          <a:solidFill>
                            <a:srgbClr val="00FF00"/>
                          </a:solidFill>
                        </a:rPr>
                        <a:t>+</a:t>
                      </a:r>
                      <a:endParaRPr sz="28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—</a:t>
                      </a:r>
                      <a:endParaRPr sz="2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101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ХиКИ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800">
                          <a:solidFill>
                            <a:srgbClr val="00FF00"/>
                          </a:solidFill>
                        </a:rPr>
                        <a:t>+</a:t>
                      </a:r>
                      <a:endParaRPr sz="28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—</a:t>
                      </a:r>
                      <a:endParaRPr sz="2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800">
                          <a:solidFill>
                            <a:srgbClr val="00FF00"/>
                          </a:solidFill>
                        </a:rPr>
                        <a:t>+</a:t>
                      </a:r>
                      <a:endParaRPr sz="28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—</a:t>
                      </a:r>
                      <a:endParaRPr sz="2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—</a:t>
                      </a:r>
                      <a:endParaRPr sz="2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688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Демонстрация продукта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800" y="875025"/>
            <a:ext cx="1873825" cy="4164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5088" y="875025"/>
            <a:ext cx="1873825" cy="4164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4775" y="875025"/>
            <a:ext cx="1873825" cy="416401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Бизнес-модель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Планируется зарабатывать на проекте через контекстную рекламу спортивного питания, товаров и услуг.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