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B9541B-4DF1-41AC-B86E-E2E8B184B750}">
  <a:tblStyle styleId="{61B9541B-4DF1-41AC-B86E-E2E8B184B7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2693a6ca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2693a6ca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2693a6ca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2693a6ca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2693a6ca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2693a6ca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157a238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157a238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2693a6c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2693a6c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2693a6c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2693a6c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2693a6c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2693a6c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2693a6c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2693a6c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2693a6c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2693a6c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2693a6c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2693a6c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2693a6ca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2693a6ca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Light Weight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3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Данила Полуэктов, Артем Королев, Даниил Калашников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Команда № 9.7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999" y="52925"/>
            <a:ext cx="2150000" cy="21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развития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08300" y="1101925"/>
            <a:ext cx="84240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Долгосрочным планом развития нашего приложения является добавление: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возможности создания дневного меню из приёмов пищи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возможности распространения своего меню для других пользователей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Полуэктов Данила - тим лид, продукт менеджер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Королев Артем - мобильный разработчик, дизайнер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Калашников Даниил - бекенд разработчик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Light Weight - комплексное решение, которое легко удовлетворит основные потребности людей, контролирующих свой образ жизни. Присоединяйтесь к нам и становитесь лучше!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00" y="1079800"/>
            <a:ext cx="8611875" cy="37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12200" y="686200"/>
            <a:ext cx="771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Кол-во посещений фитнес центров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Проблема</a:t>
            </a:r>
            <a:endParaRPr sz="282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687063"/>
            <a:ext cx="85206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Люди, начинающие вести здоровый образ жизни сталкиваются с тремя потребностями контроля: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потреблённых калорий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динамики физической активности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изменений внешнего вида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 </a:t>
            </a:r>
            <a:r>
              <a:rPr lang="ru" sz="2400">
                <a:solidFill>
                  <a:schemeClr val="dk1"/>
                </a:solidFill>
              </a:rPr>
              <a:t>Нет комплексного решения!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Целевая аудитория</a:t>
            </a:r>
            <a:endParaRPr sz="28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Наша целевая аудитория </a:t>
            </a:r>
            <a:r>
              <a:rPr b="1" lang="ru">
                <a:solidFill>
                  <a:srgbClr val="333333"/>
                </a:solidFill>
                <a:highlight>
                  <a:srgbClr val="FFFFFF"/>
                </a:highlight>
              </a:rPr>
              <a:t>—</a:t>
            </a:r>
            <a:r>
              <a:rPr lang="ru" sz="2100">
                <a:solidFill>
                  <a:schemeClr val="dk1"/>
                </a:solidFill>
              </a:rPr>
              <a:t> люди в возрасте </a:t>
            </a:r>
            <a:r>
              <a:rPr b="1" lang="ru" sz="2100">
                <a:solidFill>
                  <a:schemeClr val="dk1"/>
                </a:solidFill>
              </a:rPr>
              <a:t>18-30 лет</a:t>
            </a:r>
            <a:r>
              <a:rPr lang="ru" sz="2100">
                <a:solidFill>
                  <a:schemeClr val="dk1"/>
                </a:solidFill>
              </a:rPr>
              <a:t>, которые только </a:t>
            </a:r>
            <a:r>
              <a:rPr b="1" lang="ru" sz="2100">
                <a:solidFill>
                  <a:schemeClr val="dk1"/>
                </a:solidFill>
              </a:rPr>
              <a:t>начинают следить за собой </a:t>
            </a:r>
            <a:r>
              <a:rPr lang="ru" sz="2100">
                <a:solidFill>
                  <a:schemeClr val="dk1"/>
                </a:solidFill>
              </a:rPr>
              <a:t>и интересоваться правильным питанием и спортом.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Предлагаемое решение</a:t>
            </a:r>
            <a:endParaRPr sz="282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8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М</a:t>
            </a:r>
            <a:r>
              <a:rPr lang="ru" sz="2100">
                <a:solidFill>
                  <a:srgbClr val="000000"/>
                </a:solidFill>
              </a:rPr>
              <a:t>обильное приложение “Light Weight”, дающее возможности: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рассчёта потреблённых калорий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анализа динамики физических нагрузок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rgbClr val="000000"/>
                </a:solidFill>
              </a:rPr>
              <a:t>наблюдения за внешними изменениями тела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62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Технологии</a:t>
            </a:r>
            <a:endParaRPr sz="282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00000"/>
                </a:solidFill>
              </a:rPr>
              <a:t>В качестве технологий разработки используем: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ru" sz="2100">
                <a:solidFill>
                  <a:srgbClr val="000000"/>
                </a:solidFill>
              </a:rPr>
              <a:t>Java для бэкенда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ru" sz="2100">
                <a:solidFill>
                  <a:srgbClr val="000000"/>
                </a:solidFill>
              </a:rPr>
              <a:t>Spring Boot Framework, так как позволяет ускорить и упростить разработку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ru" sz="2100">
                <a:solidFill>
                  <a:srgbClr val="000000"/>
                </a:solidFill>
              </a:rPr>
              <a:t>PostgreSQL в качестве базы данных, так как она гибкая, </a:t>
            </a:r>
            <a:r>
              <a:rPr lang="ru" sz="2100">
                <a:solidFill>
                  <a:srgbClr val="000000"/>
                </a:solidFill>
              </a:rPr>
              <a:t>надежная</a:t>
            </a:r>
            <a:r>
              <a:rPr lang="ru" sz="2100">
                <a:solidFill>
                  <a:srgbClr val="000000"/>
                </a:solidFill>
              </a:rPr>
              <a:t> и позволяет работать со сложными структурами данных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ru" sz="2100">
                <a:solidFill>
                  <a:srgbClr val="000000"/>
                </a:solidFill>
              </a:rPr>
              <a:t>Kotlin для фронтенда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Конкурентное преимущество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31170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{61B9541B-4DF1-41AC-B86E-E2E8B184B750}</a:tableStyleId>
              </a:tblPr>
              <a:tblGrid>
                <a:gridCol w="1642350"/>
                <a:gridCol w="1173400"/>
                <a:gridCol w="1407875"/>
                <a:gridCol w="1407875"/>
                <a:gridCol w="1407875"/>
                <a:gridCol w="1407875"/>
              </a:tblGrid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Базовый контроль питания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Детальный контроль питания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Базовый контроль активности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Детальный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контроль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активности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Контроль внешнего изменения тела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57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/>
                        <a:t>Light Weight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>
                          <a:solidFill>
                            <a:schemeClr val="dk1"/>
                          </a:solidFill>
                        </a:rPr>
                        <a:t>да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да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да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63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FatSecret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да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да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</a:tr>
              <a:tr h="9483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Тренировки в тренажёрном зале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да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да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</a:tr>
              <a:tr h="92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ХиКи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да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да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68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продукта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0" y="875025"/>
            <a:ext cx="1873825" cy="416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088" y="875025"/>
            <a:ext cx="1873825" cy="416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4775" y="875025"/>
            <a:ext cx="1873825" cy="416401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Бизнес-модель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16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Бизнес-модель основывается на показе контекстной рекламы: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спортивного питания и товаров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абонементов в фитнес центры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курсы по похудению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