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4EF94A-DA05-47C2-849E-E719376899D6}">
  <a:tblStyle styleId="{4B4EF94A-DA05-47C2-849E-E719376899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693a6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693a6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693a6c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693a6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693a6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2693a6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57a23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57a23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2693a6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2693a6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693a6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693a6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693a6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693a6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693a6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693a6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2693a6c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2693a6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693a6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693a6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693a6c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693a6c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Light Weight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Команда № 9.7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Краткосрочный: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запуск MVP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сбор обратной связи о функциональности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сбор аналитики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145225" y="10983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Долгосрочный</a:t>
            </a:r>
            <a:r>
              <a:rPr lang="ru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добавление возможности создания дневного меню из приёмов пищи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возможность распространения своего меню для других пользователей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Информация о команде: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Полуэктов Данила - тим лид, продукт менеджер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Королев Артем - мобильный разработчик, дизайнер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Калашников Даниил - бекенд разработчик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Light Weight - комплексное решение, которое легко удовлетворит основные потребности людей, контролирующих свой образ жизни. Присоединяйтесь к нам и становитесь лучше!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0" y="1079800"/>
            <a:ext cx="8611875" cy="37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2200" y="686200"/>
            <a:ext cx="7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Кол-во посещений фитнес-центров (аналитика 1С)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Проблема</a:t>
            </a:r>
            <a:endParaRPr sz="28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87063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Люди, начинающие вести здоровый образ жизни сталкиваются с тремя потребностями контроля: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потреблённых калорий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динамики физической активности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изменений внешнего вида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Нет комплексного решения!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Целевая аудитория</a:t>
            </a:r>
            <a:endParaRPr sz="28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Наша целевая аудитория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—</a:t>
            </a:r>
            <a:r>
              <a:rPr lang="ru" sz="2100">
                <a:solidFill>
                  <a:schemeClr val="dk1"/>
                </a:solidFill>
              </a:rPr>
              <a:t> люди в возрасте </a:t>
            </a:r>
            <a:r>
              <a:rPr b="1" lang="ru" sz="2100">
                <a:solidFill>
                  <a:schemeClr val="dk1"/>
                </a:solidFill>
              </a:rPr>
              <a:t>18-30 лет</a:t>
            </a:r>
            <a:r>
              <a:rPr lang="ru" sz="2100">
                <a:solidFill>
                  <a:schemeClr val="dk1"/>
                </a:solidFill>
              </a:rPr>
              <a:t>, которые только </a:t>
            </a:r>
            <a:r>
              <a:rPr b="1" lang="ru" sz="2100">
                <a:solidFill>
                  <a:schemeClr val="dk1"/>
                </a:solidFill>
              </a:rPr>
              <a:t>начинают следить за собой </a:t>
            </a:r>
            <a:r>
              <a:rPr lang="ru" sz="2100">
                <a:solidFill>
                  <a:schemeClr val="dk1"/>
                </a:solidFill>
              </a:rPr>
              <a:t>и интересоваться правильным питанием и спортом.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Предлагаемое решение</a:t>
            </a:r>
            <a:endParaRPr sz="28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М</a:t>
            </a:r>
            <a:r>
              <a:rPr lang="ru" sz="2100">
                <a:solidFill>
                  <a:srgbClr val="000000"/>
                </a:solidFill>
              </a:rPr>
              <a:t>обильное приложение “Light Weight”, дающее возможности: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рассчёта потреблённых калорий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анализа динамики физических нагрузок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наблюдения за внешними изменениями тела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6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Технологии</a:t>
            </a:r>
            <a:endParaRPr sz="28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</a:rPr>
              <a:t>В качестве технологий разработки используем: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Java для бэкенда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Spring Boot Framework, так как позволяет ускорить и упростить разработку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PostgreSQL в качестве базы данных, так как она гибкая, </a:t>
            </a:r>
            <a:r>
              <a:rPr lang="ru" sz="2100">
                <a:solidFill>
                  <a:srgbClr val="000000"/>
                </a:solidFill>
              </a:rPr>
              <a:t>надежная</a:t>
            </a:r>
            <a:r>
              <a:rPr lang="ru" sz="2100">
                <a:solidFill>
                  <a:srgbClr val="000000"/>
                </a:solidFill>
              </a:rPr>
              <a:t> и позволяет работать со сложными структурами данных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Kotlin для фронтенда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{4B4EF94A-DA05-47C2-849E-E719376899D6}</a:tableStyleId>
              </a:tblPr>
              <a:tblGrid>
                <a:gridCol w="1642350"/>
                <a:gridCol w="1173400"/>
                <a:gridCol w="1407875"/>
                <a:gridCol w="1407875"/>
                <a:gridCol w="1407875"/>
                <a:gridCol w="1407875"/>
              </a:tblGrid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 внешнего изменения тела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7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/>
                        <a:t>LightWeight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6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FatSecret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да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да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948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Тренировки в тренажёрном зале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92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ХиКи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продукта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875025"/>
            <a:ext cx="1873825" cy="41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88" y="875025"/>
            <a:ext cx="1873825" cy="41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75" y="875025"/>
            <a:ext cx="1873825" cy="4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1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Бизнес-модель основывается на показе контекстной рекламы: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спортивного питания и товаров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абонементов в фитнес центры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курсы по похудению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