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0ec5880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0ec5880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0ec5880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0ec5880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0ec5880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0ec5880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0ec5880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0ec5880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ec5880d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ec5880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0ec5880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0ec5880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0ec5880d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0ec5880d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0ec5880d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0ec5880d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Light Weight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22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</a:rPr>
              <a:t>Данила Полуэктов, Артем Королев, Даниил Калашников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99" y="52925"/>
            <a:ext cx="2150000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Выполнено ко 2 аттестации: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Получено apk, в котором можно прокликать основные пользовательские сценарии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Проработаны все пользовательские сценарии на доске Miro и Figma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Начато оформление курсового проекта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Начата работа над бекендом</a:t>
            </a:r>
            <a:endParaRPr sz="2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-9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 в приложение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2075"/>
            <a:ext cx="1759500" cy="38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06675" y="4461250"/>
            <a:ext cx="15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Splash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250" y="671975"/>
            <a:ext cx="1759500" cy="390508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808750" y="4461250"/>
            <a:ext cx="20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Авторизация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987" y="614838"/>
            <a:ext cx="1810975" cy="40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904325" y="4510875"/>
            <a:ext cx="16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Регистрация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6" name="Google Shape;76;p15"/>
          <p:cNvCxnSpPr>
            <a:stCxn id="72" idx="3"/>
            <a:endCxn id="74" idx="1"/>
          </p:cNvCxnSpPr>
          <p:nvPr/>
        </p:nvCxnSpPr>
        <p:spPr>
          <a:xfrm>
            <a:off x="5451750" y="2624517"/>
            <a:ext cx="13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5545963" y="2206850"/>
            <a:ext cx="11748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Если нет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545963" y="2571750"/>
            <a:ext cx="1174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аккаунта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9" name="Google Shape;79;p15"/>
          <p:cNvCxnSpPr>
            <a:stCxn id="70" idx="3"/>
            <a:endCxn id="72" idx="1"/>
          </p:cNvCxnSpPr>
          <p:nvPr/>
        </p:nvCxnSpPr>
        <p:spPr>
          <a:xfrm>
            <a:off x="2071200" y="2624513"/>
            <a:ext cx="162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28950" y="-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 основных экрана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75" y="431575"/>
            <a:ext cx="1801700" cy="39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100" y="421138"/>
            <a:ext cx="1801700" cy="401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0425" y="427388"/>
            <a:ext cx="1801700" cy="40071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83925" y="4440750"/>
            <a:ext cx="9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Еда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889900" y="4476825"/>
            <a:ext cx="13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Активность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259650" y="4476825"/>
            <a:ext cx="13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Галерея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-8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Еда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5675"/>
            <a:ext cx="1801700" cy="39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988125" y="3370125"/>
            <a:ext cx="51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37700" y="4368000"/>
            <a:ext cx="23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Отображение приёмов пищи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225" y="431050"/>
            <a:ext cx="1850950" cy="410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 flipH="1" rot="10800000">
            <a:off x="2095375" y="610750"/>
            <a:ext cx="1352700" cy="33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3395100" y="4448350"/>
            <a:ext cx="23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Добавление нового приёма пищи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000" y="431038"/>
            <a:ext cx="1850950" cy="4108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 flipH="1" rot="10800000">
            <a:off x="5350775" y="592675"/>
            <a:ext cx="1334700" cy="77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5403038" y="1368175"/>
            <a:ext cx="12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Если нет продукта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710000" y="4448350"/>
            <a:ext cx="190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Добавление продукта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37700" y="4368000"/>
            <a:ext cx="23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Отображение приёмов пищи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410975" y="1548525"/>
            <a:ext cx="10821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Зайди в тг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-8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Активность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5" y="395249"/>
            <a:ext cx="1798675" cy="402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16325" y="4358975"/>
            <a:ext cx="23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Отображение тренировок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325" y="395249"/>
            <a:ext cx="1839175" cy="41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460038" y="4415800"/>
            <a:ext cx="23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Создание тренировки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flipH="1" rot="10800000">
            <a:off x="1978125" y="565575"/>
            <a:ext cx="1443000" cy="29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685825" y="4415800"/>
            <a:ext cx="22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Добавление нового упражнения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775" y="395250"/>
            <a:ext cx="1839175" cy="411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 flipH="1" rot="10800000">
            <a:off x="5305675" y="565625"/>
            <a:ext cx="1488000" cy="108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5305675" y="1647725"/>
            <a:ext cx="14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Если нет упражнения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838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Галерея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350" y="498438"/>
            <a:ext cx="1801700" cy="400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975" y="488350"/>
            <a:ext cx="1801700" cy="402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/>
          <p:nvPr/>
        </p:nvCxnSpPr>
        <p:spPr>
          <a:xfrm flipH="1" rot="10800000">
            <a:off x="3186525" y="709800"/>
            <a:ext cx="2994000" cy="26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1577200" y="4404600"/>
            <a:ext cx="23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Отображение фото прогресса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785000" y="4404600"/>
            <a:ext cx="23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Добавление нового фото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-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Профиль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74" y="279638"/>
            <a:ext cx="2036150" cy="458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0"/>
          <p:cNvCxnSpPr/>
          <p:nvPr/>
        </p:nvCxnSpPr>
        <p:spPr>
          <a:xfrm>
            <a:off x="2383925" y="971400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2916000" y="654700"/>
            <a:ext cx="28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Отображение логина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>
            <a:off x="2383925" y="1341125"/>
            <a:ext cx="6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 txBox="1"/>
          <p:nvPr/>
        </p:nvSpPr>
        <p:spPr>
          <a:xfrm>
            <a:off x="2970125" y="1034525"/>
            <a:ext cx="45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Посмотреть статистику по тренировкам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2383925" y="1692800"/>
            <a:ext cx="8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3186575" y="1413275"/>
            <a:ext cx="45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Посмотреть статистику по питанию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2383925" y="2035475"/>
            <a:ext cx="10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3411925" y="1755925"/>
            <a:ext cx="560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Возможность добавить новые продукты и упражнения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3" name="Google Shape;153;p20"/>
          <p:cNvCxnSpPr/>
          <p:nvPr/>
        </p:nvCxnSpPr>
        <p:spPr>
          <a:xfrm>
            <a:off x="2392950" y="2360125"/>
            <a:ext cx="1542000" cy="43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2411100" y="2793025"/>
            <a:ext cx="15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0"/>
          <p:cNvSpPr txBox="1"/>
          <p:nvPr/>
        </p:nvSpPr>
        <p:spPr>
          <a:xfrm>
            <a:off x="3882450" y="2494825"/>
            <a:ext cx="45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Возможность редактировать рост и вес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2374925" y="3081550"/>
            <a:ext cx="17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4133525" y="2865100"/>
            <a:ext cx="2624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Выход из приложения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22350" y="0"/>
            <a:ext cx="90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Просмотр статистики по питанию и физическим нагрузкам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0" y="466425"/>
            <a:ext cx="1790400" cy="40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156550" y="4404600"/>
            <a:ext cx="20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График питания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 flipH="1">
            <a:off x="2528250" y="466425"/>
            <a:ext cx="9000" cy="409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626" y="498000"/>
            <a:ext cx="1790400" cy="403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5700" y="498000"/>
            <a:ext cx="1790400" cy="403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3022350" y="4440700"/>
            <a:ext cx="22563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Выбор упражнения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 flipH="1" rot="10800000">
            <a:off x="4908900" y="673950"/>
            <a:ext cx="1713300" cy="99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1"/>
          <p:cNvSpPr txBox="1"/>
          <p:nvPr/>
        </p:nvSpPr>
        <p:spPr>
          <a:xfrm>
            <a:off x="6545525" y="4438650"/>
            <a:ext cx="160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График упражнения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