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BE7F-6989-4808-A4FD-68877992A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66C9E-C92C-4C0E-8E6B-59F058C7A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6C13D-AFA1-4231-8028-C6886240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34BA-BF57-4DDE-8EF1-A1DFF30E64E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1F175-8413-4DB6-BA52-ACE762DF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A5D83-3177-44B9-AE85-B30E5514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7D9-CB8E-4533-ADFA-9DD1946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4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AD38-C677-4394-BF7E-9680E097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8FC7F-27E6-429A-8FE1-89FCF9862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3A0DF-A0AD-421D-A1DC-4652323E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34BA-BF57-4DDE-8EF1-A1DFF30E64E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03E5C-C6A4-48C1-A912-780DB6A0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12573-E066-43B9-8CEF-B1FC87D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7D9-CB8E-4533-ADFA-9DD1946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1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D12F9-42E3-4D3F-917D-1A8F8F079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0B525-AC07-4D35-B17C-54801368E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979EC-D098-4D00-AC95-6008945E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34BA-BF57-4DDE-8EF1-A1DFF30E64E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8B054-EA98-47D3-A1C7-CE2BF1F8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2E5ED-AE20-420B-8E63-7CAC7700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7D9-CB8E-4533-ADFA-9DD1946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8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DA96-B875-4685-9C76-5746380A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0862C-5999-450C-8083-B22168D92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D1CE6-83B1-4589-9E5F-72110A2B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34BA-BF57-4DDE-8EF1-A1DFF30E64E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CF3B7-8794-4AAD-8401-0C15DBCC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33825-F50E-4DC8-821C-9104DA8E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7D9-CB8E-4533-ADFA-9DD1946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0BD4-D3B5-4207-A50D-93D89A89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43727-A0B0-42C4-BF1B-43A5263D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ABE95-EAAF-48D7-B5C1-B9BA82E3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34BA-BF57-4DDE-8EF1-A1DFF30E64E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04BF-D371-446D-B046-A50A0D64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6C346-84E9-4764-A48D-8D513B35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7D9-CB8E-4533-ADFA-9DD1946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AF3D-8DDA-4675-B897-EE140CAA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3B324-827D-4E55-B4F9-DD5869295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54A8C-C87F-46C0-860A-4E8F7839E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36764-C225-49E6-85CA-F810C214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34BA-BF57-4DDE-8EF1-A1DFF30E64E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45204-8CB0-47E1-8642-F7E47BFE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90FDB-2ED1-4119-9B25-7AF76794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7D9-CB8E-4533-ADFA-9DD1946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6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EA8C-6206-4563-8E14-32A97523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4EC48-860A-4D8A-9EB6-604F8BE41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2F33A-B80B-4DE3-93EB-FA41AF10B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A13F1-86E7-4831-B4C8-F9B0F2759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444C5-A0FD-48B9-829B-1D9EFCE5B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B597A-2B45-4A6F-894F-34C03BDB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34BA-BF57-4DDE-8EF1-A1DFF30E64E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B3C97-B410-4B5D-91B7-FC46CBC9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54920-B26E-437C-9A1A-BF05BAD0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7D9-CB8E-4533-ADFA-9DD1946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5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397F-5CEE-42F4-B5B3-2A692743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8B235-46EF-407F-9457-23D00C9D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34BA-BF57-4DDE-8EF1-A1DFF30E64E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A8C45-2ADC-4E8C-A35C-7447EC57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F9821-EA6C-41AB-AFEB-6CBB97FA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7D9-CB8E-4533-ADFA-9DD1946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7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4EC45-557C-422A-8A49-58A64E1A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34BA-BF57-4DDE-8EF1-A1DFF30E64E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583B6-9BB9-4220-8E04-D2663CB5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3192D-AC91-4BF9-A31C-7AC92C77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7D9-CB8E-4533-ADFA-9DD1946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6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2182-6C44-41F8-AE9C-16F73D0A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F67B-79BF-409A-9F00-7563B563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24310-78F0-47AE-885C-C0C9DAE47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4D66A-FA66-49A2-92C5-76120414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34BA-BF57-4DDE-8EF1-A1DFF30E64E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62838-5249-4DA6-B3D5-907335A4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50E1E-A0E9-456E-9B39-F39BFD6A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7D9-CB8E-4533-ADFA-9DD1946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0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FD05-DD56-42E6-8759-56C31888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E4156-5A13-43E5-B984-62D35E2C7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7556-D9AC-47AA-9DA8-95035523C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42289-559F-45D8-AD72-7F0CEBB1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34BA-BF57-4DDE-8EF1-A1DFF30E64E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8835C-C416-4EF0-ACEA-D3F1FA08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B52BD-6A11-4278-88F1-27AB119D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7D9-CB8E-4533-ADFA-9DD1946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98349F-7795-4484-AE7B-8D7D8B00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CD978-4F44-421B-BD08-DDD2ADA0C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460D6-30E4-4BDE-9994-21EB57E64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934BA-BF57-4DDE-8EF1-A1DFF30E64E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2E77C-A46F-40B2-9DA8-79044423B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0F4B-5932-4FF9-A29E-45E2D8737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1D7D9-CB8E-4533-ADFA-9DD1946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6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DE8B7839-872E-4433-8871-122B79CA7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337" y="819157"/>
            <a:ext cx="3103715" cy="657209"/>
          </a:xfrm>
          <a:prstGeom prst="homePlate">
            <a:avLst>
              <a:gd name="adj" fmla="val 111111"/>
            </a:avLst>
          </a:prstGeom>
          <a:solidFill>
            <a:srgbClr val="FFFFFF"/>
          </a:solidFill>
          <a:ln w="381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              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Cart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F65A2EEF-9647-4E43-B6A2-AB8B477A8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85" y="819143"/>
            <a:ext cx="2949749" cy="657217"/>
          </a:xfrm>
          <a:prstGeom prst="homePlate">
            <a:avLst>
              <a:gd name="adj" fmla="val 101389"/>
            </a:avLst>
          </a:prstGeom>
          <a:solidFill>
            <a:srgbClr val="FFFFFF"/>
          </a:solidFill>
          <a:ln w="381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                     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Shop</a:t>
            </a:r>
          </a:p>
        </p:txBody>
      </p:sp>
      <p:sp>
        <p:nvSpPr>
          <p:cNvPr id="6" name="AutoShape 1">
            <a:extLst>
              <a:ext uri="{FF2B5EF4-FFF2-40B4-BE49-F238E27FC236}">
                <a16:creationId xmlns:a16="http://schemas.microsoft.com/office/drawing/2014/main" id="{C780B949-34F0-4D0C-8AF7-7EAA55C6A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020" y="819143"/>
            <a:ext cx="2949749" cy="657223"/>
          </a:xfrm>
          <a:prstGeom prst="homePlate">
            <a:avLst>
              <a:gd name="adj" fmla="val 85185"/>
            </a:avLst>
          </a:prstGeom>
          <a:solidFill>
            <a:srgbClr val="FFFFFF"/>
          </a:solidFill>
          <a:ln w="381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Home</a:t>
            </a: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51D04550-8229-436B-AE14-79C2285C880B}"/>
              </a:ext>
            </a:extLst>
          </p:cNvPr>
          <p:cNvSpPr>
            <a:spLocks/>
          </p:cNvSpPr>
          <p:nvPr/>
        </p:nvSpPr>
        <p:spPr bwMode="auto">
          <a:xfrm>
            <a:off x="7972946" y="729756"/>
            <a:ext cx="2949749" cy="835993"/>
          </a:xfrm>
          <a:custGeom>
            <a:avLst/>
            <a:gdLst>
              <a:gd name="T0" fmla="*/ 15 w 2715"/>
              <a:gd name="T1" fmla="*/ 30 h 840"/>
              <a:gd name="T2" fmla="*/ 930 w 2715"/>
              <a:gd name="T3" fmla="*/ 435 h 840"/>
              <a:gd name="T4" fmla="*/ 0 w 2715"/>
              <a:gd name="T5" fmla="*/ 825 h 840"/>
              <a:gd name="T6" fmla="*/ 2715 w 2715"/>
              <a:gd name="T7" fmla="*/ 840 h 840"/>
              <a:gd name="T8" fmla="*/ 2715 w 2715"/>
              <a:gd name="T9" fmla="*/ 0 h 840"/>
              <a:gd name="T10" fmla="*/ 15 w 2715"/>
              <a:gd name="T11" fmla="*/ 3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5" h="840">
                <a:moveTo>
                  <a:pt x="15" y="30"/>
                </a:moveTo>
                <a:lnTo>
                  <a:pt x="930" y="435"/>
                </a:lnTo>
                <a:lnTo>
                  <a:pt x="0" y="825"/>
                </a:lnTo>
                <a:lnTo>
                  <a:pt x="2715" y="840"/>
                </a:lnTo>
                <a:lnTo>
                  <a:pt x="2715" y="0"/>
                </a:lnTo>
                <a:lnTo>
                  <a:pt x="15" y="3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3810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3200" b="1" dirty="0">
                <a:solidFill>
                  <a:schemeClr val="bg2"/>
                </a:solidFill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</a:t>
            </a:r>
            <a:endParaRPr lang="en-US" sz="3200" dirty="0">
              <a:solidFill>
                <a:schemeClr val="bg2"/>
              </a:solidFill>
              <a:latin typeface="Berlin Sans FB Demi" panose="020E08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E6EDE7F-636D-4033-BF24-039494497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A61C1-9250-4D50-AF23-A5CFD77707F5}"/>
              </a:ext>
            </a:extLst>
          </p:cNvPr>
          <p:cNvSpPr/>
          <p:nvPr/>
        </p:nvSpPr>
        <p:spPr>
          <a:xfrm>
            <a:off x="1453019" y="819143"/>
            <a:ext cx="9469676" cy="5694392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 up of an animal&#10;&#10;Description automatically generated">
            <a:extLst>
              <a:ext uri="{FF2B5EF4-FFF2-40B4-BE49-F238E27FC236}">
                <a16:creationId xmlns:a16="http://schemas.microsoft.com/office/drawing/2014/main" id="{0D0A33C4-8148-4A61-B56B-91FE5EC58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73" y="1685903"/>
            <a:ext cx="1822666" cy="2034328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3D688794-52D7-484A-A96F-F4BE4EB765C7}"/>
              </a:ext>
            </a:extLst>
          </p:cNvPr>
          <p:cNvSpPr/>
          <p:nvPr/>
        </p:nvSpPr>
        <p:spPr>
          <a:xfrm>
            <a:off x="2642992" y="4903884"/>
            <a:ext cx="488512" cy="501041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75F058-EB9B-4BD7-9736-02F32F251EF5}"/>
              </a:ext>
            </a:extLst>
          </p:cNvPr>
          <p:cNvCxnSpPr>
            <a:cxnSpLocks/>
          </p:cNvCxnSpPr>
          <p:nvPr/>
        </p:nvCxnSpPr>
        <p:spPr>
          <a:xfrm>
            <a:off x="6096000" y="1476360"/>
            <a:ext cx="0" cy="5037175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87E1FE6-9D65-4B51-A9BF-B197C0F868D1}"/>
              </a:ext>
            </a:extLst>
          </p:cNvPr>
          <p:cNvSpPr txBox="1"/>
          <p:nvPr/>
        </p:nvSpPr>
        <p:spPr>
          <a:xfrm>
            <a:off x="1578279" y="3920646"/>
            <a:ext cx="435905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Rag &amp; Bone              </a:t>
            </a:r>
            <a:r>
              <a:rPr lang="en-US" sz="2000" b="1" dirty="0"/>
              <a:t>CA$386.51</a:t>
            </a:r>
            <a:endParaRPr lang="en-US" sz="2000" dirty="0"/>
          </a:p>
          <a:p>
            <a:r>
              <a:rPr lang="en-US" dirty="0"/>
              <a:t>Slant Gloves</a:t>
            </a:r>
          </a:p>
          <a:p>
            <a:endParaRPr lang="en-US" dirty="0"/>
          </a:p>
          <a:p>
            <a:r>
              <a:rPr lang="en-US" sz="2400" dirty="0"/>
              <a:t>Size:        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/>
              <a:t>          M          L          XL</a:t>
            </a:r>
          </a:p>
          <a:p>
            <a:endParaRPr lang="en-US" sz="2400" dirty="0"/>
          </a:p>
          <a:p>
            <a:r>
              <a:rPr lang="en-US" sz="2400" dirty="0"/>
              <a:t>Tax: $30</a:t>
            </a:r>
          </a:p>
          <a:p>
            <a:r>
              <a:rPr lang="en-US" sz="2400" dirty="0"/>
              <a:t>Total: $416.51</a:t>
            </a:r>
          </a:p>
          <a:p>
            <a:pPr fontAlgn="t"/>
            <a:r>
              <a:rPr lang="en-US" dirty="0"/>
              <a:t> </a:t>
            </a:r>
          </a:p>
          <a:p>
            <a:pPr fontAlgn="t"/>
            <a:r>
              <a:rPr lang="en-US" dirty="0"/>
              <a:t> </a:t>
            </a:r>
            <a:endParaRPr lang="en-US" cap="all" dirty="0"/>
          </a:p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E45FA7-58AF-4F5E-A7C1-CB237EF37AEB}"/>
              </a:ext>
            </a:extLst>
          </p:cNvPr>
          <p:cNvSpPr/>
          <p:nvPr/>
        </p:nvSpPr>
        <p:spPr>
          <a:xfrm>
            <a:off x="3521899" y="4902732"/>
            <a:ext cx="488512" cy="5010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4D8D06-64A1-459F-B3F1-97CD3399B6FC}"/>
              </a:ext>
            </a:extLst>
          </p:cNvPr>
          <p:cNvSpPr/>
          <p:nvPr/>
        </p:nvSpPr>
        <p:spPr>
          <a:xfrm>
            <a:off x="4400806" y="4901636"/>
            <a:ext cx="488512" cy="5010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D5054C-EAB9-49D2-9CBD-CC24ED45C734}"/>
              </a:ext>
            </a:extLst>
          </p:cNvPr>
          <p:cNvSpPr/>
          <p:nvPr/>
        </p:nvSpPr>
        <p:spPr>
          <a:xfrm>
            <a:off x="5279713" y="4901635"/>
            <a:ext cx="488512" cy="5010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87390C-83FE-4412-8F17-278EF3159199}"/>
              </a:ext>
            </a:extLst>
          </p:cNvPr>
          <p:cNvCxnSpPr>
            <a:cxnSpLocks/>
          </p:cNvCxnSpPr>
          <p:nvPr/>
        </p:nvCxnSpPr>
        <p:spPr>
          <a:xfrm>
            <a:off x="6755834" y="2967863"/>
            <a:ext cx="356561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E88097-14E6-4370-B715-825497DA0164}"/>
              </a:ext>
            </a:extLst>
          </p:cNvPr>
          <p:cNvCxnSpPr>
            <a:cxnSpLocks/>
          </p:cNvCxnSpPr>
          <p:nvPr/>
        </p:nvCxnSpPr>
        <p:spPr>
          <a:xfrm>
            <a:off x="6755834" y="3720231"/>
            <a:ext cx="168670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FE2EC8-E42E-4826-A433-190C6508CAAB}"/>
              </a:ext>
            </a:extLst>
          </p:cNvPr>
          <p:cNvCxnSpPr>
            <a:cxnSpLocks/>
          </p:cNvCxnSpPr>
          <p:nvPr/>
        </p:nvCxnSpPr>
        <p:spPr>
          <a:xfrm>
            <a:off x="8743167" y="3720231"/>
            <a:ext cx="157828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9A81AB-632D-43B9-8C29-1730FF2EF946}"/>
              </a:ext>
            </a:extLst>
          </p:cNvPr>
          <p:cNvCxnSpPr>
            <a:cxnSpLocks/>
          </p:cNvCxnSpPr>
          <p:nvPr/>
        </p:nvCxnSpPr>
        <p:spPr>
          <a:xfrm>
            <a:off x="6755834" y="4548230"/>
            <a:ext cx="356561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ctangle: Rounded Corners 2052">
            <a:extLst>
              <a:ext uri="{FF2B5EF4-FFF2-40B4-BE49-F238E27FC236}">
                <a16:creationId xmlns:a16="http://schemas.microsoft.com/office/drawing/2014/main" id="{5177A41D-4A1D-4E38-8426-92627862F437}"/>
              </a:ext>
            </a:extLst>
          </p:cNvPr>
          <p:cNvSpPr/>
          <p:nvPr/>
        </p:nvSpPr>
        <p:spPr>
          <a:xfrm>
            <a:off x="7457162" y="5180159"/>
            <a:ext cx="2104351" cy="7014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C3D741EB-C4CC-4508-B6A9-07DDDFE31950}"/>
              </a:ext>
            </a:extLst>
          </p:cNvPr>
          <p:cNvSpPr txBox="1"/>
          <p:nvPr/>
        </p:nvSpPr>
        <p:spPr>
          <a:xfrm>
            <a:off x="8105557" y="5238494"/>
            <a:ext cx="970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Pay</a:t>
            </a: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B0E37138-FCF6-467D-B3FC-1F9BAA12E6C1}"/>
              </a:ext>
            </a:extLst>
          </p:cNvPr>
          <p:cNvSpPr txBox="1"/>
          <p:nvPr/>
        </p:nvSpPr>
        <p:spPr>
          <a:xfrm>
            <a:off x="6661956" y="2640508"/>
            <a:ext cx="262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Card Number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D3AFCE-41A7-4037-AAF0-E6FB05BEFE99}"/>
              </a:ext>
            </a:extLst>
          </p:cNvPr>
          <p:cNvSpPr txBox="1"/>
          <p:nvPr/>
        </p:nvSpPr>
        <p:spPr>
          <a:xfrm>
            <a:off x="6689103" y="3350899"/>
            <a:ext cx="3632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   Month           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/      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Year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040227-811E-40A4-989E-C9B2BBFB4CDA}"/>
              </a:ext>
            </a:extLst>
          </p:cNvPr>
          <p:cNvSpPr txBox="1"/>
          <p:nvPr/>
        </p:nvSpPr>
        <p:spPr>
          <a:xfrm>
            <a:off x="6718256" y="4164461"/>
            <a:ext cx="262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Security Code</a:t>
            </a:r>
          </a:p>
        </p:txBody>
      </p:sp>
    </p:spTree>
    <p:extLst>
      <p:ext uri="{BB962C8B-B14F-4D97-AF65-F5344CB8AC3E}">
        <p14:creationId xmlns:p14="http://schemas.microsoft.com/office/powerpoint/2010/main" val="401480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8BD01752-8A6E-4017-904C-5F42C7889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85" y="819143"/>
            <a:ext cx="2949749" cy="657217"/>
          </a:xfrm>
          <a:prstGeom prst="homePlate">
            <a:avLst>
              <a:gd name="adj" fmla="val 101389"/>
            </a:avLst>
          </a:prstGeom>
          <a:solidFill>
            <a:srgbClr val="FFFFFF"/>
          </a:solidFill>
          <a:ln w="381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                     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Shop</a:t>
            </a:r>
          </a:p>
        </p:txBody>
      </p:sp>
      <p:sp>
        <p:nvSpPr>
          <p:cNvPr id="6" name="AutoShape 1">
            <a:extLst>
              <a:ext uri="{FF2B5EF4-FFF2-40B4-BE49-F238E27FC236}">
                <a16:creationId xmlns:a16="http://schemas.microsoft.com/office/drawing/2014/main" id="{B5F2D8BC-1642-4D3D-9B41-8B2AFCB73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020" y="819143"/>
            <a:ext cx="2949749" cy="657223"/>
          </a:xfrm>
          <a:prstGeom prst="homePlate">
            <a:avLst>
              <a:gd name="adj" fmla="val 85185"/>
            </a:avLst>
          </a:prstGeom>
          <a:solidFill>
            <a:srgbClr val="FFFFFF"/>
          </a:solidFill>
          <a:ln w="381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Home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EFE75A6-7AA5-4845-8F00-3B609F98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E9D3A-DF39-4C39-ABC8-17FE5DA3CA80}"/>
              </a:ext>
            </a:extLst>
          </p:cNvPr>
          <p:cNvSpPr/>
          <p:nvPr/>
        </p:nvSpPr>
        <p:spPr>
          <a:xfrm>
            <a:off x="1453019" y="819143"/>
            <a:ext cx="9122601" cy="5694392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n animal&#10;&#10;Description automatically generated">
            <a:extLst>
              <a:ext uri="{FF2B5EF4-FFF2-40B4-BE49-F238E27FC236}">
                <a16:creationId xmlns:a16="http://schemas.microsoft.com/office/drawing/2014/main" id="{27A0D1FF-0759-4A7B-8445-7B600B45B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989" y="2376293"/>
            <a:ext cx="3059582" cy="361036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42084CF-D235-49D6-91E8-58FFC1DFDB98}"/>
              </a:ext>
            </a:extLst>
          </p:cNvPr>
          <p:cNvSpPr/>
          <p:nvPr/>
        </p:nvSpPr>
        <p:spPr>
          <a:xfrm>
            <a:off x="6724123" y="3237563"/>
            <a:ext cx="488512" cy="501041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246B8B-FC1B-4065-B228-7BCB6FAD0806}"/>
              </a:ext>
            </a:extLst>
          </p:cNvPr>
          <p:cNvSpPr txBox="1"/>
          <p:nvPr/>
        </p:nvSpPr>
        <p:spPr>
          <a:xfrm>
            <a:off x="5667069" y="2284726"/>
            <a:ext cx="435905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Rag &amp; Bone              </a:t>
            </a:r>
            <a:r>
              <a:rPr lang="en-US" sz="2000" b="1" dirty="0"/>
              <a:t>CA$386.51</a:t>
            </a:r>
            <a:endParaRPr lang="en-US" sz="2000" dirty="0"/>
          </a:p>
          <a:p>
            <a:r>
              <a:rPr lang="en-US" dirty="0"/>
              <a:t>Slant Gloves</a:t>
            </a:r>
          </a:p>
          <a:p>
            <a:endParaRPr lang="en-US" dirty="0"/>
          </a:p>
          <a:p>
            <a:r>
              <a:rPr lang="en-US" sz="2400" dirty="0"/>
              <a:t>Size:        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/>
              <a:t>          M          L          XL</a:t>
            </a:r>
          </a:p>
          <a:p>
            <a:endParaRPr lang="en-US" sz="2400" dirty="0"/>
          </a:p>
          <a:p>
            <a:pPr fontAlgn="t"/>
            <a:r>
              <a:rPr lang="en-US" b="1" dirty="0"/>
              <a:t> 3 left in stock</a:t>
            </a:r>
          </a:p>
          <a:p>
            <a:pPr fontAlgn="t"/>
            <a:endParaRPr lang="en-US" b="1" dirty="0"/>
          </a:p>
          <a:p>
            <a:pPr fontAlgn="t"/>
            <a:r>
              <a:rPr lang="en-US" b="1" dirty="0"/>
              <a:t> </a:t>
            </a:r>
            <a:r>
              <a:rPr lang="en-US" dirty="0"/>
              <a:t>Not Returnable </a:t>
            </a:r>
          </a:p>
          <a:p>
            <a:pPr fontAlgn="t"/>
            <a:r>
              <a:rPr lang="en-US" dirty="0"/>
              <a:t> </a:t>
            </a:r>
            <a:endParaRPr lang="en-US" cap="all" dirty="0"/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E018DE-BE63-481C-AE46-4E43D7B0DED1}"/>
              </a:ext>
            </a:extLst>
          </p:cNvPr>
          <p:cNvSpPr/>
          <p:nvPr/>
        </p:nvSpPr>
        <p:spPr>
          <a:xfrm>
            <a:off x="7632982" y="3228825"/>
            <a:ext cx="488512" cy="5010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32CE75-1CC9-442F-BE48-5919E12C6890}"/>
              </a:ext>
            </a:extLst>
          </p:cNvPr>
          <p:cNvSpPr/>
          <p:nvPr/>
        </p:nvSpPr>
        <p:spPr>
          <a:xfrm>
            <a:off x="8498911" y="3237563"/>
            <a:ext cx="488512" cy="5010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A282E9-9D1A-4AE3-93B7-8AEFDC06980F}"/>
              </a:ext>
            </a:extLst>
          </p:cNvPr>
          <p:cNvSpPr/>
          <p:nvPr/>
        </p:nvSpPr>
        <p:spPr>
          <a:xfrm>
            <a:off x="9392469" y="3228824"/>
            <a:ext cx="488512" cy="5010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D4FE472-8BAD-4525-95C6-C0680CA6B2E1}"/>
              </a:ext>
            </a:extLst>
          </p:cNvPr>
          <p:cNvSpPr/>
          <p:nvPr/>
        </p:nvSpPr>
        <p:spPr>
          <a:xfrm>
            <a:off x="5756950" y="5200312"/>
            <a:ext cx="1860095" cy="70144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4E0E5E-10AA-43E5-92EF-53B0DDD57856}"/>
              </a:ext>
            </a:extLst>
          </p:cNvPr>
          <p:cNvSpPr txBox="1"/>
          <p:nvPr/>
        </p:nvSpPr>
        <p:spPr>
          <a:xfrm>
            <a:off x="6140947" y="5227401"/>
            <a:ext cx="113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Shop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3E1946-ADAD-47B7-8B39-5D025ED05381}"/>
              </a:ext>
            </a:extLst>
          </p:cNvPr>
          <p:cNvSpPr txBox="1"/>
          <p:nvPr/>
        </p:nvSpPr>
        <p:spPr>
          <a:xfrm>
            <a:off x="1633177" y="1643531"/>
            <a:ext cx="276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Shopping Cart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EA8C631-2DA4-4A93-B611-3A2BD43E148F}"/>
              </a:ext>
            </a:extLst>
          </p:cNvPr>
          <p:cNvSpPr/>
          <p:nvPr/>
        </p:nvSpPr>
        <p:spPr>
          <a:xfrm>
            <a:off x="8052783" y="5200311"/>
            <a:ext cx="1860095" cy="70144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848426-BF93-4EB3-9BA9-52D2D47556C4}"/>
              </a:ext>
            </a:extLst>
          </p:cNvPr>
          <p:cNvSpPr txBox="1"/>
          <p:nvPr/>
        </p:nvSpPr>
        <p:spPr>
          <a:xfrm>
            <a:off x="8245297" y="5258646"/>
            <a:ext cx="1635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Remove</a:t>
            </a:r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1382A952-C7D5-40D6-94A9-69ECEF7212FF}"/>
              </a:ext>
            </a:extLst>
          </p:cNvPr>
          <p:cNvSpPr>
            <a:spLocks/>
          </p:cNvSpPr>
          <p:nvPr/>
        </p:nvSpPr>
        <p:spPr bwMode="auto">
          <a:xfrm>
            <a:off x="6014319" y="804439"/>
            <a:ext cx="2728848" cy="671922"/>
          </a:xfrm>
          <a:custGeom>
            <a:avLst/>
            <a:gdLst>
              <a:gd name="T0" fmla="*/ 15 w 3090"/>
              <a:gd name="T1" fmla="*/ 15 h 810"/>
              <a:gd name="T2" fmla="*/ 675 w 3090"/>
              <a:gd name="T3" fmla="*/ 420 h 810"/>
              <a:gd name="T4" fmla="*/ 0 w 3090"/>
              <a:gd name="T5" fmla="*/ 810 h 810"/>
              <a:gd name="T6" fmla="*/ 2325 w 3090"/>
              <a:gd name="T7" fmla="*/ 810 h 810"/>
              <a:gd name="T8" fmla="*/ 3090 w 3090"/>
              <a:gd name="T9" fmla="*/ 405 h 810"/>
              <a:gd name="T10" fmla="*/ 2235 w 3090"/>
              <a:gd name="T11" fmla="*/ 0 h 810"/>
              <a:gd name="T12" fmla="*/ 15 w 3090"/>
              <a:gd name="T13" fmla="*/ 15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90" h="810">
                <a:moveTo>
                  <a:pt x="15" y="15"/>
                </a:moveTo>
                <a:lnTo>
                  <a:pt x="675" y="420"/>
                </a:lnTo>
                <a:lnTo>
                  <a:pt x="0" y="810"/>
                </a:lnTo>
                <a:lnTo>
                  <a:pt x="2325" y="810"/>
                </a:lnTo>
                <a:lnTo>
                  <a:pt x="3090" y="405"/>
                </a:lnTo>
                <a:lnTo>
                  <a:pt x="2235" y="0"/>
                </a:lnTo>
                <a:lnTo>
                  <a:pt x="15" y="1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4" name="Freeform 4">
            <a:extLst>
              <a:ext uri="{FF2B5EF4-FFF2-40B4-BE49-F238E27FC236}">
                <a16:creationId xmlns:a16="http://schemas.microsoft.com/office/drawing/2014/main" id="{6281E55F-430A-4D51-8D07-43474CB2F4DF}"/>
              </a:ext>
            </a:extLst>
          </p:cNvPr>
          <p:cNvSpPr>
            <a:spLocks/>
          </p:cNvSpPr>
          <p:nvPr/>
        </p:nvSpPr>
        <p:spPr bwMode="auto">
          <a:xfrm>
            <a:off x="7617045" y="742489"/>
            <a:ext cx="2949749" cy="835993"/>
          </a:xfrm>
          <a:custGeom>
            <a:avLst/>
            <a:gdLst>
              <a:gd name="T0" fmla="*/ 15 w 2715"/>
              <a:gd name="T1" fmla="*/ 30 h 840"/>
              <a:gd name="T2" fmla="*/ 930 w 2715"/>
              <a:gd name="T3" fmla="*/ 435 h 840"/>
              <a:gd name="T4" fmla="*/ 0 w 2715"/>
              <a:gd name="T5" fmla="*/ 825 h 840"/>
              <a:gd name="T6" fmla="*/ 2715 w 2715"/>
              <a:gd name="T7" fmla="*/ 840 h 840"/>
              <a:gd name="T8" fmla="*/ 2715 w 2715"/>
              <a:gd name="T9" fmla="*/ 0 h 840"/>
              <a:gd name="T10" fmla="*/ 15 w 2715"/>
              <a:gd name="T11" fmla="*/ 3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5" h="840">
                <a:moveTo>
                  <a:pt x="15" y="30"/>
                </a:moveTo>
                <a:lnTo>
                  <a:pt x="930" y="435"/>
                </a:lnTo>
                <a:lnTo>
                  <a:pt x="0" y="825"/>
                </a:lnTo>
                <a:lnTo>
                  <a:pt x="2715" y="840"/>
                </a:lnTo>
                <a:lnTo>
                  <a:pt x="2715" y="0"/>
                </a:lnTo>
                <a:lnTo>
                  <a:pt x="15" y="3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3810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3200" b="1" dirty="0">
                <a:solidFill>
                  <a:schemeClr val="bg2"/>
                </a:solidFill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</a:t>
            </a:r>
            <a:endParaRPr lang="en-US" sz="3200" dirty="0">
              <a:solidFill>
                <a:schemeClr val="bg2"/>
              </a:solidFill>
              <a:latin typeface="Berlin Sans FB Demi" panose="020E08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E36670-C604-487E-A7D4-D588573642C5}"/>
              </a:ext>
            </a:extLst>
          </p:cNvPr>
          <p:cNvSpPr/>
          <p:nvPr/>
        </p:nvSpPr>
        <p:spPr>
          <a:xfrm>
            <a:off x="6831449" y="662944"/>
            <a:ext cx="893193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2">
                    <a:lumMod val="90000"/>
                  </a:schemeClr>
                </a:solidFill>
              </a:rPr>
              <a:t>Cart</a:t>
            </a:r>
            <a:endParaRPr lang="en-US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8102C4-14F2-4BEB-BE57-B91423870595}"/>
              </a:ext>
            </a:extLst>
          </p:cNvPr>
          <p:cNvCxnSpPr>
            <a:cxnSpLocks/>
          </p:cNvCxnSpPr>
          <p:nvPr/>
        </p:nvCxnSpPr>
        <p:spPr>
          <a:xfrm flipH="1" flipV="1">
            <a:off x="7195800" y="1324881"/>
            <a:ext cx="132349" cy="275097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71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2">
            <a:extLst>
              <a:ext uri="{FF2B5EF4-FFF2-40B4-BE49-F238E27FC236}">
                <a16:creationId xmlns:a16="http://schemas.microsoft.com/office/drawing/2014/main" id="{6805C7AC-94A0-4EE1-8BBE-F350BC8CC1C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471905" y="819146"/>
            <a:ext cx="3103715" cy="657209"/>
          </a:xfrm>
          <a:prstGeom prst="homePlate">
            <a:avLst>
              <a:gd name="adj" fmla="val 111111"/>
            </a:avLst>
          </a:prstGeom>
          <a:solidFill>
            <a:srgbClr val="FFFFFF"/>
          </a:solidFill>
          <a:ln w="381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              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C01BF30C-0A24-433B-8667-64A70AA4B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85" y="819143"/>
            <a:ext cx="2949749" cy="657217"/>
          </a:xfrm>
          <a:prstGeom prst="homePlate">
            <a:avLst>
              <a:gd name="adj" fmla="val 101389"/>
            </a:avLst>
          </a:prstGeom>
          <a:solidFill>
            <a:srgbClr val="FFFFFF"/>
          </a:solidFill>
          <a:ln w="381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                     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Shop</a:t>
            </a:r>
          </a:p>
        </p:txBody>
      </p:sp>
      <p:sp>
        <p:nvSpPr>
          <p:cNvPr id="5" name="AutoShape 1">
            <a:extLst>
              <a:ext uri="{FF2B5EF4-FFF2-40B4-BE49-F238E27FC236}">
                <a16:creationId xmlns:a16="http://schemas.microsoft.com/office/drawing/2014/main" id="{B91181A3-B60F-43F7-B267-58D06F46E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020" y="819143"/>
            <a:ext cx="2949749" cy="657223"/>
          </a:xfrm>
          <a:prstGeom prst="homePlate">
            <a:avLst>
              <a:gd name="adj" fmla="val 85185"/>
            </a:avLst>
          </a:prstGeom>
          <a:solidFill>
            <a:srgbClr val="FFFFFF"/>
          </a:solidFill>
          <a:ln w="381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Home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CC580A-459E-4F7B-8595-38AD0874E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45D709-CCFE-4BCD-934C-BC0592F3C093}"/>
              </a:ext>
            </a:extLst>
          </p:cNvPr>
          <p:cNvSpPr/>
          <p:nvPr/>
        </p:nvSpPr>
        <p:spPr>
          <a:xfrm>
            <a:off x="1453019" y="819143"/>
            <a:ext cx="9122601" cy="5694392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n animal&#10;&#10;Description automatically generated">
            <a:extLst>
              <a:ext uri="{FF2B5EF4-FFF2-40B4-BE49-F238E27FC236}">
                <a16:creationId xmlns:a16="http://schemas.microsoft.com/office/drawing/2014/main" id="{3BC70AC6-0CB3-44E5-AB7B-B62569F4C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98" y="3332377"/>
            <a:ext cx="1925288" cy="1920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F706B7-A96E-4F05-B180-EBFE4AF3CD9E}"/>
              </a:ext>
            </a:extLst>
          </p:cNvPr>
          <p:cNvSpPr txBox="1"/>
          <p:nvPr/>
        </p:nvSpPr>
        <p:spPr>
          <a:xfrm>
            <a:off x="1633177" y="5295705"/>
            <a:ext cx="2625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Rag &amp; Bone</a:t>
            </a:r>
            <a:endParaRPr lang="en-US" sz="2000" dirty="0"/>
          </a:p>
          <a:p>
            <a:r>
              <a:rPr lang="en-US" dirty="0"/>
              <a:t>Slant Gloves</a:t>
            </a:r>
          </a:p>
          <a:p>
            <a:r>
              <a:rPr lang="en-US" b="1" dirty="0"/>
              <a:t>CA$386.51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495F8D-C5A5-4B86-84D2-4165A20E7036}"/>
              </a:ext>
            </a:extLst>
          </p:cNvPr>
          <p:cNvSpPr txBox="1"/>
          <p:nvPr/>
        </p:nvSpPr>
        <p:spPr>
          <a:xfrm>
            <a:off x="1633177" y="1643531"/>
            <a:ext cx="276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Women Gloves</a:t>
            </a:r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9F277054-EF59-4F4F-9A08-72263A601885}"/>
              </a:ext>
            </a:extLst>
          </p:cNvPr>
          <p:cNvSpPr>
            <a:spLocks/>
          </p:cNvSpPr>
          <p:nvPr/>
        </p:nvSpPr>
        <p:spPr bwMode="auto">
          <a:xfrm>
            <a:off x="3772954" y="804694"/>
            <a:ext cx="2949749" cy="668898"/>
          </a:xfrm>
          <a:custGeom>
            <a:avLst/>
            <a:gdLst>
              <a:gd name="T0" fmla="*/ 15 w 3090"/>
              <a:gd name="T1" fmla="*/ 15 h 810"/>
              <a:gd name="T2" fmla="*/ 675 w 3090"/>
              <a:gd name="T3" fmla="*/ 420 h 810"/>
              <a:gd name="T4" fmla="*/ 0 w 3090"/>
              <a:gd name="T5" fmla="*/ 810 h 810"/>
              <a:gd name="T6" fmla="*/ 2325 w 3090"/>
              <a:gd name="T7" fmla="*/ 810 h 810"/>
              <a:gd name="T8" fmla="*/ 3090 w 3090"/>
              <a:gd name="T9" fmla="*/ 405 h 810"/>
              <a:gd name="T10" fmla="*/ 2235 w 3090"/>
              <a:gd name="T11" fmla="*/ 0 h 810"/>
              <a:gd name="T12" fmla="*/ 15 w 3090"/>
              <a:gd name="T13" fmla="*/ 15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90" h="810">
                <a:moveTo>
                  <a:pt x="15" y="15"/>
                </a:moveTo>
                <a:lnTo>
                  <a:pt x="675" y="420"/>
                </a:lnTo>
                <a:lnTo>
                  <a:pt x="0" y="810"/>
                </a:lnTo>
                <a:lnTo>
                  <a:pt x="2325" y="810"/>
                </a:lnTo>
                <a:lnTo>
                  <a:pt x="3090" y="405"/>
                </a:lnTo>
                <a:lnTo>
                  <a:pt x="2235" y="0"/>
                </a:lnTo>
                <a:lnTo>
                  <a:pt x="15" y="1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B5AC5B33-88DF-4432-8495-24DEF8560352}"/>
              </a:ext>
            </a:extLst>
          </p:cNvPr>
          <p:cNvSpPr>
            <a:spLocks/>
          </p:cNvSpPr>
          <p:nvPr/>
        </p:nvSpPr>
        <p:spPr bwMode="auto">
          <a:xfrm>
            <a:off x="5850991" y="713742"/>
            <a:ext cx="2854108" cy="846029"/>
          </a:xfrm>
          <a:custGeom>
            <a:avLst/>
            <a:gdLst>
              <a:gd name="T0" fmla="*/ 15 w 3090"/>
              <a:gd name="T1" fmla="*/ 15 h 810"/>
              <a:gd name="T2" fmla="*/ 675 w 3090"/>
              <a:gd name="T3" fmla="*/ 420 h 810"/>
              <a:gd name="T4" fmla="*/ 0 w 3090"/>
              <a:gd name="T5" fmla="*/ 810 h 810"/>
              <a:gd name="T6" fmla="*/ 2325 w 3090"/>
              <a:gd name="T7" fmla="*/ 810 h 810"/>
              <a:gd name="T8" fmla="*/ 3090 w 3090"/>
              <a:gd name="T9" fmla="*/ 405 h 810"/>
              <a:gd name="T10" fmla="*/ 2235 w 3090"/>
              <a:gd name="T11" fmla="*/ 0 h 810"/>
              <a:gd name="T12" fmla="*/ 15 w 3090"/>
              <a:gd name="T13" fmla="*/ 15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90" h="810">
                <a:moveTo>
                  <a:pt x="15" y="15"/>
                </a:moveTo>
                <a:lnTo>
                  <a:pt x="675" y="420"/>
                </a:lnTo>
                <a:lnTo>
                  <a:pt x="0" y="810"/>
                </a:lnTo>
                <a:lnTo>
                  <a:pt x="2325" y="810"/>
                </a:lnTo>
                <a:lnTo>
                  <a:pt x="3090" y="405"/>
                </a:lnTo>
                <a:lnTo>
                  <a:pt x="2235" y="0"/>
                </a:lnTo>
                <a:lnTo>
                  <a:pt x="15" y="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38100" cmpd="sng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1CB60B-744A-4346-95D9-D7AF560883C6}"/>
              </a:ext>
            </a:extLst>
          </p:cNvPr>
          <p:cNvSpPr/>
          <p:nvPr/>
        </p:nvSpPr>
        <p:spPr>
          <a:xfrm>
            <a:off x="6831449" y="662944"/>
            <a:ext cx="893193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2">
                    <a:lumMod val="90000"/>
                  </a:schemeClr>
                </a:solidFill>
              </a:rPr>
              <a:t>Cart</a:t>
            </a:r>
            <a:endParaRPr lang="en-US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AF0228-0574-40CD-9E2A-35E03D4696A5}"/>
              </a:ext>
            </a:extLst>
          </p:cNvPr>
          <p:cNvCxnSpPr>
            <a:cxnSpLocks/>
          </p:cNvCxnSpPr>
          <p:nvPr/>
        </p:nvCxnSpPr>
        <p:spPr>
          <a:xfrm flipH="1" flipV="1">
            <a:off x="5277844" y="1336047"/>
            <a:ext cx="132349" cy="275097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B8234F1-B4E9-4FFE-AEF7-C94DB66BCCAB}"/>
              </a:ext>
            </a:extLst>
          </p:cNvPr>
          <p:cNvSpPr/>
          <p:nvPr/>
        </p:nvSpPr>
        <p:spPr>
          <a:xfrm>
            <a:off x="9187695" y="682771"/>
            <a:ext cx="783163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Pay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62BDCC-B7E3-4C28-809A-08B39F5BBAE9}"/>
              </a:ext>
            </a:extLst>
          </p:cNvPr>
          <p:cNvSpPr/>
          <p:nvPr/>
        </p:nvSpPr>
        <p:spPr>
          <a:xfrm>
            <a:off x="4726695" y="662944"/>
            <a:ext cx="1039067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2">
                    <a:lumMod val="90000"/>
                  </a:schemeClr>
                </a:solidFill>
              </a:rPr>
              <a:t>Shop</a:t>
            </a:r>
            <a:endParaRPr lang="en-US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9" name="Picture 8" descr="A picture containing handwear, clothing&#10;&#10;Description automatically generated">
            <a:extLst>
              <a:ext uri="{FF2B5EF4-FFF2-40B4-BE49-F238E27FC236}">
                <a16:creationId xmlns:a16="http://schemas.microsoft.com/office/drawing/2014/main" id="{41F64247-B573-4EAE-A453-BACFAF5C5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177" y="3049660"/>
            <a:ext cx="2219325" cy="2057400"/>
          </a:xfrm>
          <a:prstGeom prst="rect">
            <a:avLst/>
          </a:prstGeom>
        </p:spPr>
      </p:pic>
      <p:pic>
        <p:nvPicPr>
          <p:cNvPr id="12" name="Picture 11" descr="A picture containing handwear, clothing&#10;&#10;Description automatically generated">
            <a:extLst>
              <a:ext uri="{FF2B5EF4-FFF2-40B4-BE49-F238E27FC236}">
                <a16:creationId xmlns:a16="http://schemas.microsoft.com/office/drawing/2014/main" id="{F09FDC83-5982-4569-BE10-493E35555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0" y="3363985"/>
            <a:ext cx="2628900" cy="17430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A2EA0D-5F5D-47EF-BA35-711BFA03A491}"/>
              </a:ext>
            </a:extLst>
          </p:cNvPr>
          <p:cNvSpPr txBox="1"/>
          <p:nvPr/>
        </p:nvSpPr>
        <p:spPr>
          <a:xfrm>
            <a:off x="8066985" y="5294592"/>
            <a:ext cx="2625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Rag &amp; Bone</a:t>
            </a:r>
            <a:endParaRPr lang="en-US" sz="2000" dirty="0"/>
          </a:p>
          <a:p>
            <a:r>
              <a:rPr lang="en-US" dirty="0"/>
              <a:t>Slant Gloves</a:t>
            </a:r>
          </a:p>
          <a:p>
            <a:r>
              <a:rPr lang="en-US" b="1" dirty="0"/>
              <a:t>CA$315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C23E04-315E-458F-AD4C-DB163D19D60D}"/>
              </a:ext>
            </a:extLst>
          </p:cNvPr>
          <p:cNvSpPr txBox="1"/>
          <p:nvPr/>
        </p:nvSpPr>
        <p:spPr>
          <a:xfrm>
            <a:off x="4850081" y="5294592"/>
            <a:ext cx="2625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Adidas</a:t>
            </a:r>
            <a:endParaRPr lang="en-US" sz="2000" dirty="0"/>
          </a:p>
          <a:p>
            <a:r>
              <a:rPr lang="en-US" dirty="0"/>
              <a:t>Gym &amp; Fitness Gloves</a:t>
            </a:r>
          </a:p>
          <a:p>
            <a:r>
              <a:rPr lang="en-US" b="1" dirty="0"/>
              <a:t>CA$300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8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2">
            <a:extLst>
              <a:ext uri="{FF2B5EF4-FFF2-40B4-BE49-F238E27FC236}">
                <a16:creationId xmlns:a16="http://schemas.microsoft.com/office/drawing/2014/main" id="{CD21EEED-70B8-4A64-ADF6-7D24F2CE31C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315200" y="819143"/>
            <a:ext cx="3260420" cy="657209"/>
          </a:xfrm>
          <a:prstGeom prst="homePlate">
            <a:avLst>
              <a:gd name="adj" fmla="val 111111"/>
            </a:avLst>
          </a:prstGeom>
          <a:solidFill>
            <a:srgbClr val="FFFFFF"/>
          </a:solidFill>
          <a:ln w="381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              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AutoShape 3">
            <a:extLst>
              <a:ext uri="{FF2B5EF4-FFF2-40B4-BE49-F238E27FC236}">
                <a16:creationId xmlns:a16="http://schemas.microsoft.com/office/drawing/2014/main" id="{105F1A78-C9F7-4672-A6A4-3780D1418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85" y="819143"/>
            <a:ext cx="2949749" cy="657217"/>
          </a:xfrm>
          <a:prstGeom prst="homePlate">
            <a:avLst>
              <a:gd name="adj" fmla="val 101389"/>
            </a:avLst>
          </a:prstGeom>
          <a:solidFill>
            <a:srgbClr val="FFFFFF"/>
          </a:solidFill>
          <a:ln w="381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AutoShape 1">
            <a:extLst>
              <a:ext uri="{FF2B5EF4-FFF2-40B4-BE49-F238E27FC236}">
                <a16:creationId xmlns:a16="http://schemas.microsoft.com/office/drawing/2014/main" id="{910C087E-C78D-4333-BAE9-C279B3570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020" y="819143"/>
            <a:ext cx="2949749" cy="657223"/>
          </a:xfrm>
          <a:prstGeom prst="homePlate">
            <a:avLst>
              <a:gd name="adj" fmla="val 85185"/>
            </a:avLst>
          </a:prstGeom>
          <a:solidFill>
            <a:srgbClr val="FFFFFF"/>
          </a:solidFill>
          <a:ln w="381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Home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F128A7C-C561-4B49-93E8-F2FBFF7B0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28D9E7-A559-4944-A8E7-547ED4C11FFE}"/>
              </a:ext>
            </a:extLst>
          </p:cNvPr>
          <p:cNvSpPr/>
          <p:nvPr/>
        </p:nvSpPr>
        <p:spPr>
          <a:xfrm>
            <a:off x="1453019" y="819143"/>
            <a:ext cx="9122601" cy="5694392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close up of an animal&#10;&#10;Description automatically generated">
            <a:extLst>
              <a:ext uri="{FF2B5EF4-FFF2-40B4-BE49-F238E27FC236}">
                <a16:creationId xmlns:a16="http://schemas.microsoft.com/office/drawing/2014/main" id="{7D52A303-8DCE-437C-B2FA-E401306C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98" y="3332377"/>
            <a:ext cx="1925288" cy="192013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6042DD2-0674-4D0B-B528-F8A5BC1E8B38}"/>
              </a:ext>
            </a:extLst>
          </p:cNvPr>
          <p:cNvSpPr txBox="1"/>
          <p:nvPr/>
        </p:nvSpPr>
        <p:spPr>
          <a:xfrm>
            <a:off x="1633177" y="5295705"/>
            <a:ext cx="2625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Rag &amp; Bone</a:t>
            </a:r>
            <a:endParaRPr lang="en-US" sz="2000" dirty="0"/>
          </a:p>
          <a:p>
            <a:r>
              <a:rPr lang="en-US" dirty="0"/>
              <a:t>Slant Gloves</a:t>
            </a:r>
          </a:p>
          <a:p>
            <a:r>
              <a:rPr lang="en-US" b="1" dirty="0"/>
              <a:t>CA$386.51</a:t>
            </a:r>
            <a:endParaRPr lang="en-US" dirty="0"/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FE5B13-DD43-4F06-9D8F-8FF2BDEFDBBC}"/>
              </a:ext>
            </a:extLst>
          </p:cNvPr>
          <p:cNvSpPr txBox="1"/>
          <p:nvPr/>
        </p:nvSpPr>
        <p:spPr>
          <a:xfrm>
            <a:off x="1633177" y="1643531"/>
            <a:ext cx="276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Women Gloves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6BC009-97AB-428B-9D5C-2FAC5BEC98AB}"/>
              </a:ext>
            </a:extLst>
          </p:cNvPr>
          <p:cNvSpPr/>
          <p:nvPr/>
        </p:nvSpPr>
        <p:spPr>
          <a:xfrm>
            <a:off x="9187695" y="682771"/>
            <a:ext cx="783163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Pay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0" name="Picture 39" descr="A picture containing handwear, clothing&#10;&#10;Description automatically generated">
            <a:extLst>
              <a:ext uri="{FF2B5EF4-FFF2-40B4-BE49-F238E27FC236}">
                <a16:creationId xmlns:a16="http://schemas.microsoft.com/office/drawing/2014/main" id="{9E74B245-E86F-443E-94EC-14EDDFC3F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177" y="3049660"/>
            <a:ext cx="2219325" cy="2057400"/>
          </a:xfrm>
          <a:prstGeom prst="rect">
            <a:avLst/>
          </a:prstGeom>
        </p:spPr>
      </p:pic>
      <p:pic>
        <p:nvPicPr>
          <p:cNvPr id="41" name="Picture 40" descr="A picture containing handwear, clothing&#10;&#10;Description automatically generated">
            <a:extLst>
              <a:ext uri="{FF2B5EF4-FFF2-40B4-BE49-F238E27FC236}">
                <a16:creationId xmlns:a16="http://schemas.microsoft.com/office/drawing/2014/main" id="{4E315952-FDED-438E-98E3-50052243C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0" y="3363985"/>
            <a:ext cx="2628900" cy="174307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96EB985-6C21-4DBC-9696-524B9D8035C0}"/>
              </a:ext>
            </a:extLst>
          </p:cNvPr>
          <p:cNvSpPr txBox="1"/>
          <p:nvPr/>
        </p:nvSpPr>
        <p:spPr>
          <a:xfrm>
            <a:off x="8066985" y="5294592"/>
            <a:ext cx="2625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Rag &amp; Bone</a:t>
            </a:r>
            <a:endParaRPr lang="en-US" sz="2000" dirty="0"/>
          </a:p>
          <a:p>
            <a:r>
              <a:rPr lang="en-US" dirty="0"/>
              <a:t>Slant Gloves</a:t>
            </a:r>
          </a:p>
          <a:p>
            <a:r>
              <a:rPr lang="en-US" b="1" dirty="0"/>
              <a:t>CA$314</a:t>
            </a:r>
            <a:endParaRPr lang="en-US" dirty="0"/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8A68D-7A34-4BCE-B326-C4036AFCB749}"/>
              </a:ext>
            </a:extLst>
          </p:cNvPr>
          <p:cNvSpPr txBox="1"/>
          <p:nvPr/>
        </p:nvSpPr>
        <p:spPr>
          <a:xfrm>
            <a:off x="4850081" y="5294592"/>
            <a:ext cx="2625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Adidas</a:t>
            </a:r>
            <a:endParaRPr lang="en-US" sz="2000" dirty="0"/>
          </a:p>
          <a:p>
            <a:r>
              <a:rPr lang="en-US" dirty="0"/>
              <a:t>Gym &amp; Fitness Gloves</a:t>
            </a:r>
          </a:p>
          <a:p>
            <a:r>
              <a:rPr lang="en-US" b="1" dirty="0"/>
              <a:t>CA$300</a:t>
            </a:r>
            <a:endParaRPr lang="en-US" dirty="0"/>
          </a:p>
          <a:p>
            <a:endParaRPr 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8B30BB1D-6125-4548-940F-95227596C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788" y="817767"/>
            <a:ext cx="2949749" cy="657209"/>
          </a:xfrm>
          <a:prstGeom prst="homePlate">
            <a:avLst>
              <a:gd name="adj" fmla="val 111111"/>
            </a:avLst>
          </a:prstGeom>
          <a:solidFill>
            <a:srgbClr val="FFFFFF"/>
          </a:solidFill>
          <a:ln w="381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              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Cart</a:t>
            </a:r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1268493B-4A5F-4F3D-A634-59FD77480747}"/>
              </a:ext>
            </a:extLst>
          </p:cNvPr>
          <p:cNvSpPr>
            <a:spLocks/>
          </p:cNvSpPr>
          <p:nvPr/>
        </p:nvSpPr>
        <p:spPr bwMode="auto">
          <a:xfrm>
            <a:off x="3659404" y="733837"/>
            <a:ext cx="2949749" cy="814795"/>
          </a:xfrm>
          <a:custGeom>
            <a:avLst/>
            <a:gdLst>
              <a:gd name="T0" fmla="*/ 15 w 3090"/>
              <a:gd name="T1" fmla="*/ 15 h 810"/>
              <a:gd name="T2" fmla="*/ 675 w 3090"/>
              <a:gd name="T3" fmla="*/ 420 h 810"/>
              <a:gd name="T4" fmla="*/ 0 w 3090"/>
              <a:gd name="T5" fmla="*/ 810 h 810"/>
              <a:gd name="T6" fmla="*/ 2325 w 3090"/>
              <a:gd name="T7" fmla="*/ 810 h 810"/>
              <a:gd name="T8" fmla="*/ 3090 w 3090"/>
              <a:gd name="T9" fmla="*/ 405 h 810"/>
              <a:gd name="T10" fmla="*/ 2235 w 3090"/>
              <a:gd name="T11" fmla="*/ 0 h 810"/>
              <a:gd name="T12" fmla="*/ 15 w 3090"/>
              <a:gd name="T13" fmla="*/ 15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90" h="810">
                <a:moveTo>
                  <a:pt x="15" y="15"/>
                </a:moveTo>
                <a:lnTo>
                  <a:pt x="675" y="420"/>
                </a:lnTo>
                <a:lnTo>
                  <a:pt x="0" y="810"/>
                </a:lnTo>
                <a:lnTo>
                  <a:pt x="2325" y="810"/>
                </a:lnTo>
                <a:lnTo>
                  <a:pt x="3090" y="405"/>
                </a:lnTo>
                <a:lnTo>
                  <a:pt x="2235" y="0"/>
                </a:lnTo>
                <a:lnTo>
                  <a:pt x="15" y="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38100" cmpd="sng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070561-9AB0-4BFD-B4FD-3BFC975BC529}"/>
              </a:ext>
            </a:extLst>
          </p:cNvPr>
          <p:cNvSpPr/>
          <p:nvPr/>
        </p:nvSpPr>
        <p:spPr>
          <a:xfrm>
            <a:off x="4650544" y="700172"/>
            <a:ext cx="1039067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2">
                    <a:lumMod val="90000"/>
                  </a:schemeClr>
                </a:solidFill>
              </a:rPr>
              <a:t>Shop</a:t>
            </a:r>
            <a:endParaRPr lang="en-US" sz="3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5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127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Prabhsharn Dhaliwal</dc:creator>
  <cp:lastModifiedBy>Prabhsharn Dhaliwal</cp:lastModifiedBy>
  <cp:revision>14</cp:revision>
  <dcterms:created xsi:type="dcterms:W3CDTF">2019-02-04T19:19:49Z</dcterms:created>
  <dcterms:modified xsi:type="dcterms:W3CDTF">2019-02-07T01:39:15Z</dcterms:modified>
</cp:coreProperties>
</file>