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slideMaster3.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0.xml" ContentType="application/vnd.openxmlformats-officedocument.presentationml.slideLayout+xml"/>
  <Override PartName="/ppt/slideLayouts/slideLayout3.xml" ContentType="application/vnd.openxmlformats-officedocument.presentationml.slideLayout+xml"/>
  <Override PartName="/ppt/slideLayouts/slideLayout31.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32.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11.xml" ContentType="application/vnd.openxmlformats-officedocument.presentationml.slideLayout+xml"/>
  <Override PartName="/ppt/slideLayouts/slideLayout33.xml" ContentType="application/vnd.openxmlformats-officedocument.presentationml.slideLayout+xml"/>
  <Override PartName="/ppt/slideLayouts/slideLayout7.xml" ContentType="application/vnd.openxmlformats-officedocument.presentationml.slideLayout+xml"/>
  <Override PartName="/ppt/slideLayouts/slideLayout12.xml" ContentType="application/vnd.openxmlformats-officedocument.presentationml.slideLayout+xml"/>
  <Override PartName="/ppt/slideLayouts/slideLayout34.xml" ContentType="application/vnd.openxmlformats-officedocument.presentationml.slideLayout+xml"/>
  <Override PartName="/ppt/slideLayouts/slideLayout8.xml" ContentType="application/vnd.openxmlformats-officedocument.presentationml.slideLayout+xml"/>
  <Override PartName="/ppt/slideLayouts/slideLayout13.xml" ContentType="application/vnd.openxmlformats-officedocument.presentationml.slideLayout+xml"/>
  <Override PartName="/ppt/slideLayouts/slideLayout35.xml" ContentType="application/vnd.openxmlformats-officedocument.presentationml.slideLayout+xml"/>
  <Override PartName="/ppt/slideLayouts/slideLayout9.xml" ContentType="application/vnd.openxmlformats-officedocument.presentationml.slideLayout+xml"/>
  <Override PartName="/ppt/slideLayouts/slideLayout14.xml" ContentType="application/vnd.openxmlformats-officedocument.presentationml.slideLayout+xml"/>
  <Override PartName="/ppt/slideLayouts/slideLayout36.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0.xml.rels" ContentType="application/vnd.openxmlformats-package.relationships+xml"/>
  <Override PartName="/ppt/slideLayouts/_rels/slideLayout3.xml.rels" ContentType="application/vnd.openxmlformats-package.relationships+xml"/>
  <Override PartName="/ppt/slideLayouts/_rels/slideLayout31.xml.rels" ContentType="application/vnd.openxmlformats-package.relationships+xml"/>
  <Override PartName="/ppt/slideLayouts/_rels/slideLayout4.xml.rels" ContentType="application/vnd.openxmlformats-package.relationships+xml"/>
  <Override PartName="/ppt/slideLayouts/_rels/slideLayout10.xml.rels" ContentType="application/vnd.openxmlformats-package.relationships+xml"/>
  <Override PartName="/ppt/slideLayouts/_rels/slideLayout5.xml.rels" ContentType="application/vnd.openxmlformats-package.relationships+xml"/>
  <Override PartName="/ppt/slideLayouts/_rels/slideLayout32.xml.rels" ContentType="application/vnd.openxmlformats-package.relationships+xml"/>
  <Override PartName="/ppt/slideLayouts/_rels/slideLayout33.xml.rels" ContentType="application/vnd.openxmlformats-package.relationships+xml"/>
  <Override PartName="/ppt/slideLayouts/_rels/slideLayout11.xml.rels" ContentType="application/vnd.openxmlformats-package.relationships+xml"/>
  <Override PartName="/ppt/slideLayouts/_rels/slideLayout6.xml.rels" ContentType="application/vnd.openxmlformats-package.relationships+xml"/>
  <Override PartName="/ppt/slideLayouts/_rels/slideLayout34.xml.rels" ContentType="application/vnd.openxmlformats-package.relationships+xml"/>
  <Override PartName="/ppt/slideLayouts/_rels/slideLayout12.xml.rels" ContentType="application/vnd.openxmlformats-package.relationships+xml"/>
  <Override PartName="/ppt/slideLayouts/_rels/slideLayout7.xml.rels" ContentType="application/vnd.openxmlformats-package.relationships+xml"/>
  <Override PartName="/ppt/slideLayouts/_rels/slideLayout35.xml.rels" ContentType="application/vnd.openxmlformats-package.relationships+xml"/>
  <Override PartName="/ppt/slideLayouts/_rels/slideLayout13.xml.rels" ContentType="application/vnd.openxmlformats-package.relationships+xml"/>
  <Override PartName="/ppt/slideLayouts/_rels/slideLayout8.xml.rels" ContentType="application/vnd.openxmlformats-package.relationships+xml"/>
  <Override PartName="/ppt/slideLayouts/_rels/slideLayout36.xml.rels" ContentType="application/vnd.openxmlformats-package.relationships+xml"/>
  <Override PartName="/ppt/slideLayouts/_rels/slideLayout14.xml.rels" ContentType="application/vnd.openxmlformats-package.relationships+xml"/>
  <Override PartName="/ppt/slideLayouts/_rels/slideLayout9.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_rels/presentation.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presProps.xml" ContentType="application/vnd.openxmlformats-officedocument.presentationml.presPro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_rels/.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Lst>
  <p:sldSz cx="9144000" cy="51435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1"/>
          </p:nvPr>
        </p:nvSpPr>
        <p:spPr/>
        <p:txBody>
          <a:bodyPr/>
          <a:p>
            <a:fld id="{874123ED-3300-4392-9746-1EDDF6B95C18}" type="slidenum">
              <a:t>&lt;#&gt;</a:t>
            </a:fld>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311760" y="744480"/>
            <a:ext cx="8519400" cy="20516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25" name="PlaceHolder 2"/>
          <p:cNvSpPr>
            <a:spLocks noGrp="1"/>
          </p:cNvSpPr>
          <p:nvPr>
            <p:ph/>
          </p:nvPr>
        </p:nvSpPr>
        <p:spPr>
          <a:xfrm>
            <a:off x="457200" y="1203480"/>
            <a:ext cx="8228880" cy="142236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6" name="PlaceHolder 3"/>
          <p:cNvSpPr>
            <a:spLocks noGrp="1"/>
          </p:cNvSpPr>
          <p:nvPr>
            <p:ph/>
          </p:nvPr>
        </p:nvSpPr>
        <p:spPr>
          <a:xfrm>
            <a:off x="457200" y="2761200"/>
            <a:ext cx="8228880" cy="142236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 name="PlaceHolder 4"/>
          <p:cNvSpPr>
            <a:spLocks noGrp="1"/>
          </p:cNvSpPr>
          <p:nvPr>
            <p:ph type="sldNum" idx="1"/>
          </p:nvPr>
        </p:nvSpPr>
        <p:spPr/>
        <p:txBody>
          <a:bodyPr/>
          <a:p>
            <a:fld id="{CB5C3C6A-EB70-4736-93D4-3727432142CE}" type="slidenum">
              <a:t>&lt;#&gt;</a:t>
            </a:fld>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311760" y="744480"/>
            <a:ext cx="8519400" cy="20516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28" name="PlaceHolder 2"/>
          <p:cNvSpPr>
            <a:spLocks noGrp="1"/>
          </p:cNvSpPr>
          <p:nvPr>
            <p:ph/>
          </p:nvPr>
        </p:nvSpPr>
        <p:spPr>
          <a:xfrm>
            <a:off x="457200" y="1203480"/>
            <a:ext cx="4015440" cy="142236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9" name="PlaceHolder 3"/>
          <p:cNvSpPr>
            <a:spLocks noGrp="1"/>
          </p:cNvSpPr>
          <p:nvPr>
            <p:ph/>
          </p:nvPr>
        </p:nvSpPr>
        <p:spPr>
          <a:xfrm>
            <a:off x="4673880" y="1203480"/>
            <a:ext cx="4015440" cy="142236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0" name="PlaceHolder 4"/>
          <p:cNvSpPr>
            <a:spLocks noGrp="1"/>
          </p:cNvSpPr>
          <p:nvPr>
            <p:ph/>
          </p:nvPr>
        </p:nvSpPr>
        <p:spPr>
          <a:xfrm>
            <a:off x="457200" y="2761200"/>
            <a:ext cx="4015440" cy="142236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1" name="PlaceHolder 5"/>
          <p:cNvSpPr>
            <a:spLocks noGrp="1"/>
          </p:cNvSpPr>
          <p:nvPr>
            <p:ph/>
          </p:nvPr>
        </p:nvSpPr>
        <p:spPr>
          <a:xfrm>
            <a:off x="4673880" y="2761200"/>
            <a:ext cx="4015440" cy="142236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7" name="PlaceHolder 6"/>
          <p:cNvSpPr>
            <a:spLocks noGrp="1"/>
          </p:cNvSpPr>
          <p:nvPr>
            <p:ph type="sldNum" idx="1"/>
          </p:nvPr>
        </p:nvSpPr>
        <p:spPr/>
        <p:txBody>
          <a:bodyPr/>
          <a:p>
            <a:fld id="{902F1EC6-D5B1-4876-AD11-CF5A889229C8}" type="slidenum">
              <a:t>&lt;#&gt;</a:t>
            </a:fld>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311760" y="744480"/>
            <a:ext cx="8519400" cy="20516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3" name="PlaceHolder 2"/>
          <p:cNvSpPr>
            <a:spLocks noGrp="1"/>
          </p:cNvSpPr>
          <p:nvPr>
            <p:ph/>
          </p:nvPr>
        </p:nvSpPr>
        <p:spPr>
          <a:xfrm>
            <a:off x="457200" y="1203480"/>
            <a:ext cx="2649600" cy="142236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4" name="PlaceHolder 3"/>
          <p:cNvSpPr>
            <a:spLocks noGrp="1"/>
          </p:cNvSpPr>
          <p:nvPr>
            <p:ph/>
          </p:nvPr>
        </p:nvSpPr>
        <p:spPr>
          <a:xfrm>
            <a:off x="3239640" y="1203480"/>
            <a:ext cx="2649600" cy="142236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5" name="PlaceHolder 4"/>
          <p:cNvSpPr>
            <a:spLocks noGrp="1"/>
          </p:cNvSpPr>
          <p:nvPr>
            <p:ph/>
          </p:nvPr>
        </p:nvSpPr>
        <p:spPr>
          <a:xfrm>
            <a:off x="6022080" y="1203480"/>
            <a:ext cx="2649600" cy="142236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6" name="PlaceHolder 5"/>
          <p:cNvSpPr>
            <a:spLocks noGrp="1"/>
          </p:cNvSpPr>
          <p:nvPr>
            <p:ph/>
          </p:nvPr>
        </p:nvSpPr>
        <p:spPr>
          <a:xfrm>
            <a:off x="457200" y="2761200"/>
            <a:ext cx="2649600" cy="142236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7" name="PlaceHolder 6"/>
          <p:cNvSpPr>
            <a:spLocks noGrp="1"/>
          </p:cNvSpPr>
          <p:nvPr>
            <p:ph/>
          </p:nvPr>
        </p:nvSpPr>
        <p:spPr>
          <a:xfrm>
            <a:off x="3239640" y="2761200"/>
            <a:ext cx="2649600" cy="142236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8" name="PlaceHolder 7"/>
          <p:cNvSpPr>
            <a:spLocks noGrp="1"/>
          </p:cNvSpPr>
          <p:nvPr>
            <p:ph/>
          </p:nvPr>
        </p:nvSpPr>
        <p:spPr>
          <a:xfrm>
            <a:off x="6022080" y="2761200"/>
            <a:ext cx="2649600" cy="142236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9" name="PlaceHolder 8"/>
          <p:cNvSpPr>
            <a:spLocks noGrp="1"/>
          </p:cNvSpPr>
          <p:nvPr>
            <p:ph type="sldNum" idx="1"/>
          </p:nvPr>
        </p:nvSpPr>
        <p:spPr/>
        <p:txBody>
          <a:bodyPr/>
          <a:p>
            <a:fld id="{827FEC31-349F-4937-804F-10FA3BCAE740}" type="slidenum">
              <a:t>&lt;#&gt;</a:t>
            </a:fld>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2"/>
          </p:nvPr>
        </p:nvSpPr>
        <p:spPr/>
        <p:txBody>
          <a:bodyPr/>
          <a:p>
            <a:fld id="{4A02CD75-5A3D-4F1E-9C6E-D3B912BDCD77}" type="slidenum">
              <a:t>&lt;#&gt;</a:t>
            </a:fld>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311760" y="744480"/>
            <a:ext cx="8519400" cy="20516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43" name="PlaceHolder 2"/>
          <p:cNvSpPr>
            <a:spLocks noGrp="1"/>
          </p:cNvSpPr>
          <p:nvPr>
            <p:ph type="subTitle"/>
          </p:nvPr>
        </p:nvSpPr>
        <p:spPr>
          <a:xfrm>
            <a:off x="457200" y="1203480"/>
            <a:ext cx="8228880" cy="2982600"/>
          </a:xfrm>
          <a:prstGeom prst="rect">
            <a:avLst/>
          </a:prstGeom>
          <a:noFill/>
          <a:ln w="0">
            <a:noFill/>
          </a:ln>
        </p:spPr>
        <p:txBody>
          <a:bodyPr lIns="0" rIns="0" tIns="0" bIns="0" anchor="ctr">
            <a:noAutofit/>
          </a:bodyPr>
          <a:p>
            <a:pPr indent="0" algn="ctr">
              <a:buNone/>
            </a:pPr>
            <a:endParaRPr b="0" lang="en-IN" sz="3200" spc="-1" strike="noStrike">
              <a:solidFill>
                <a:srgbClr val="000000"/>
              </a:solidFill>
              <a:latin typeface="Arial"/>
            </a:endParaRPr>
          </a:p>
        </p:txBody>
      </p:sp>
      <p:sp>
        <p:nvSpPr>
          <p:cNvPr id="4" name="PlaceHolder 3"/>
          <p:cNvSpPr>
            <a:spLocks noGrp="1"/>
          </p:cNvSpPr>
          <p:nvPr>
            <p:ph type="sldNum" idx="2"/>
          </p:nvPr>
        </p:nvSpPr>
        <p:spPr/>
        <p:txBody>
          <a:bodyPr/>
          <a:p>
            <a:fld id="{8377A9A0-3D4A-4A68-8295-0A77372A2661}" type="slidenum">
              <a:t>&lt;#&gt;</a:t>
            </a:fld>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311760" y="744480"/>
            <a:ext cx="8519400" cy="20516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45" name="PlaceHolder 2"/>
          <p:cNvSpPr>
            <a:spLocks noGrp="1"/>
          </p:cNvSpPr>
          <p:nvPr>
            <p:ph/>
          </p:nvPr>
        </p:nvSpPr>
        <p:spPr>
          <a:xfrm>
            <a:off x="457200" y="1203480"/>
            <a:ext cx="8228880" cy="298260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 name="PlaceHolder 3"/>
          <p:cNvSpPr>
            <a:spLocks noGrp="1"/>
          </p:cNvSpPr>
          <p:nvPr>
            <p:ph type="sldNum" idx="2"/>
          </p:nvPr>
        </p:nvSpPr>
        <p:spPr/>
        <p:txBody>
          <a:bodyPr/>
          <a:p>
            <a:fld id="{B317AE78-A61C-4337-B0D6-CD740CAF3DB9}" type="slidenum">
              <a:t>&lt;#&gt;</a:t>
            </a:fld>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311760" y="744480"/>
            <a:ext cx="8519400" cy="20516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47" name="PlaceHolder 2"/>
          <p:cNvSpPr>
            <a:spLocks noGrp="1"/>
          </p:cNvSpPr>
          <p:nvPr>
            <p:ph/>
          </p:nvPr>
        </p:nvSpPr>
        <p:spPr>
          <a:xfrm>
            <a:off x="457200" y="1203480"/>
            <a:ext cx="4015440" cy="298260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8" name="PlaceHolder 3"/>
          <p:cNvSpPr>
            <a:spLocks noGrp="1"/>
          </p:cNvSpPr>
          <p:nvPr>
            <p:ph/>
          </p:nvPr>
        </p:nvSpPr>
        <p:spPr>
          <a:xfrm>
            <a:off x="4673880" y="1203480"/>
            <a:ext cx="4015440" cy="298260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 name="PlaceHolder 4"/>
          <p:cNvSpPr>
            <a:spLocks noGrp="1"/>
          </p:cNvSpPr>
          <p:nvPr>
            <p:ph type="sldNum" idx="2"/>
          </p:nvPr>
        </p:nvSpPr>
        <p:spPr/>
        <p:txBody>
          <a:bodyPr/>
          <a:p>
            <a:fld id="{12CBA2F2-6885-4E20-B886-5274B018178E}" type="slidenum">
              <a:t>&lt;#&gt;</a:t>
            </a:fld>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311760" y="744480"/>
            <a:ext cx="8519400" cy="20516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 name="PlaceHolder 2"/>
          <p:cNvSpPr>
            <a:spLocks noGrp="1"/>
          </p:cNvSpPr>
          <p:nvPr>
            <p:ph type="sldNum" idx="2"/>
          </p:nvPr>
        </p:nvSpPr>
        <p:spPr/>
        <p:txBody>
          <a:bodyPr/>
          <a:p>
            <a:fld id="{02D7EE14-B78B-4CE6-947C-A82C0475B6D9}" type="slidenum">
              <a:t>&lt;#&gt;</a:t>
            </a:fld>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311760" y="744480"/>
            <a:ext cx="8519400" cy="9511560"/>
          </a:xfrm>
          <a:prstGeom prst="rect">
            <a:avLst/>
          </a:prstGeom>
          <a:noFill/>
          <a:ln w="0">
            <a:noFill/>
          </a:ln>
        </p:spPr>
        <p:txBody>
          <a:bodyPr lIns="0" rIns="0" tIns="0" bIns="0" anchor="ctr">
            <a:noAutofit/>
          </a:bodyPr>
          <a:p>
            <a:pPr algn="ctr"/>
            <a:endParaRPr b="0" lang="en-IN" sz="3200" spc="-1" strike="noStrike">
              <a:solidFill>
                <a:srgbClr val="000000"/>
              </a:solidFill>
              <a:latin typeface="Arial"/>
            </a:endParaRPr>
          </a:p>
        </p:txBody>
      </p:sp>
      <p:sp>
        <p:nvSpPr>
          <p:cNvPr id="3" name="PlaceHolder 2"/>
          <p:cNvSpPr>
            <a:spLocks noGrp="1"/>
          </p:cNvSpPr>
          <p:nvPr>
            <p:ph type="sldNum" idx="2"/>
          </p:nvPr>
        </p:nvSpPr>
        <p:spPr/>
        <p:txBody>
          <a:bodyPr/>
          <a:p>
            <a:fld id="{8A854192-C295-4897-840E-02FD14092248}" type="slidenum">
              <a:t>&lt;#&gt;</a:t>
            </a:fld>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311760" y="744480"/>
            <a:ext cx="8519400" cy="20516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52" name="PlaceHolder 2"/>
          <p:cNvSpPr>
            <a:spLocks noGrp="1"/>
          </p:cNvSpPr>
          <p:nvPr>
            <p:ph/>
          </p:nvPr>
        </p:nvSpPr>
        <p:spPr>
          <a:xfrm>
            <a:off x="457200" y="1203480"/>
            <a:ext cx="4015440" cy="142236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3" name="PlaceHolder 3"/>
          <p:cNvSpPr>
            <a:spLocks noGrp="1"/>
          </p:cNvSpPr>
          <p:nvPr>
            <p:ph/>
          </p:nvPr>
        </p:nvSpPr>
        <p:spPr>
          <a:xfrm>
            <a:off x="4673880" y="1203480"/>
            <a:ext cx="4015440" cy="298260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4" name="PlaceHolder 4"/>
          <p:cNvSpPr>
            <a:spLocks noGrp="1"/>
          </p:cNvSpPr>
          <p:nvPr>
            <p:ph/>
          </p:nvPr>
        </p:nvSpPr>
        <p:spPr>
          <a:xfrm>
            <a:off x="457200" y="2761200"/>
            <a:ext cx="4015440" cy="142236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sldNum" idx="2"/>
          </p:nvPr>
        </p:nvSpPr>
        <p:spPr/>
        <p:txBody>
          <a:bodyPr/>
          <a:p>
            <a:fld id="{1E796CD7-F779-43E4-A943-CF52FF48F435}" type="slidenum">
              <a:t>&lt;#&gt;</a:t>
            </a:fld>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311760" y="744480"/>
            <a:ext cx="8519400" cy="20516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4" name="PlaceHolder 2"/>
          <p:cNvSpPr>
            <a:spLocks noGrp="1"/>
          </p:cNvSpPr>
          <p:nvPr>
            <p:ph type="subTitle"/>
          </p:nvPr>
        </p:nvSpPr>
        <p:spPr>
          <a:xfrm>
            <a:off x="457200" y="1203480"/>
            <a:ext cx="8228880" cy="2982600"/>
          </a:xfrm>
          <a:prstGeom prst="rect">
            <a:avLst/>
          </a:prstGeom>
          <a:noFill/>
          <a:ln w="0">
            <a:noFill/>
          </a:ln>
        </p:spPr>
        <p:txBody>
          <a:bodyPr lIns="0" rIns="0" tIns="0" bIns="0" anchor="ctr">
            <a:noAutofit/>
          </a:bodyPr>
          <a:p>
            <a:pPr indent="0" algn="ctr">
              <a:buNone/>
            </a:pPr>
            <a:endParaRPr b="0" lang="en-IN" sz="3200" spc="-1" strike="noStrike">
              <a:solidFill>
                <a:srgbClr val="000000"/>
              </a:solidFill>
              <a:latin typeface="Arial"/>
            </a:endParaRPr>
          </a:p>
        </p:txBody>
      </p:sp>
      <p:sp>
        <p:nvSpPr>
          <p:cNvPr id="4" name="PlaceHolder 3"/>
          <p:cNvSpPr>
            <a:spLocks noGrp="1"/>
          </p:cNvSpPr>
          <p:nvPr>
            <p:ph type="sldNum" idx="1"/>
          </p:nvPr>
        </p:nvSpPr>
        <p:spPr/>
        <p:txBody>
          <a:bodyPr/>
          <a:p>
            <a:fld id="{2D93083C-6CA5-46DA-8ED3-792297B46E17}" type="slidenum">
              <a:t>&lt;#&gt;</a:t>
            </a:fld>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311760" y="744480"/>
            <a:ext cx="8519400" cy="20516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56" name="PlaceHolder 2"/>
          <p:cNvSpPr>
            <a:spLocks noGrp="1"/>
          </p:cNvSpPr>
          <p:nvPr>
            <p:ph/>
          </p:nvPr>
        </p:nvSpPr>
        <p:spPr>
          <a:xfrm>
            <a:off x="457200" y="1203480"/>
            <a:ext cx="4015440" cy="298260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7" name="PlaceHolder 3"/>
          <p:cNvSpPr>
            <a:spLocks noGrp="1"/>
          </p:cNvSpPr>
          <p:nvPr>
            <p:ph/>
          </p:nvPr>
        </p:nvSpPr>
        <p:spPr>
          <a:xfrm>
            <a:off x="4673880" y="1203480"/>
            <a:ext cx="4015440" cy="142236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8" name="PlaceHolder 4"/>
          <p:cNvSpPr>
            <a:spLocks noGrp="1"/>
          </p:cNvSpPr>
          <p:nvPr>
            <p:ph/>
          </p:nvPr>
        </p:nvSpPr>
        <p:spPr>
          <a:xfrm>
            <a:off x="4673880" y="2761200"/>
            <a:ext cx="4015440" cy="142236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sldNum" idx="2"/>
          </p:nvPr>
        </p:nvSpPr>
        <p:spPr/>
        <p:txBody>
          <a:bodyPr/>
          <a:p>
            <a:fld id="{30DC6F86-EB7A-49E3-869E-E26CFA51E1E1}" type="slidenum">
              <a:t>&lt;#&gt;</a:t>
            </a:fld>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311760" y="744480"/>
            <a:ext cx="8519400" cy="20516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60" name="PlaceHolder 2"/>
          <p:cNvSpPr>
            <a:spLocks noGrp="1"/>
          </p:cNvSpPr>
          <p:nvPr>
            <p:ph/>
          </p:nvPr>
        </p:nvSpPr>
        <p:spPr>
          <a:xfrm>
            <a:off x="457200" y="1203480"/>
            <a:ext cx="4015440" cy="142236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1" name="PlaceHolder 3"/>
          <p:cNvSpPr>
            <a:spLocks noGrp="1"/>
          </p:cNvSpPr>
          <p:nvPr>
            <p:ph/>
          </p:nvPr>
        </p:nvSpPr>
        <p:spPr>
          <a:xfrm>
            <a:off x="4673880" y="1203480"/>
            <a:ext cx="4015440" cy="142236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2" name="PlaceHolder 4"/>
          <p:cNvSpPr>
            <a:spLocks noGrp="1"/>
          </p:cNvSpPr>
          <p:nvPr>
            <p:ph/>
          </p:nvPr>
        </p:nvSpPr>
        <p:spPr>
          <a:xfrm>
            <a:off x="457200" y="2761200"/>
            <a:ext cx="8228880" cy="142236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sldNum" idx="2"/>
          </p:nvPr>
        </p:nvSpPr>
        <p:spPr/>
        <p:txBody>
          <a:bodyPr/>
          <a:p>
            <a:fld id="{C69D8D31-4669-43A8-A0BE-3B9B4BF01F7C}" type="slidenum">
              <a:t>&lt;#&gt;</a:t>
            </a:fld>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311760" y="744480"/>
            <a:ext cx="8519400" cy="20516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64" name="PlaceHolder 2"/>
          <p:cNvSpPr>
            <a:spLocks noGrp="1"/>
          </p:cNvSpPr>
          <p:nvPr>
            <p:ph/>
          </p:nvPr>
        </p:nvSpPr>
        <p:spPr>
          <a:xfrm>
            <a:off x="457200" y="1203480"/>
            <a:ext cx="8228880" cy="142236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5" name="PlaceHolder 3"/>
          <p:cNvSpPr>
            <a:spLocks noGrp="1"/>
          </p:cNvSpPr>
          <p:nvPr>
            <p:ph/>
          </p:nvPr>
        </p:nvSpPr>
        <p:spPr>
          <a:xfrm>
            <a:off x="457200" y="2761200"/>
            <a:ext cx="8228880" cy="142236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 name="PlaceHolder 4"/>
          <p:cNvSpPr>
            <a:spLocks noGrp="1"/>
          </p:cNvSpPr>
          <p:nvPr>
            <p:ph type="sldNum" idx="2"/>
          </p:nvPr>
        </p:nvSpPr>
        <p:spPr/>
        <p:txBody>
          <a:bodyPr/>
          <a:p>
            <a:fld id="{719756ED-2037-462C-BE53-5717E5C47F3F}" type="slidenum">
              <a:t>&lt;#&gt;</a:t>
            </a:fld>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311760" y="744480"/>
            <a:ext cx="8519400" cy="20516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67" name="PlaceHolder 2"/>
          <p:cNvSpPr>
            <a:spLocks noGrp="1"/>
          </p:cNvSpPr>
          <p:nvPr>
            <p:ph/>
          </p:nvPr>
        </p:nvSpPr>
        <p:spPr>
          <a:xfrm>
            <a:off x="457200" y="1203480"/>
            <a:ext cx="4015440" cy="142236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8" name="PlaceHolder 3"/>
          <p:cNvSpPr>
            <a:spLocks noGrp="1"/>
          </p:cNvSpPr>
          <p:nvPr>
            <p:ph/>
          </p:nvPr>
        </p:nvSpPr>
        <p:spPr>
          <a:xfrm>
            <a:off x="4673880" y="1203480"/>
            <a:ext cx="4015440" cy="142236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9" name="PlaceHolder 4"/>
          <p:cNvSpPr>
            <a:spLocks noGrp="1"/>
          </p:cNvSpPr>
          <p:nvPr>
            <p:ph/>
          </p:nvPr>
        </p:nvSpPr>
        <p:spPr>
          <a:xfrm>
            <a:off x="457200" y="2761200"/>
            <a:ext cx="4015440" cy="142236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70" name="PlaceHolder 5"/>
          <p:cNvSpPr>
            <a:spLocks noGrp="1"/>
          </p:cNvSpPr>
          <p:nvPr>
            <p:ph/>
          </p:nvPr>
        </p:nvSpPr>
        <p:spPr>
          <a:xfrm>
            <a:off x="4673880" y="2761200"/>
            <a:ext cx="4015440" cy="142236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7" name="PlaceHolder 6"/>
          <p:cNvSpPr>
            <a:spLocks noGrp="1"/>
          </p:cNvSpPr>
          <p:nvPr>
            <p:ph type="sldNum" idx="2"/>
          </p:nvPr>
        </p:nvSpPr>
        <p:spPr/>
        <p:txBody>
          <a:bodyPr/>
          <a:p>
            <a:fld id="{BF3FC916-DD94-424A-A355-15542AAB1CAD}" type="slidenum">
              <a:t>&lt;#&gt;</a:t>
            </a:fld>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311760" y="744480"/>
            <a:ext cx="8519400" cy="20516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72" name="PlaceHolder 2"/>
          <p:cNvSpPr>
            <a:spLocks noGrp="1"/>
          </p:cNvSpPr>
          <p:nvPr>
            <p:ph/>
          </p:nvPr>
        </p:nvSpPr>
        <p:spPr>
          <a:xfrm>
            <a:off x="457200" y="1203480"/>
            <a:ext cx="2649600" cy="142236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73" name="PlaceHolder 3"/>
          <p:cNvSpPr>
            <a:spLocks noGrp="1"/>
          </p:cNvSpPr>
          <p:nvPr>
            <p:ph/>
          </p:nvPr>
        </p:nvSpPr>
        <p:spPr>
          <a:xfrm>
            <a:off x="3239640" y="1203480"/>
            <a:ext cx="2649600" cy="142236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74" name="PlaceHolder 4"/>
          <p:cNvSpPr>
            <a:spLocks noGrp="1"/>
          </p:cNvSpPr>
          <p:nvPr>
            <p:ph/>
          </p:nvPr>
        </p:nvSpPr>
        <p:spPr>
          <a:xfrm>
            <a:off x="6022080" y="1203480"/>
            <a:ext cx="2649600" cy="142236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75" name="PlaceHolder 5"/>
          <p:cNvSpPr>
            <a:spLocks noGrp="1"/>
          </p:cNvSpPr>
          <p:nvPr>
            <p:ph/>
          </p:nvPr>
        </p:nvSpPr>
        <p:spPr>
          <a:xfrm>
            <a:off x="457200" y="2761200"/>
            <a:ext cx="2649600" cy="142236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76" name="PlaceHolder 6"/>
          <p:cNvSpPr>
            <a:spLocks noGrp="1"/>
          </p:cNvSpPr>
          <p:nvPr>
            <p:ph/>
          </p:nvPr>
        </p:nvSpPr>
        <p:spPr>
          <a:xfrm>
            <a:off x="3239640" y="2761200"/>
            <a:ext cx="2649600" cy="142236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77" name="PlaceHolder 7"/>
          <p:cNvSpPr>
            <a:spLocks noGrp="1"/>
          </p:cNvSpPr>
          <p:nvPr>
            <p:ph/>
          </p:nvPr>
        </p:nvSpPr>
        <p:spPr>
          <a:xfrm>
            <a:off x="6022080" y="2761200"/>
            <a:ext cx="2649600" cy="142236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9" name="PlaceHolder 8"/>
          <p:cNvSpPr>
            <a:spLocks noGrp="1"/>
          </p:cNvSpPr>
          <p:nvPr>
            <p:ph type="sldNum" idx="2"/>
          </p:nvPr>
        </p:nvSpPr>
        <p:spPr/>
        <p:txBody>
          <a:bodyPr/>
          <a:p>
            <a:fld id="{775D8887-2675-42E3-91D7-FC2FA0820AE2}" type="slidenum">
              <a:t>&lt;#&gt;</a:t>
            </a:fld>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3"/>
          </p:nvPr>
        </p:nvSpPr>
        <p:spPr/>
        <p:txBody>
          <a:bodyPr/>
          <a:p>
            <a:fld id="{293427BE-8848-4286-ADC0-244610B6898A}" type="slidenum">
              <a:t>&lt;#&gt;</a:t>
            </a:fld>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2" name="PlaceHolder 1"/>
          <p:cNvSpPr>
            <a:spLocks noGrp="1"/>
          </p:cNvSpPr>
          <p:nvPr>
            <p:ph type="title"/>
          </p:nvPr>
        </p:nvSpPr>
        <p:spPr>
          <a:xfrm>
            <a:off x="311760" y="744480"/>
            <a:ext cx="8519400" cy="20516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83" name="PlaceHolder 2"/>
          <p:cNvSpPr>
            <a:spLocks noGrp="1"/>
          </p:cNvSpPr>
          <p:nvPr>
            <p:ph type="subTitle"/>
          </p:nvPr>
        </p:nvSpPr>
        <p:spPr>
          <a:xfrm>
            <a:off x="457200" y="1203480"/>
            <a:ext cx="8228880" cy="2982600"/>
          </a:xfrm>
          <a:prstGeom prst="rect">
            <a:avLst/>
          </a:prstGeom>
          <a:noFill/>
          <a:ln w="0">
            <a:noFill/>
          </a:ln>
        </p:spPr>
        <p:txBody>
          <a:bodyPr lIns="0" rIns="0" tIns="0" bIns="0" anchor="ctr">
            <a:noAutofit/>
          </a:bodyPr>
          <a:p>
            <a:pPr indent="0" algn="ctr">
              <a:buNone/>
            </a:pPr>
            <a:endParaRPr b="0" lang="en-IN" sz="3200" spc="-1" strike="noStrike">
              <a:solidFill>
                <a:srgbClr val="000000"/>
              </a:solidFill>
              <a:latin typeface="Arial"/>
            </a:endParaRPr>
          </a:p>
        </p:txBody>
      </p:sp>
      <p:sp>
        <p:nvSpPr>
          <p:cNvPr id="4" name="PlaceHolder 3"/>
          <p:cNvSpPr>
            <a:spLocks noGrp="1"/>
          </p:cNvSpPr>
          <p:nvPr>
            <p:ph type="sldNum" idx="3"/>
          </p:nvPr>
        </p:nvSpPr>
        <p:spPr/>
        <p:txBody>
          <a:bodyPr/>
          <a:p>
            <a:fld id="{9733C939-FEE5-4130-9F43-3C024277FBDD}" type="slidenum">
              <a:t>&lt;#&gt;</a:t>
            </a:fld>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4" name="PlaceHolder 1"/>
          <p:cNvSpPr>
            <a:spLocks noGrp="1"/>
          </p:cNvSpPr>
          <p:nvPr>
            <p:ph type="title"/>
          </p:nvPr>
        </p:nvSpPr>
        <p:spPr>
          <a:xfrm>
            <a:off x="311760" y="744480"/>
            <a:ext cx="8519400" cy="20516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85" name="PlaceHolder 2"/>
          <p:cNvSpPr>
            <a:spLocks noGrp="1"/>
          </p:cNvSpPr>
          <p:nvPr>
            <p:ph/>
          </p:nvPr>
        </p:nvSpPr>
        <p:spPr>
          <a:xfrm>
            <a:off x="457200" y="1203480"/>
            <a:ext cx="8228880" cy="298260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 name="PlaceHolder 3"/>
          <p:cNvSpPr>
            <a:spLocks noGrp="1"/>
          </p:cNvSpPr>
          <p:nvPr>
            <p:ph type="sldNum" idx="3"/>
          </p:nvPr>
        </p:nvSpPr>
        <p:spPr/>
        <p:txBody>
          <a:bodyPr/>
          <a:p>
            <a:fld id="{91D55F61-2126-4189-B752-A3D77E16521D}" type="slidenum">
              <a:t>&lt;#&gt;</a:t>
            </a:fld>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311760" y="744480"/>
            <a:ext cx="8519400" cy="20516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87" name="PlaceHolder 2"/>
          <p:cNvSpPr>
            <a:spLocks noGrp="1"/>
          </p:cNvSpPr>
          <p:nvPr>
            <p:ph/>
          </p:nvPr>
        </p:nvSpPr>
        <p:spPr>
          <a:xfrm>
            <a:off x="457200" y="1203480"/>
            <a:ext cx="4015440" cy="298260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88" name="PlaceHolder 3"/>
          <p:cNvSpPr>
            <a:spLocks noGrp="1"/>
          </p:cNvSpPr>
          <p:nvPr>
            <p:ph/>
          </p:nvPr>
        </p:nvSpPr>
        <p:spPr>
          <a:xfrm>
            <a:off x="4673880" y="1203480"/>
            <a:ext cx="4015440" cy="298260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 name="PlaceHolder 4"/>
          <p:cNvSpPr>
            <a:spLocks noGrp="1"/>
          </p:cNvSpPr>
          <p:nvPr>
            <p:ph type="sldNum" idx="3"/>
          </p:nvPr>
        </p:nvSpPr>
        <p:spPr/>
        <p:txBody>
          <a:bodyPr/>
          <a:p>
            <a:fld id="{0B78FB59-EA47-4CC0-B58E-EF065FD7456A}" type="slidenum">
              <a:t>&lt;#&gt;</a:t>
            </a:fld>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9" name="PlaceHolder 1"/>
          <p:cNvSpPr>
            <a:spLocks noGrp="1"/>
          </p:cNvSpPr>
          <p:nvPr>
            <p:ph type="title"/>
          </p:nvPr>
        </p:nvSpPr>
        <p:spPr>
          <a:xfrm>
            <a:off x="311760" y="744480"/>
            <a:ext cx="8519400" cy="20516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 name="PlaceHolder 2"/>
          <p:cNvSpPr>
            <a:spLocks noGrp="1"/>
          </p:cNvSpPr>
          <p:nvPr>
            <p:ph type="sldNum" idx="3"/>
          </p:nvPr>
        </p:nvSpPr>
        <p:spPr/>
        <p:txBody>
          <a:bodyPr/>
          <a:p>
            <a:fld id="{8514B602-F70E-4C27-A236-3FABDDAC3183}" type="slidenum">
              <a:t>&lt;#&gt;</a:t>
            </a:fld>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311760" y="744480"/>
            <a:ext cx="8519400" cy="20516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6" name="PlaceHolder 2"/>
          <p:cNvSpPr>
            <a:spLocks noGrp="1"/>
          </p:cNvSpPr>
          <p:nvPr>
            <p:ph/>
          </p:nvPr>
        </p:nvSpPr>
        <p:spPr>
          <a:xfrm>
            <a:off x="457200" y="1203480"/>
            <a:ext cx="8228880" cy="298260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 name="PlaceHolder 3"/>
          <p:cNvSpPr>
            <a:spLocks noGrp="1"/>
          </p:cNvSpPr>
          <p:nvPr>
            <p:ph type="sldNum" idx="1"/>
          </p:nvPr>
        </p:nvSpPr>
        <p:spPr/>
        <p:txBody>
          <a:bodyPr/>
          <a:p>
            <a:fld id="{41ECF01F-16C8-4889-B956-13A43A0E1EE2}" type="slidenum">
              <a:t>&lt;#&gt;</a:t>
            </a:fld>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0" name="PlaceHolder 1"/>
          <p:cNvSpPr>
            <a:spLocks noGrp="1"/>
          </p:cNvSpPr>
          <p:nvPr>
            <p:ph type="subTitle"/>
          </p:nvPr>
        </p:nvSpPr>
        <p:spPr>
          <a:xfrm>
            <a:off x="311760" y="744480"/>
            <a:ext cx="8519400" cy="9511560"/>
          </a:xfrm>
          <a:prstGeom prst="rect">
            <a:avLst/>
          </a:prstGeom>
          <a:noFill/>
          <a:ln w="0">
            <a:noFill/>
          </a:ln>
        </p:spPr>
        <p:txBody>
          <a:bodyPr lIns="0" rIns="0" tIns="0" bIns="0" anchor="ctr">
            <a:noAutofit/>
          </a:bodyPr>
          <a:p>
            <a:pPr algn="ctr"/>
            <a:endParaRPr b="0" lang="en-IN" sz="3200" spc="-1" strike="noStrike">
              <a:solidFill>
                <a:srgbClr val="000000"/>
              </a:solidFill>
              <a:latin typeface="Arial"/>
            </a:endParaRPr>
          </a:p>
        </p:txBody>
      </p:sp>
      <p:sp>
        <p:nvSpPr>
          <p:cNvPr id="3" name="PlaceHolder 2"/>
          <p:cNvSpPr>
            <a:spLocks noGrp="1"/>
          </p:cNvSpPr>
          <p:nvPr>
            <p:ph type="sldNum" idx="3"/>
          </p:nvPr>
        </p:nvSpPr>
        <p:spPr/>
        <p:txBody>
          <a:bodyPr/>
          <a:p>
            <a:fld id="{14044ACF-1D4F-45AD-827E-28699DF158DE}" type="slidenum">
              <a:t>&lt;#&gt;</a:t>
            </a:fld>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311760" y="744480"/>
            <a:ext cx="8519400" cy="20516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92" name="PlaceHolder 2"/>
          <p:cNvSpPr>
            <a:spLocks noGrp="1"/>
          </p:cNvSpPr>
          <p:nvPr>
            <p:ph/>
          </p:nvPr>
        </p:nvSpPr>
        <p:spPr>
          <a:xfrm>
            <a:off x="457200" y="1203480"/>
            <a:ext cx="4015440" cy="142236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93" name="PlaceHolder 3"/>
          <p:cNvSpPr>
            <a:spLocks noGrp="1"/>
          </p:cNvSpPr>
          <p:nvPr>
            <p:ph/>
          </p:nvPr>
        </p:nvSpPr>
        <p:spPr>
          <a:xfrm>
            <a:off x="4673880" y="1203480"/>
            <a:ext cx="4015440" cy="298260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94" name="PlaceHolder 4"/>
          <p:cNvSpPr>
            <a:spLocks noGrp="1"/>
          </p:cNvSpPr>
          <p:nvPr>
            <p:ph/>
          </p:nvPr>
        </p:nvSpPr>
        <p:spPr>
          <a:xfrm>
            <a:off x="457200" y="2761200"/>
            <a:ext cx="4015440" cy="142236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sldNum" idx="3"/>
          </p:nvPr>
        </p:nvSpPr>
        <p:spPr/>
        <p:txBody>
          <a:bodyPr/>
          <a:p>
            <a:fld id="{84B0DE3C-00B3-440A-B958-D192A9B9518C}" type="slidenum">
              <a:t>&lt;#&gt;</a:t>
            </a:fld>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311760" y="744480"/>
            <a:ext cx="8519400" cy="20516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96" name="PlaceHolder 2"/>
          <p:cNvSpPr>
            <a:spLocks noGrp="1"/>
          </p:cNvSpPr>
          <p:nvPr>
            <p:ph/>
          </p:nvPr>
        </p:nvSpPr>
        <p:spPr>
          <a:xfrm>
            <a:off x="457200" y="1203480"/>
            <a:ext cx="4015440" cy="298260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97" name="PlaceHolder 3"/>
          <p:cNvSpPr>
            <a:spLocks noGrp="1"/>
          </p:cNvSpPr>
          <p:nvPr>
            <p:ph/>
          </p:nvPr>
        </p:nvSpPr>
        <p:spPr>
          <a:xfrm>
            <a:off x="4673880" y="1203480"/>
            <a:ext cx="4015440" cy="142236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98" name="PlaceHolder 4"/>
          <p:cNvSpPr>
            <a:spLocks noGrp="1"/>
          </p:cNvSpPr>
          <p:nvPr>
            <p:ph/>
          </p:nvPr>
        </p:nvSpPr>
        <p:spPr>
          <a:xfrm>
            <a:off x="4673880" y="2761200"/>
            <a:ext cx="4015440" cy="142236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sldNum" idx="3"/>
          </p:nvPr>
        </p:nvSpPr>
        <p:spPr/>
        <p:txBody>
          <a:bodyPr/>
          <a:p>
            <a:fld id="{4539C8DF-DA8A-4CD6-837E-F889936DC22A}" type="slidenum">
              <a:t>&lt;#&gt;</a:t>
            </a:fld>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311760" y="744480"/>
            <a:ext cx="8519400" cy="20516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00" name="PlaceHolder 2"/>
          <p:cNvSpPr>
            <a:spLocks noGrp="1"/>
          </p:cNvSpPr>
          <p:nvPr>
            <p:ph/>
          </p:nvPr>
        </p:nvSpPr>
        <p:spPr>
          <a:xfrm>
            <a:off x="457200" y="1203480"/>
            <a:ext cx="4015440" cy="142236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01" name="PlaceHolder 3"/>
          <p:cNvSpPr>
            <a:spLocks noGrp="1"/>
          </p:cNvSpPr>
          <p:nvPr>
            <p:ph/>
          </p:nvPr>
        </p:nvSpPr>
        <p:spPr>
          <a:xfrm>
            <a:off x="4673880" y="1203480"/>
            <a:ext cx="4015440" cy="142236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02" name="PlaceHolder 4"/>
          <p:cNvSpPr>
            <a:spLocks noGrp="1"/>
          </p:cNvSpPr>
          <p:nvPr>
            <p:ph/>
          </p:nvPr>
        </p:nvSpPr>
        <p:spPr>
          <a:xfrm>
            <a:off x="457200" y="2761200"/>
            <a:ext cx="8228880" cy="142236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sldNum" idx="3"/>
          </p:nvPr>
        </p:nvSpPr>
        <p:spPr/>
        <p:txBody>
          <a:bodyPr/>
          <a:p>
            <a:fld id="{F4E252ED-A477-4672-A89D-275B545EE2A2}" type="slidenum">
              <a:t>&lt;#&gt;</a:t>
            </a:fld>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311760" y="744480"/>
            <a:ext cx="8519400" cy="20516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04" name="PlaceHolder 2"/>
          <p:cNvSpPr>
            <a:spLocks noGrp="1"/>
          </p:cNvSpPr>
          <p:nvPr>
            <p:ph/>
          </p:nvPr>
        </p:nvSpPr>
        <p:spPr>
          <a:xfrm>
            <a:off x="457200" y="1203480"/>
            <a:ext cx="8228880" cy="142236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05" name="PlaceHolder 3"/>
          <p:cNvSpPr>
            <a:spLocks noGrp="1"/>
          </p:cNvSpPr>
          <p:nvPr>
            <p:ph/>
          </p:nvPr>
        </p:nvSpPr>
        <p:spPr>
          <a:xfrm>
            <a:off x="457200" y="2761200"/>
            <a:ext cx="8228880" cy="142236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 name="PlaceHolder 4"/>
          <p:cNvSpPr>
            <a:spLocks noGrp="1"/>
          </p:cNvSpPr>
          <p:nvPr>
            <p:ph type="sldNum" idx="3"/>
          </p:nvPr>
        </p:nvSpPr>
        <p:spPr/>
        <p:txBody>
          <a:bodyPr/>
          <a:p>
            <a:fld id="{DD5F9A5B-A6F8-405C-9573-7E581B545FE7}" type="slidenum">
              <a:t>&lt;#&gt;</a:t>
            </a:fld>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311760" y="744480"/>
            <a:ext cx="8519400" cy="20516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07" name="PlaceHolder 2"/>
          <p:cNvSpPr>
            <a:spLocks noGrp="1"/>
          </p:cNvSpPr>
          <p:nvPr>
            <p:ph/>
          </p:nvPr>
        </p:nvSpPr>
        <p:spPr>
          <a:xfrm>
            <a:off x="457200" y="1203480"/>
            <a:ext cx="4015440" cy="142236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08" name="PlaceHolder 3"/>
          <p:cNvSpPr>
            <a:spLocks noGrp="1"/>
          </p:cNvSpPr>
          <p:nvPr>
            <p:ph/>
          </p:nvPr>
        </p:nvSpPr>
        <p:spPr>
          <a:xfrm>
            <a:off x="4673880" y="1203480"/>
            <a:ext cx="4015440" cy="142236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09" name="PlaceHolder 4"/>
          <p:cNvSpPr>
            <a:spLocks noGrp="1"/>
          </p:cNvSpPr>
          <p:nvPr>
            <p:ph/>
          </p:nvPr>
        </p:nvSpPr>
        <p:spPr>
          <a:xfrm>
            <a:off x="457200" y="2761200"/>
            <a:ext cx="4015440" cy="142236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10" name="PlaceHolder 5"/>
          <p:cNvSpPr>
            <a:spLocks noGrp="1"/>
          </p:cNvSpPr>
          <p:nvPr>
            <p:ph/>
          </p:nvPr>
        </p:nvSpPr>
        <p:spPr>
          <a:xfrm>
            <a:off x="4673880" y="2761200"/>
            <a:ext cx="4015440" cy="142236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7" name="PlaceHolder 6"/>
          <p:cNvSpPr>
            <a:spLocks noGrp="1"/>
          </p:cNvSpPr>
          <p:nvPr>
            <p:ph type="sldNum" idx="3"/>
          </p:nvPr>
        </p:nvSpPr>
        <p:spPr/>
        <p:txBody>
          <a:bodyPr/>
          <a:p>
            <a:fld id="{81901876-2A38-40E5-AF9F-03B65602B3FB}" type="slidenum">
              <a:t>&lt;#&gt;</a:t>
            </a:fld>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311760" y="744480"/>
            <a:ext cx="8519400" cy="20516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12" name="PlaceHolder 2"/>
          <p:cNvSpPr>
            <a:spLocks noGrp="1"/>
          </p:cNvSpPr>
          <p:nvPr>
            <p:ph/>
          </p:nvPr>
        </p:nvSpPr>
        <p:spPr>
          <a:xfrm>
            <a:off x="457200" y="1203480"/>
            <a:ext cx="2649600" cy="142236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13" name="PlaceHolder 3"/>
          <p:cNvSpPr>
            <a:spLocks noGrp="1"/>
          </p:cNvSpPr>
          <p:nvPr>
            <p:ph/>
          </p:nvPr>
        </p:nvSpPr>
        <p:spPr>
          <a:xfrm>
            <a:off x="3239640" y="1203480"/>
            <a:ext cx="2649600" cy="142236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14" name="PlaceHolder 4"/>
          <p:cNvSpPr>
            <a:spLocks noGrp="1"/>
          </p:cNvSpPr>
          <p:nvPr>
            <p:ph/>
          </p:nvPr>
        </p:nvSpPr>
        <p:spPr>
          <a:xfrm>
            <a:off x="6022080" y="1203480"/>
            <a:ext cx="2649600" cy="142236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15" name="PlaceHolder 5"/>
          <p:cNvSpPr>
            <a:spLocks noGrp="1"/>
          </p:cNvSpPr>
          <p:nvPr>
            <p:ph/>
          </p:nvPr>
        </p:nvSpPr>
        <p:spPr>
          <a:xfrm>
            <a:off x="457200" y="2761200"/>
            <a:ext cx="2649600" cy="142236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16" name="PlaceHolder 6"/>
          <p:cNvSpPr>
            <a:spLocks noGrp="1"/>
          </p:cNvSpPr>
          <p:nvPr>
            <p:ph/>
          </p:nvPr>
        </p:nvSpPr>
        <p:spPr>
          <a:xfrm>
            <a:off x="3239640" y="2761200"/>
            <a:ext cx="2649600" cy="142236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17" name="PlaceHolder 7"/>
          <p:cNvSpPr>
            <a:spLocks noGrp="1"/>
          </p:cNvSpPr>
          <p:nvPr>
            <p:ph/>
          </p:nvPr>
        </p:nvSpPr>
        <p:spPr>
          <a:xfrm>
            <a:off x="6022080" y="2761200"/>
            <a:ext cx="2649600" cy="142236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9" name="PlaceHolder 8"/>
          <p:cNvSpPr>
            <a:spLocks noGrp="1"/>
          </p:cNvSpPr>
          <p:nvPr>
            <p:ph type="sldNum" idx="3"/>
          </p:nvPr>
        </p:nvSpPr>
        <p:spPr/>
        <p:txBody>
          <a:bodyPr/>
          <a:p>
            <a:fld id="{2DD445E4-E5BE-47AE-89D9-74A5667E8C40}" type="slidenum">
              <a:t>&lt;#&gt;</a:t>
            </a:fld>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311760" y="744480"/>
            <a:ext cx="8519400" cy="20516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8" name="PlaceHolder 2"/>
          <p:cNvSpPr>
            <a:spLocks noGrp="1"/>
          </p:cNvSpPr>
          <p:nvPr>
            <p:ph/>
          </p:nvPr>
        </p:nvSpPr>
        <p:spPr>
          <a:xfrm>
            <a:off x="457200" y="1203480"/>
            <a:ext cx="4015440" cy="298260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9" name="PlaceHolder 3"/>
          <p:cNvSpPr>
            <a:spLocks noGrp="1"/>
          </p:cNvSpPr>
          <p:nvPr>
            <p:ph/>
          </p:nvPr>
        </p:nvSpPr>
        <p:spPr>
          <a:xfrm>
            <a:off x="4673880" y="1203480"/>
            <a:ext cx="4015440" cy="298260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 name="PlaceHolder 4"/>
          <p:cNvSpPr>
            <a:spLocks noGrp="1"/>
          </p:cNvSpPr>
          <p:nvPr>
            <p:ph type="sldNum" idx="1"/>
          </p:nvPr>
        </p:nvSpPr>
        <p:spPr/>
        <p:txBody>
          <a:bodyPr/>
          <a:p>
            <a:fld id="{F82F822E-907C-44F9-91FA-3451EFBAD783}" type="slidenum">
              <a:t>&lt;#&gt;</a:t>
            </a:fld>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311760" y="744480"/>
            <a:ext cx="8519400" cy="20516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 name="PlaceHolder 2"/>
          <p:cNvSpPr>
            <a:spLocks noGrp="1"/>
          </p:cNvSpPr>
          <p:nvPr>
            <p:ph type="sldNum" idx="1"/>
          </p:nvPr>
        </p:nvSpPr>
        <p:spPr/>
        <p:txBody>
          <a:bodyPr/>
          <a:p>
            <a:fld id="{2E0993A5-B085-46BA-8297-204A923A2D6D}" type="slidenum">
              <a:t>&lt;#&gt;</a:t>
            </a:fld>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311760" y="744480"/>
            <a:ext cx="8519400" cy="9511560"/>
          </a:xfrm>
          <a:prstGeom prst="rect">
            <a:avLst/>
          </a:prstGeom>
          <a:noFill/>
          <a:ln w="0">
            <a:noFill/>
          </a:ln>
        </p:spPr>
        <p:txBody>
          <a:bodyPr lIns="0" rIns="0" tIns="0" bIns="0" anchor="ctr">
            <a:noAutofit/>
          </a:bodyPr>
          <a:p>
            <a:pPr algn="ctr"/>
            <a:endParaRPr b="0" lang="en-IN" sz="3200" spc="-1" strike="noStrike">
              <a:solidFill>
                <a:srgbClr val="000000"/>
              </a:solidFill>
              <a:latin typeface="Arial"/>
            </a:endParaRPr>
          </a:p>
        </p:txBody>
      </p:sp>
      <p:sp>
        <p:nvSpPr>
          <p:cNvPr id="3" name="PlaceHolder 2"/>
          <p:cNvSpPr>
            <a:spLocks noGrp="1"/>
          </p:cNvSpPr>
          <p:nvPr>
            <p:ph type="sldNum" idx="1"/>
          </p:nvPr>
        </p:nvSpPr>
        <p:spPr/>
        <p:txBody>
          <a:bodyPr/>
          <a:p>
            <a:fld id="{DD8C4CC9-3968-4F38-B2A1-68315B7B57CA}" type="slidenum">
              <a:t>&lt;#&gt;</a:t>
            </a:fld>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311760" y="744480"/>
            <a:ext cx="8519400" cy="20516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3" name="PlaceHolder 2"/>
          <p:cNvSpPr>
            <a:spLocks noGrp="1"/>
          </p:cNvSpPr>
          <p:nvPr>
            <p:ph/>
          </p:nvPr>
        </p:nvSpPr>
        <p:spPr>
          <a:xfrm>
            <a:off x="457200" y="1203480"/>
            <a:ext cx="4015440" cy="142236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4" name="PlaceHolder 3"/>
          <p:cNvSpPr>
            <a:spLocks noGrp="1"/>
          </p:cNvSpPr>
          <p:nvPr>
            <p:ph/>
          </p:nvPr>
        </p:nvSpPr>
        <p:spPr>
          <a:xfrm>
            <a:off x="4673880" y="1203480"/>
            <a:ext cx="4015440" cy="298260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5" name="PlaceHolder 4"/>
          <p:cNvSpPr>
            <a:spLocks noGrp="1"/>
          </p:cNvSpPr>
          <p:nvPr>
            <p:ph/>
          </p:nvPr>
        </p:nvSpPr>
        <p:spPr>
          <a:xfrm>
            <a:off x="457200" y="2761200"/>
            <a:ext cx="4015440" cy="142236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sldNum" idx="1"/>
          </p:nvPr>
        </p:nvSpPr>
        <p:spPr/>
        <p:txBody>
          <a:bodyPr/>
          <a:p>
            <a:fld id="{4947058A-FC4A-4C21-AD97-5FF21FCA78A2}" type="slidenum">
              <a:t>&lt;#&gt;</a:t>
            </a:fld>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311760" y="744480"/>
            <a:ext cx="8519400" cy="20516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7" name="PlaceHolder 2"/>
          <p:cNvSpPr>
            <a:spLocks noGrp="1"/>
          </p:cNvSpPr>
          <p:nvPr>
            <p:ph/>
          </p:nvPr>
        </p:nvSpPr>
        <p:spPr>
          <a:xfrm>
            <a:off x="457200" y="1203480"/>
            <a:ext cx="4015440" cy="298260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8" name="PlaceHolder 3"/>
          <p:cNvSpPr>
            <a:spLocks noGrp="1"/>
          </p:cNvSpPr>
          <p:nvPr>
            <p:ph/>
          </p:nvPr>
        </p:nvSpPr>
        <p:spPr>
          <a:xfrm>
            <a:off x="4673880" y="1203480"/>
            <a:ext cx="4015440" cy="142236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9" name="PlaceHolder 4"/>
          <p:cNvSpPr>
            <a:spLocks noGrp="1"/>
          </p:cNvSpPr>
          <p:nvPr>
            <p:ph/>
          </p:nvPr>
        </p:nvSpPr>
        <p:spPr>
          <a:xfrm>
            <a:off x="4673880" y="2761200"/>
            <a:ext cx="4015440" cy="142236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sldNum" idx="1"/>
          </p:nvPr>
        </p:nvSpPr>
        <p:spPr/>
        <p:txBody>
          <a:bodyPr/>
          <a:p>
            <a:fld id="{EA39C767-8269-429D-9148-54AB67E8376B}" type="slidenum">
              <a:t>&lt;#&gt;</a:t>
            </a:fld>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311760" y="744480"/>
            <a:ext cx="8519400" cy="20516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21" name="PlaceHolder 2"/>
          <p:cNvSpPr>
            <a:spLocks noGrp="1"/>
          </p:cNvSpPr>
          <p:nvPr>
            <p:ph/>
          </p:nvPr>
        </p:nvSpPr>
        <p:spPr>
          <a:xfrm>
            <a:off x="457200" y="1203480"/>
            <a:ext cx="4015440" cy="142236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2" name="PlaceHolder 3"/>
          <p:cNvSpPr>
            <a:spLocks noGrp="1"/>
          </p:cNvSpPr>
          <p:nvPr>
            <p:ph/>
          </p:nvPr>
        </p:nvSpPr>
        <p:spPr>
          <a:xfrm>
            <a:off x="4673880" y="1203480"/>
            <a:ext cx="4015440" cy="142236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3" name="PlaceHolder 4"/>
          <p:cNvSpPr>
            <a:spLocks noGrp="1"/>
          </p:cNvSpPr>
          <p:nvPr>
            <p:ph/>
          </p:nvPr>
        </p:nvSpPr>
        <p:spPr>
          <a:xfrm>
            <a:off x="457200" y="2761200"/>
            <a:ext cx="8228880" cy="142236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sldNum" idx="1"/>
          </p:nvPr>
        </p:nvSpPr>
        <p:spPr/>
        <p:txBody>
          <a:bodyPr/>
          <a:p>
            <a:fld id="{94EB799D-DA95-408C-B7BB-DCB5D4381EEE}" type="slidenum">
              <a:t>&lt;#&gt;</a:t>
            </a:fld>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311760" y="744480"/>
            <a:ext cx="8519400" cy="2051640"/>
          </a:xfrm>
          <a:prstGeom prst="rect">
            <a:avLst/>
          </a:prstGeom>
          <a:noFill/>
          <a:ln w="0">
            <a:noFill/>
          </a:ln>
        </p:spPr>
        <p:txBody>
          <a:bodyPr lIns="0" rIns="0" tIns="0" bIns="0" anchor="ctr">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1" name="PlaceHolder 2"/>
          <p:cNvSpPr>
            <a:spLocks noGrp="1"/>
          </p:cNvSpPr>
          <p:nvPr>
            <p:ph type="body"/>
          </p:nvPr>
        </p:nvSpPr>
        <p:spPr>
          <a:xfrm>
            <a:off x="457200" y="1203480"/>
            <a:ext cx="8228880" cy="2982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2" name="PlaceHolder 3"/>
          <p:cNvSpPr>
            <a:spLocks noGrp="1"/>
          </p:cNvSpPr>
          <p:nvPr>
            <p:ph type="sldNum" idx="1"/>
          </p:nvPr>
        </p:nvSpPr>
        <p:spPr>
          <a:xfrm>
            <a:off x="8684280" y="3276720"/>
            <a:ext cx="335880" cy="3165480"/>
          </a:xfrm>
          <a:prstGeom prst="rect">
            <a:avLst/>
          </a:prstGeom>
          <a:noFill/>
          <a:ln w="0">
            <a:noFill/>
          </a:ln>
        </p:spPr>
        <p:txBody>
          <a:bodyPr lIns="90000" rIns="90000" tIns="91440" bIns="91440" anchor="ctr">
            <a:noAutofit/>
          </a:bodyPr>
          <a:lstStyle>
            <a:lvl1pPr indent="0" algn="r">
              <a:lnSpc>
                <a:spcPct val="100000"/>
              </a:lnSpc>
              <a:buNone/>
              <a:tabLst>
                <a:tab algn="l" pos="0"/>
              </a:tabLst>
              <a:defRPr b="0" lang="en" sz="1000" spc="-1" strike="noStrike">
                <a:solidFill>
                  <a:srgbClr val="585858"/>
                </a:solidFill>
                <a:latin typeface="Arial"/>
                <a:ea typeface="Arial"/>
              </a:defRPr>
            </a:lvl1pPr>
          </a:lstStyle>
          <a:p>
            <a:pPr indent="0" algn="r">
              <a:lnSpc>
                <a:spcPct val="100000"/>
              </a:lnSpc>
              <a:buNone/>
              <a:tabLst>
                <a:tab algn="l" pos="0"/>
              </a:tabLst>
            </a:pPr>
            <a:fld id="{9858F349-F202-4FB9-91D3-87C65E6B15DC}" type="slidenum">
              <a:rPr b="0" lang="en" sz="1000" spc="-1" strike="noStrike">
                <a:solidFill>
                  <a:srgbClr val="585858"/>
                </a:solidFill>
                <a:latin typeface="Arial"/>
                <a:ea typeface="Arial"/>
              </a:rPr>
              <a:t>&lt;number&gt;</a:t>
            </a:fld>
            <a:endParaRPr b="0" lang="en-IN"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9" name="PlaceHolder 1"/>
          <p:cNvSpPr>
            <a:spLocks noGrp="1"/>
          </p:cNvSpPr>
          <p:nvPr>
            <p:ph type="sldNum" idx="2"/>
          </p:nvPr>
        </p:nvSpPr>
        <p:spPr>
          <a:xfrm>
            <a:off x="8684280" y="3276720"/>
            <a:ext cx="335880" cy="3165480"/>
          </a:xfrm>
          <a:prstGeom prst="rect">
            <a:avLst/>
          </a:prstGeom>
          <a:noFill/>
          <a:ln w="0">
            <a:noFill/>
          </a:ln>
        </p:spPr>
        <p:txBody>
          <a:bodyPr lIns="90000" rIns="90000" tIns="91440" bIns="91440" anchor="ctr">
            <a:noAutofit/>
          </a:bodyPr>
          <a:lstStyle>
            <a:lvl1pPr indent="0" algn="r">
              <a:lnSpc>
                <a:spcPct val="100000"/>
              </a:lnSpc>
              <a:buNone/>
              <a:tabLst>
                <a:tab algn="l" pos="0"/>
              </a:tabLst>
              <a:defRPr b="0" lang="en" sz="1000" spc="-1" strike="noStrike">
                <a:solidFill>
                  <a:srgbClr val="585858"/>
                </a:solidFill>
                <a:latin typeface="Arial"/>
                <a:ea typeface="Arial"/>
              </a:defRPr>
            </a:lvl1pPr>
          </a:lstStyle>
          <a:p>
            <a:pPr indent="0" algn="r">
              <a:lnSpc>
                <a:spcPct val="100000"/>
              </a:lnSpc>
              <a:buNone/>
              <a:tabLst>
                <a:tab algn="l" pos="0"/>
              </a:tabLst>
            </a:pPr>
            <a:fld id="{1E318B51-4882-46FD-9160-35AD198CEE81}" type="slidenum">
              <a:rPr b="0" lang="en" sz="1000" spc="-1" strike="noStrike">
                <a:solidFill>
                  <a:srgbClr val="585858"/>
                </a:solidFill>
                <a:latin typeface="Arial"/>
                <a:ea typeface="Arial"/>
              </a:rPr>
              <a:t>&lt;number&gt;</a:t>
            </a:fld>
            <a:endParaRPr b="0" lang="en-IN" sz="1000" spc="-1" strike="noStrike">
              <a:solidFill>
                <a:srgbClr val="000000"/>
              </a:solidFill>
              <a:latin typeface="Times New Roman"/>
            </a:endParaRPr>
          </a:p>
        </p:txBody>
      </p:sp>
      <p:sp>
        <p:nvSpPr>
          <p:cNvPr id="40" name="PlaceHolder 2"/>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r>
              <a:rPr b="0" lang="en-IN" sz="4400" spc="-1" strike="noStrike">
                <a:solidFill>
                  <a:srgbClr val="000000"/>
                </a:solidFill>
                <a:latin typeface="Arial"/>
              </a:rPr>
              <a:t>Click to edit the title text format</a:t>
            </a:r>
            <a:endParaRPr b="0" lang="en-IN" sz="4400" spc="-1" strike="noStrike">
              <a:solidFill>
                <a:srgbClr val="000000"/>
              </a:solidFill>
              <a:latin typeface="Arial"/>
            </a:endParaRPr>
          </a:p>
        </p:txBody>
      </p:sp>
      <p:sp>
        <p:nvSpPr>
          <p:cNvPr id="41" name="PlaceHolder 3"/>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216000" indent="-216000">
              <a:spcBef>
                <a:spcPts val="1417"/>
              </a:spcBef>
              <a:buClr>
                <a:srgbClr val="000000"/>
              </a:buClr>
              <a:buFont typeface="Wingdings" charset="2"/>
              <a:buChar char=""/>
            </a:pPr>
            <a:r>
              <a:rPr b="0" lang="en-IN" sz="3200" spc="-1" strike="noStrike">
                <a:solidFill>
                  <a:srgbClr val="000000"/>
                </a:solidFill>
                <a:latin typeface="Arial"/>
              </a:rPr>
              <a:t>Click to edit the outline text format</a:t>
            </a:r>
            <a:endParaRPr b="0" lang="en-IN" sz="3200" spc="-1" strike="noStrike">
              <a:solidFill>
                <a:srgbClr val="000000"/>
              </a:solidFill>
              <a:latin typeface="Arial"/>
            </a:endParaRPr>
          </a:p>
          <a:p>
            <a:pPr lvl="1" marL="432000" indent="-216000">
              <a:spcBef>
                <a:spcPts val="1134"/>
              </a:spcBef>
              <a:buClr>
                <a:srgbClr val="000000"/>
              </a:buClr>
              <a:buSzPct val="45000"/>
              <a:buFont typeface="Wingdings" charset="2"/>
              <a:buChar char=""/>
            </a:pPr>
            <a:r>
              <a:rPr b="0" lang="en-IN" sz="2800" spc="-1" strike="noStrike">
                <a:solidFill>
                  <a:srgbClr val="000000"/>
                </a:solidFill>
                <a:latin typeface="Arial"/>
              </a:rPr>
              <a:t>Second Outline Level</a:t>
            </a:r>
            <a:endParaRPr b="0" lang="en-IN" sz="2800" spc="-1" strike="noStrike">
              <a:solidFill>
                <a:srgbClr val="000000"/>
              </a:solidFill>
              <a:latin typeface="Arial"/>
            </a:endParaRPr>
          </a:p>
          <a:p>
            <a:pPr lvl="2" marL="648000" indent="-216000">
              <a:spcBef>
                <a:spcPts val="850"/>
              </a:spcBef>
              <a:buClr>
                <a:srgbClr val="000000"/>
              </a:buClr>
              <a:buSzPct val="45000"/>
              <a:buFont typeface="Wingdings" charset="2"/>
              <a:buChar char=""/>
            </a:pPr>
            <a:r>
              <a:rPr b="0" lang="en-IN" sz="2400" spc="-1" strike="noStrike">
                <a:solidFill>
                  <a:srgbClr val="000000"/>
                </a:solidFill>
                <a:latin typeface="Arial"/>
              </a:rPr>
              <a:t>Third Outline Level</a:t>
            </a:r>
            <a:endParaRPr b="0" lang="en-IN" sz="2400" spc="-1" strike="noStrike">
              <a:solidFill>
                <a:srgbClr val="000000"/>
              </a:solidFill>
              <a:latin typeface="Arial"/>
            </a:endParaRPr>
          </a:p>
          <a:p>
            <a:pPr lvl="3" marL="864000" indent="-216000">
              <a:spcBef>
                <a:spcPts val="567"/>
              </a:spcBef>
              <a:buClr>
                <a:srgbClr val="000000"/>
              </a:buClr>
              <a:buSzPct val="45000"/>
              <a:buFont typeface="Wingdings" charset="2"/>
              <a:buChar char=""/>
            </a:pPr>
            <a:r>
              <a:rPr b="0" lang="en-IN" sz="2000" spc="-1" strike="noStrike">
                <a:solidFill>
                  <a:srgbClr val="000000"/>
                </a:solidFill>
                <a:latin typeface="Arial"/>
              </a:rPr>
              <a:t>Fourth Outline Level</a:t>
            </a:r>
            <a:endParaRPr b="0" lang="en-IN" sz="2000" spc="-1" strike="noStrike">
              <a:solidFill>
                <a:srgbClr val="000000"/>
              </a:solidFill>
              <a:latin typeface="Arial"/>
            </a:endParaRPr>
          </a:p>
          <a:p>
            <a:pPr lvl="4" marL="1080000" indent="-216000">
              <a:spcBef>
                <a:spcPts val="283"/>
              </a:spcBef>
              <a:buClr>
                <a:srgbClr val="000000"/>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1296000" indent="-216000">
              <a:spcBef>
                <a:spcPts val="283"/>
              </a:spcBef>
              <a:buClr>
                <a:srgbClr val="000000"/>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1512000" indent="-216000">
              <a:spcBef>
                <a:spcPts val="283"/>
              </a:spcBef>
              <a:buClr>
                <a:srgbClr val="000000"/>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8" name="PlaceHolder 1"/>
          <p:cNvSpPr>
            <a:spLocks noGrp="1"/>
          </p:cNvSpPr>
          <p:nvPr>
            <p:ph type="title"/>
          </p:nvPr>
        </p:nvSpPr>
        <p:spPr>
          <a:xfrm>
            <a:off x="311760" y="744480"/>
            <a:ext cx="8519400" cy="2051640"/>
          </a:xfrm>
          <a:prstGeom prst="rect">
            <a:avLst/>
          </a:prstGeom>
          <a:noFill/>
          <a:ln w="0">
            <a:noFill/>
          </a:ln>
        </p:spPr>
        <p:txBody>
          <a:bodyPr lIns="0" rIns="0" tIns="0" bIns="0" anchor="ctr">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79" name="PlaceHolder 2"/>
          <p:cNvSpPr>
            <a:spLocks noGrp="1"/>
          </p:cNvSpPr>
          <p:nvPr>
            <p:ph type="body"/>
          </p:nvPr>
        </p:nvSpPr>
        <p:spPr>
          <a:xfrm>
            <a:off x="457200" y="1203480"/>
            <a:ext cx="4015440" cy="2982600"/>
          </a:xfrm>
          <a:prstGeom prst="rect">
            <a:avLst/>
          </a:prstGeom>
          <a:noFill/>
          <a:ln w="0">
            <a:noFill/>
          </a:ln>
        </p:spPr>
        <p:txBody>
          <a:bodyPr lIns="0" rIns="0" tIns="0" bIns="0" anchor="t">
            <a:normAutofit fontScale="96000"/>
          </a:bodyPr>
          <a:p>
            <a:pPr marL="414720" indent="-31104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29440" indent="-31104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44160" indent="-27648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658880" indent="-20736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073600" indent="-20736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488320" indent="-20736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2903040" indent="-20736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80" name="PlaceHolder 3"/>
          <p:cNvSpPr>
            <a:spLocks noGrp="1"/>
          </p:cNvSpPr>
          <p:nvPr>
            <p:ph type="body"/>
          </p:nvPr>
        </p:nvSpPr>
        <p:spPr>
          <a:xfrm>
            <a:off x="4674240" y="1203480"/>
            <a:ext cx="4015440" cy="2982600"/>
          </a:xfrm>
          <a:prstGeom prst="rect">
            <a:avLst/>
          </a:prstGeom>
          <a:noFill/>
          <a:ln w="0">
            <a:noFill/>
          </a:ln>
        </p:spPr>
        <p:txBody>
          <a:bodyPr lIns="0" rIns="0" tIns="0" bIns="0" anchor="t">
            <a:normAutofit fontScale="96000"/>
          </a:bodyPr>
          <a:p>
            <a:pPr marL="414720" indent="-31104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29440" indent="-31104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44160" indent="-27648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658880" indent="-20736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073600" indent="-20736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488320" indent="-20736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2903040" indent="-20736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81" name="PlaceHolder 4"/>
          <p:cNvSpPr>
            <a:spLocks noGrp="1"/>
          </p:cNvSpPr>
          <p:nvPr>
            <p:ph type="sldNum" idx="3"/>
          </p:nvPr>
        </p:nvSpPr>
        <p:spPr>
          <a:xfrm>
            <a:off x="8684280" y="3276720"/>
            <a:ext cx="335880" cy="3165480"/>
          </a:xfrm>
          <a:prstGeom prst="rect">
            <a:avLst/>
          </a:prstGeom>
          <a:noFill/>
          <a:ln w="0">
            <a:noFill/>
          </a:ln>
        </p:spPr>
        <p:txBody>
          <a:bodyPr lIns="90000" rIns="90000" tIns="91440" bIns="91440" anchor="ctr">
            <a:noAutofit/>
          </a:bodyPr>
          <a:lstStyle>
            <a:lvl1pPr indent="0" algn="r">
              <a:lnSpc>
                <a:spcPct val="100000"/>
              </a:lnSpc>
              <a:buNone/>
              <a:tabLst>
                <a:tab algn="l" pos="0"/>
              </a:tabLst>
              <a:defRPr b="0" lang="en" sz="1000" spc="-1" strike="noStrike">
                <a:solidFill>
                  <a:srgbClr val="585858"/>
                </a:solidFill>
                <a:latin typeface="Arial"/>
                <a:ea typeface="Arial"/>
              </a:defRPr>
            </a:lvl1pPr>
          </a:lstStyle>
          <a:p>
            <a:pPr indent="0" algn="r">
              <a:lnSpc>
                <a:spcPct val="100000"/>
              </a:lnSpc>
              <a:buNone/>
              <a:tabLst>
                <a:tab algn="l" pos="0"/>
              </a:tabLst>
            </a:pPr>
            <a:fld id="{CF1DABF0-68FC-45E6-BBE1-498464DF5236}" type="slidenum">
              <a:rPr b="0" lang="en" sz="1000" spc="-1" strike="noStrike">
                <a:solidFill>
                  <a:srgbClr val="585858"/>
                </a:solidFill>
                <a:latin typeface="Arial"/>
                <a:ea typeface="Arial"/>
              </a:rPr>
              <a:t>&lt;number&gt;</a:t>
            </a:fld>
            <a:endParaRPr b="0" lang="en-IN"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8.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Google Shape;99;p25"/>
          <p:cNvSpPr/>
          <p:nvPr/>
        </p:nvSpPr>
        <p:spPr>
          <a:xfrm flipH="1" rot="10800000">
            <a:off x="-9000" y="0"/>
            <a:ext cx="9162000" cy="5146920"/>
          </a:xfrm>
          <a:custGeom>
            <a:avLst/>
            <a:gdLst>
              <a:gd name="textAreaLeft" fmla="*/ 720 w 9162000"/>
              <a:gd name="textAreaRight" fmla="*/ 9163800 w 9162000"/>
              <a:gd name="textAreaTop" fmla="*/ 0 h 5146920"/>
              <a:gd name="textAreaBottom" fmla="*/ 5148000 h 5146920"/>
            </a:gdLst>
            <a:ahLst/>
            <a:rect l="textAreaLeft" t="textAreaTop" r="textAreaRight" b="textAreaBottom"/>
            <a:pathLst>
              <a:path w="21600" h="21600">
                <a:moveTo>
                  <a:pt x="0" y="0"/>
                </a:moveTo>
                <a:lnTo>
                  <a:pt x="16564" y="0"/>
                </a:lnTo>
                <a:lnTo>
                  <a:pt x="21600" y="8964"/>
                </a:lnTo>
                <a:lnTo>
                  <a:pt x="21600" y="21600"/>
                </a:lnTo>
                <a:lnTo>
                  <a:pt x="0" y="21600"/>
                </a:lnTo>
                <a:close/>
              </a:path>
            </a:pathLst>
          </a:custGeom>
          <a:gradFill rotWithShape="0">
            <a:gsLst>
              <a:gs pos="0">
                <a:srgbClr val="1077d2"/>
              </a:gs>
              <a:gs pos="100000">
                <a:srgbClr val="093153"/>
              </a:gs>
            </a:gsLst>
            <a:lin ang="9594000"/>
          </a:gradFill>
          <a:ln w="0">
            <a:noFill/>
          </a:ln>
        </p:spPr>
        <p:style>
          <a:lnRef idx="0"/>
          <a:fillRef idx="0"/>
          <a:effectRef idx="0"/>
          <a:fontRef idx="minor"/>
        </p:style>
        <p:txBody>
          <a:bodyPr lIns="45720" rIns="45720" tIns="45000" bIns="45000" anchor="ctr">
            <a:noAutofit/>
          </a:bodyPr>
          <a:p>
            <a:pPr>
              <a:lnSpc>
                <a:spcPct val="100000"/>
              </a:lnSpc>
              <a:tabLst>
                <a:tab algn="l" pos="0"/>
              </a:tabLst>
            </a:pPr>
            <a:endParaRPr b="0" lang="en-IN" sz="1400" spc="-1" strike="noStrike">
              <a:solidFill>
                <a:srgbClr val="000000"/>
              </a:solidFill>
              <a:latin typeface="Arial"/>
              <a:ea typeface="DejaVu Sans"/>
            </a:endParaRPr>
          </a:p>
        </p:txBody>
      </p:sp>
      <p:sp>
        <p:nvSpPr>
          <p:cNvPr id="119" name="Google Shape;100;p25"/>
          <p:cNvSpPr/>
          <p:nvPr/>
        </p:nvSpPr>
        <p:spPr>
          <a:xfrm>
            <a:off x="537840" y="1895040"/>
            <a:ext cx="6547680" cy="722160"/>
          </a:xfrm>
          <a:prstGeom prst="rect">
            <a:avLst/>
          </a:prstGeom>
          <a:noFill/>
          <a:ln w="0">
            <a:noFill/>
          </a:ln>
        </p:spPr>
        <p:style>
          <a:lnRef idx="0"/>
          <a:fillRef idx="0"/>
          <a:effectRef idx="0"/>
          <a:fontRef idx="minor"/>
        </p:style>
        <p:txBody>
          <a:bodyPr lIns="90000" rIns="90000" tIns="91440" bIns="91440" anchor="t">
            <a:noAutofit/>
          </a:bodyPr>
          <a:p>
            <a:pPr>
              <a:lnSpc>
                <a:spcPct val="100000"/>
              </a:lnSpc>
              <a:tabLst>
                <a:tab algn="l" pos="0"/>
              </a:tabLst>
            </a:pPr>
            <a:r>
              <a:rPr b="1" lang="en" sz="3500" spc="-1" strike="noStrike">
                <a:solidFill>
                  <a:srgbClr val="ffffff"/>
                </a:solidFill>
                <a:latin typeface="Open Sans ExtraBold"/>
                <a:ea typeface="Open Sans ExtraBold"/>
              </a:rPr>
              <a:t>Sprocket Central Pty Ltd</a:t>
            </a:r>
            <a:endParaRPr b="0" lang="en-IN" sz="3500" spc="-1" strike="noStrike">
              <a:solidFill>
                <a:srgbClr val="000000"/>
              </a:solidFill>
              <a:latin typeface="Arial"/>
            </a:endParaRPr>
          </a:p>
        </p:txBody>
      </p:sp>
      <p:sp>
        <p:nvSpPr>
          <p:cNvPr id="120" name="Google Shape;101;p25"/>
          <p:cNvSpPr/>
          <p:nvPr/>
        </p:nvSpPr>
        <p:spPr>
          <a:xfrm>
            <a:off x="525600" y="2959920"/>
            <a:ext cx="5549400" cy="614520"/>
          </a:xfrm>
          <a:prstGeom prst="rect">
            <a:avLst/>
          </a:prstGeom>
          <a:noFill/>
          <a:ln w="0">
            <a:noFill/>
          </a:ln>
        </p:spPr>
        <p:style>
          <a:lnRef idx="0"/>
          <a:fillRef idx="0"/>
          <a:effectRef idx="0"/>
          <a:fontRef idx="minor"/>
        </p:style>
        <p:txBody>
          <a:bodyPr lIns="90000" rIns="90000" tIns="91440" bIns="91440" anchor="t">
            <a:noAutofit/>
          </a:bodyPr>
          <a:p>
            <a:pPr>
              <a:lnSpc>
                <a:spcPct val="100000"/>
              </a:lnSpc>
              <a:tabLst>
                <a:tab algn="l" pos="0"/>
              </a:tabLst>
            </a:pPr>
            <a:r>
              <a:rPr b="0" lang="en" sz="2800" spc="-1" strike="noStrike">
                <a:solidFill>
                  <a:srgbClr val="ffffff"/>
                </a:solidFill>
                <a:latin typeface="Open Sans Light"/>
                <a:ea typeface="Open Sans Light"/>
              </a:rPr>
              <a:t>Data analytics approach</a:t>
            </a:r>
            <a:endParaRPr b="0" lang="en-IN" sz="2800" spc="-1" strike="noStrike">
              <a:solidFill>
                <a:srgbClr val="000000"/>
              </a:solidFill>
              <a:latin typeface="Arial"/>
            </a:endParaRPr>
          </a:p>
        </p:txBody>
      </p:sp>
      <p:pic>
        <p:nvPicPr>
          <p:cNvPr id="121" name="Google Shape;102;p25" descr="Shape 57"/>
          <p:cNvPicPr/>
          <p:nvPr/>
        </p:nvPicPr>
        <p:blipFill>
          <a:blip r:embed="rId1"/>
          <a:stretch/>
        </p:blipFill>
        <p:spPr>
          <a:xfrm>
            <a:off x="614160" y="1275480"/>
            <a:ext cx="3169800" cy="380880"/>
          </a:xfrm>
          <a:prstGeom prst="rect">
            <a:avLst/>
          </a:prstGeom>
          <a:ln w="0">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Google Shape;114;p27"/>
          <p:cNvSpPr/>
          <p:nvPr/>
        </p:nvSpPr>
        <p:spPr>
          <a:xfrm>
            <a:off x="-15480" y="-19440"/>
            <a:ext cx="9190440" cy="838800"/>
          </a:xfrm>
          <a:prstGeom prst="rect">
            <a:avLst/>
          </a:prstGeom>
          <a:gradFill rotWithShape="0">
            <a:gsLst>
              <a:gs pos="0">
                <a:srgbClr val="1077d2"/>
              </a:gs>
              <a:gs pos="100000">
                <a:srgbClr val="093153"/>
              </a:gs>
            </a:gsLst>
            <a:lin ang="12000000"/>
          </a:gradFill>
          <a:ln w="0">
            <a:noFill/>
          </a:ln>
        </p:spPr>
        <p:style>
          <a:lnRef idx="0"/>
          <a:fillRef idx="0"/>
          <a:effectRef idx="0"/>
          <a:fontRef idx="minor"/>
        </p:style>
        <p:txBody>
          <a:bodyPr lIns="45720" rIns="45720" tIns="45000" bIns="45000" anchor="ctr">
            <a:noAutofit/>
          </a:bodyPr>
          <a:p>
            <a:pPr>
              <a:lnSpc>
                <a:spcPct val="100000"/>
              </a:lnSpc>
              <a:tabLst>
                <a:tab algn="l" pos="0"/>
              </a:tabLst>
            </a:pPr>
            <a:endParaRPr b="0" lang="en-IN" sz="1400" spc="-1" strike="noStrike">
              <a:solidFill>
                <a:srgbClr val="000000"/>
              </a:solidFill>
              <a:latin typeface="Arial"/>
              <a:ea typeface="DejaVu Sans"/>
            </a:endParaRPr>
          </a:p>
        </p:txBody>
      </p:sp>
      <p:sp>
        <p:nvSpPr>
          <p:cNvPr id="123" name="Google Shape;115;p27"/>
          <p:cNvSpPr/>
          <p:nvPr/>
        </p:nvSpPr>
        <p:spPr>
          <a:xfrm>
            <a:off x="205200" y="140400"/>
            <a:ext cx="8564400" cy="588960"/>
          </a:xfrm>
          <a:prstGeom prst="rect">
            <a:avLst/>
          </a:prstGeom>
          <a:noFill/>
          <a:ln w="0">
            <a:noFill/>
          </a:ln>
        </p:spPr>
        <p:style>
          <a:lnRef idx="0"/>
          <a:fillRef idx="0"/>
          <a:effectRef idx="0"/>
          <a:fontRef idx="minor"/>
        </p:style>
        <p:txBody>
          <a:bodyPr lIns="90000" rIns="90000" tIns="91440" bIns="91440" anchor="t">
            <a:noAutofit/>
          </a:bodyPr>
          <a:p>
            <a:pPr algn="ctr">
              <a:lnSpc>
                <a:spcPct val="100000"/>
              </a:lnSpc>
              <a:tabLst>
                <a:tab algn="l" pos="0"/>
              </a:tabLst>
            </a:pPr>
            <a:r>
              <a:rPr b="1" lang="en" sz="2000" spc="-1" strike="noStrike">
                <a:solidFill>
                  <a:srgbClr val="ffffff"/>
                </a:solidFill>
                <a:latin typeface="Arial"/>
                <a:ea typeface="Arial"/>
              </a:rPr>
              <a:t>Agenda</a:t>
            </a:r>
            <a:endParaRPr b="0" lang="en-IN" sz="2000" spc="-1" strike="noStrike">
              <a:solidFill>
                <a:srgbClr val="000000"/>
              </a:solidFill>
              <a:latin typeface="Arial"/>
            </a:endParaRPr>
          </a:p>
        </p:txBody>
      </p:sp>
      <p:sp>
        <p:nvSpPr>
          <p:cNvPr id="124" name="Google Shape;116;p27"/>
          <p:cNvSpPr/>
          <p:nvPr/>
        </p:nvSpPr>
        <p:spPr>
          <a:xfrm>
            <a:off x="213840" y="1125720"/>
            <a:ext cx="8066160" cy="3194280"/>
          </a:xfrm>
          <a:prstGeom prst="rect">
            <a:avLst/>
          </a:prstGeom>
          <a:noFill/>
          <a:ln w="0">
            <a:noFill/>
          </a:ln>
        </p:spPr>
        <p:style>
          <a:lnRef idx="0"/>
          <a:fillRef idx="0"/>
          <a:effectRef idx="0"/>
          <a:fontRef idx="minor"/>
        </p:style>
        <p:txBody>
          <a:bodyPr lIns="90000" rIns="90000" tIns="91440" bIns="91440" anchor="t">
            <a:noAutofit/>
          </a:bodyPr>
          <a:p>
            <a:pPr>
              <a:lnSpc>
                <a:spcPct val="115000"/>
              </a:lnSpc>
              <a:tabLst>
                <a:tab algn="l" pos="0"/>
              </a:tabLst>
            </a:pPr>
            <a:r>
              <a:rPr b="0" lang="en" sz="2200" spc="-1" strike="noStrike">
                <a:solidFill>
                  <a:srgbClr val="000000"/>
                </a:solidFill>
                <a:latin typeface="Lora"/>
                <a:ea typeface="Lora"/>
              </a:rPr>
              <a:t>The approach will be implemented in three stages : </a:t>
            </a:r>
            <a:endParaRPr b="0" lang="en-IN" sz="2200" spc="-1" strike="noStrike">
              <a:solidFill>
                <a:srgbClr val="000000"/>
              </a:solidFill>
              <a:latin typeface="Arial"/>
            </a:endParaRPr>
          </a:p>
          <a:p>
            <a:pPr>
              <a:lnSpc>
                <a:spcPct val="115000"/>
              </a:lnSpc>
              <a:tabLst>
                <a:tab algn="l" pos="0"/>
              </a:tabLst>
            </a:pPr>
            <a:endParaRPr b="0" lang="en-IN" sz="2200" spc="-1" strike="noStrike">
              <a:solidFill>
                <a:srgbClr val="000000"/>
              </a:solidFill>
              <a:latin typeface="Arial"/>
            </a:endParaRPr>
          </a:p>
          <a:p>
            <a:pPr marL="457200" indent="-355680">
              <a:lnSpc>
                <a:spcPct val="115000"/>
              </a:lnSpc>
              <a:buClr>
                <a:srgbClr val="000000"/>
              </a:buClr>
              <a:buFont typeface="Open Sans"/>
              <a:buAutoNum type="arabicParenR"/>
              <a:tabLst>
                <a:tab algn="l" pos="0"/>
              </a:tabLst>
            </a:pPr>
            <a:r>
              <a:rPr b="0" lang="en" sz="2000" spc="-1" strike="noStrike">
                <a:solidFill>
                  <a:srgbClr val="000000"/>
                </a:solidFill>
                <a:latin typeface="Open Sans"/>
                <a:ea typeface="Open Sans"/>
              </a:rPr>
              <a:t>Age distribution </a:t>
            </a:r>
            <a:endParaRPr b="0" lang="en-IN" sz="2000" spc="-1" strike="noStrike">
              <a:solidFill>
                <a:srgbClr val="000000"/>
              </a:solidFill>
              <a:latin typeface="Arial"/>
            </a:endParaRPr>
          </a:p>
          <a:p>
            <a:pPr marL="457200" indent="-355680">
              <a:lnSpc>
                <a:spcPct val="115000"/>
              </a:lnSpc>
              <a:buClr>
                <a:srgbClr val="000000"/>
              </a:buClr>
              <a:buFont typeface="Open Sans"/>
              <a:buAutoNum type="arabicParenR"/>
              <a:tabLst>
                <a:tab algn="l" pos="0"/>
              </a:tabLst>
            </a:pPr>
            <a:r>
              <a:rPr b="0" lang="en" sz="2000" spc="-1" strike="noStrike">
                <a:solidFill>
                  <a:srgbClr val="000000"/>
                </a:solidFill>
                <a:latin typeface="Open Sans"/>
                <a:ea typeface="Open Sans"/>
              </a:rPr>
              <a:t>Profits by industry</a:t>
            </a:r>
            <a:endParaRPr b="0" lang="en-IN" sz="2000" spc="-1" strike="noStrike">
              <a:solidFill>
                <a:srgbClr val="000000"/>
              </a:solidFill>
              <a:latin typeface="Arial"/>
            </a:endParaRPr>
          </a:p>
          <a:p>
            <a:pPr marL="457200" indent="-355680">
              <a:lnSpc>
                <a:spcPct val="115000"/>
              </a:lnSpc>
              <a:buClr>
                <a:srgbClr val="000000"/>
              </a:buClr>
              <a:buFont typeface="Open Sans"/>
              <a:buAutoNum type="arabicParenR"/>
              <a:tabLst>
                <a:tab algn="l" pos="0"/>
              </a:tabLst>
            </a:pPr>
            <a:r>
              <a:rPr b="0" lang="en" sz="2000" spc="-1" strike="noStrike">
                <a:solidFill>
                  <a:srgbClr val="000000"/>
                </a:solidFill>
                <a:latin typeface="Open Sans"/>
                <a:ea typeface="Open Sans"/>
              </a:rPr>
              <a:t>Bike Purchased wrt Gender</a:t>
            </a:r>
            <a:endParaRPr b="0" lang="en-IN" sz="2000" spc="-1" strike="noStrike">
              <a:solidFill>
                <a:srgbClr val="000000"/>
              </a:solidFill>
              <a:latin typeface="Arial"/>
            </a:endParaRPr>
          </a:p>
          <a:p>
            <a:pPr marL="457200" indent="-355680">
              <a:lnSpc>
                <a:spcPct val="115000"/>
              </a:lnSpc>
              <a:buClr>
                <a:srgbClr val="000000"/>
              </a:buClr>
              <a:buFont typeface="Open Sans"/>
              <a:buAutoNum type="arabicParenR"/>
              <a:tabLst>
                <a:tab algn="l" pos="0"/>
              </a:tabLst>
            </a:pPr>
            <a:r>
              <a:rPr b="0" lang="en" sz="2000" spc="-1" strike="noStrike">
                <a:solidFill>
                  <a:srgbClr val="000000"/>
                </a:solidFill>
                <a:latin typeface="Open Sans"/>
                <a:ea typeface="Open Sans"/>
              </a:rPr>
              <a:t>Number of cars owned</a:t>
            </a:r>
            <a:endParaRPr b="0" lang="en-IN" sz="2000" spc="-1" strike="noStrike">
              <a:solidFill>
                <a:srgbClr val="000000"/>
              </a:solidFill>
              <a:latin typeface="Arial"/>
            </a:endParaRPr>
          </a:p>
          <a:p>
            <a:pPr>
              <a:lnSpc>
                <a:spcPct val="115000"/>
              </a:lnSpc>
              <a:tabLst>
                <a:tab algn="l" pos="0"/>
              </a:tabLst>
            </a:pPr>
            <a:endParaRPr b="0" lang="en-IN"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Google Shape;121;p28"/>
          <p:cNvSpPr/>
          <p:nvPr/>
        </p:nvSpPr>
        <p:spPr>
          <a:xfrm>
            <a:off x="-15480" y="-19440"/>
            <a:ext cx="9190440" cy="838800"/>
          </a:xfrm>
          <a:prstGeom prst="rect">
            <a:avLst/>
          </a:prstGeom>
          <a:gradFill rotWithShape="0">
            <a:gsLst>
              <a:gs pos="0">
                <a:srgbClr val="1077d2"/>
              </a:gs>
              <a:gs pos="100000">
                <a:srgbClr val="093153"/>
              </a:gs>
            </a:gsLst>
            <a:lin ang="12000000"/>
          </a:gradFill>
          <a:ln w="0">
            <a:noFill/>
          </a:ln>
        </p:spPr>
        <p:style>
          <a:lnRef idx="0"/>
          <a:fillRef idx="0"/>
          <a:effectRef idx="0"/>
          <a:fontRef idx="minor"/>
        </p:style>
        <p:txBody>
          <a:bodyPr lIns="45720" rIns="45720" tIns="45000" bIns="45000" anchor="ctr">
            <a:noAutofit/>
          </a:bodyPr>
          <a:p>
            <a:pPr>
              <a:lnSpc>
                <a:spcPct val="100000"/>
              </a:lnSpc>
              <a:tabLst>
                <a:tab algn="l" pos="0"/>
              </a:tabLst>
            </a:pPr>
            <a:endParaRPr b="0" lang="en-IN" sz="1400" spc="-1" strike="noStrike">
              <a:solidFill>
                <a:srgbClr val="000000"/>
              </a:solidFill>
              <a:latin typeface="Arial"/>
              <a:ea typeface="DejaVu Sans"/>
            </a:endParaRPr>
          </a:p>
        </p:txBody>
      </p:sp>
      <p:sp>
        <p:nvSpPr>
          <p:cNvPr id="126" name="Google Shape;122;p28"/>
          <p:cNvSpPr/>
          <p:nvPr/>
        </p:nvSpPr>
        <p:spPr>
          <a:xfrm>
            <a:off x="205200" y="140400"/>
            <a:ext cx="8564400" cy="522000"/>
          </a:xfrm>
          <a:prstGeom prst="rect">
            <a:avLst/>
          </a:prstGeom>
          <a:noFill/>
          <a:ln w="0">
            <a:noFill/>
          </a:ln>
        </p:spPr>
        <p:style>
          <a:lnRef idx="0"/>
          <a:fillRef idx="0"/>
          <a:effectRef idx="0"/>
          <a:fontRef idx="minor"/>
        </p:style>
        <p:txBody>
          <a:bodyPr lIns="90000" rIns="90000" tIns="91440" bIns="91440" anchor="t">
            <a:noAutofit/>
          </a:bodyPr>
          <a:p>
            <a:pPr algn="ctr">
              <a:lnSpc>
                <a:spcPct val="100000"/>
              </a:lnSpc>
              <a:tabLst>
                <a:tab algn="l" pos="0"/>
              </a:tabLst>
            </a:pPr>
            <a:r>
              <a:rPr b="1" lang="en" sz="2000" spc="-1" strike="noStrike">
                <a:solidFill>
                  <a:srgbClr val="ffffff"/>
                </a:solidFill>
                <a:latin typeface="Arial"/>
                <a:ea typeface="Arial"/>
              </a:rPr>
              <a:t>Data Exploration : Age Distribution &amp; Bike Purchases</a:t>
            </a:r>
            <a:endParaRPr b="0" lang="en-IN" sz="2000" spc="-1" strike="noStrike">
              <a:solidFill>
                <a:srgbClr val="000000"/>
              </a:solidFill>
              <a:latin typeface="Arial"/>
            </a:endParaRPr>
          </a:p>
        </p:txBody>
      </p:sp>
      <p:sp>
        <p:nvSpPr>
          <p:cNvPr id="127" name="Google Shape;123;p28"/>
          <p:cNvSpPr/>
          <p:nvPr/>
        </p:nvSpPr>
        <p:spPr>
          <a:xfrm>
            <a:off x="360000" y="3240000"/>
            <a:ext cx="3780000" cy="1620000"/>
          </a:xfrm>
          <a:prstGeom prst="rect">
            <a:avLst/>
          </a:prstGeom>
          <a:noFill/>
          <a:ln w="0">
            <a:noFill/>
          </a:ln>
        </p:spPr>
        <p:style>
          <a:lnRef idx="0"/>
          <a:fillRef idx="0"/>
          <a:effectRef idx="0"/>
          <a:fontRef idx="minor"/>
        </p:style>
        <p:txBody>
          <a:bodyPr lIns="90000" rIns="90000" tIns="91440" bIns="91440" anchor="t">
            <a:noAutofit/>
          </a:bodyPr>
          <a:p>
            <a:pPr marL="285840" indent="-285840">
              <a:lnSpc>
                <a:spcPct val="115000"/>
              </a:lnSpc>
              <a:buClr>
                <a:srgbClr val="000000"/>
              </a:buClr>
              <a:buFont typeface="Noto Sans Symbols"/>
              <a:buChar char="❑"/>
            </a:pPr>
            <a:endParaRPr b="0" lang="en-IN" sz="1500" spc="-1" strike="noStrike">
              <a:solidFill>
                <a:srgbClr val="000000"/>
              </a:solidFill>
              <a:latin typeface="Arial"/>
            </a:endParaRPr>
          </a:p>
          <a:p>
            <a:pPr marL="285840" indent="-285840">
              <a:lnSpc>
                <a:spcPct val="115000"/>
              </a:lnSpc>
              <a:buClr>
                <a:srgbClr val="000000"/>
              </a:buClr>
              <a:buFont typeface="Noto Sans Symbols"/>
              <a:buChar char="❑"/>
            </a:pPr>
            <a:r>
              <a:rPr b="0" lang="en" sz="1500" spc="-1" strike="noStrike">
                <a:solidFill>
                  <a:schemeClr val="dk1"/>
                </a:solidFill>
                <a:latin typeface="Open Sans"/>
                <a:ea typeface="Open Sans"/>
              </a:rPr>
              <a:t>The target audience for our marketing and advertising should be inclined to provide focus on females than males.</a:t>
            </a:r>
            <a:endParaRPr b="0" lang="en-IN" sz="1500" spc="-1" strike="noStrike">
              <a:solidFill>
                <a:srgbClr val="000000"/>
              </a:solidFill>
              <a:latin typeface="Arial"/>
            </a:endParaRPr>
          </a:p>
          <a:p>
            <a:pPr marL="457200">
              <a:lnSpc>
                <a:spcPct val="115000"/>
              </a:lnSpc>
              <a:tabLst>
                <a:tab algn="l" pos="0"/>
              </a:tabLst>
            </a:pPr>
            <a:endParaRPr b="0" lang="en-IN" sz="1400" spc="-1" strike="noStrike">
              <a:solidFill>
                <a:srgbClr val="000000"/>
              </a:solidFill>
              <a:latin typeface="Arial"/>
            </a:endParaRPr>
          </a:p>
          <a:p>
            <a:pPr marL="457200">
              <a:lnSpc>
                <a:spcPct val="115000"/>
              </a:lnSpc>
              <a:tabLst>
                <a:tab algn="l" pos="0"/>
              </a:tabLst>
            </a:pPr>
            <a:endParaRPr b="0" lang="en-IN" sz="1400" spc="-1" strike="noStrike">
              <a:solidFill>
                <a:srgbClr val="000000"/>
              </a:solidFill>
              <a:latin typeface="Arial"/>
            </a:endParaRPr>
          </a:p>
        </p:txBody>
      </p:sp>
      <p:pic>
        <p:nvPicPr>
          <p:cNvPr id="128" name="" descr=""/>
          <p:cNvPicPr/>
          <p:nvPr/>
        </p:nvPicPr>
        <p:blipFill>
          <a:blip r:embed="rId1"/>
          <a:stretch/>
        </p:blipFill>
        <p:spPr>
          <a:xfrm>
            <a:off x="180000" y="900000"/>
            <a:ext cx="3779640" cy="2080800"/>
          </a:xfrm>
          <a:prstGeom prst="rect">
            <a:avLst/>
          </a:prstGeom>
          <a:ln w="0">
            <a:noFill/>
          </a:ln>
        </p:spPr>
      </p:pic>
      <p:sp>
        <p:nvSpPr>
          <p:cNvPr id="129" name=""/>
          <p:cNvSpPr txBox="1"/>
          <p:nvPr/>
        </p:nvSpPr>
        <p:spPr>
          <a:xfrm>
            <a:off x="4140000" y="1080000"/>
            <a:ext cx="4860000" cy="2242080"/>
          </a:xfrm>
          <a:prstGeom prst="rect">
            <a:avLst/>
          </a:prstGeom>
          <a:noFill/>
          <a:ln w="0">
            <a:noFill/>
          </a:ln>
        </p:spPr>
        <p:txBody>
          <a:bodyPr lIns="90000" rIns="90000" tIns="45000" bIns="45000" anchor="t">
            <a:noAutofit/>
          </a:bodyPr>
          <a:p>
            <a:pPr marL="216000" indent="-216000">
              <a:lnSpc>
                <a:spcPct val="115000"/>
              </a:lnSpc>
              <a:buClr>
                <a:srgbClr val="000000"/>
              </a:buClr>
              <a:buSzPct val="45000"/>
              <a:buFont typeface="Wingdings" charset="2"/>
              <a:buChar char=""/>
            </a:pPr>
            <a:r>
              <a:rPr b="0" lang="en" sz="1500" spc="-1" strike="noStrike">
                <a:solidFill>
                  <a:srgbClr val="000000"/>
                </a:solidFill>
                <a:latin typeface="Open Sans"/>
                <a:ea typeface="Open Sans"/>
              </a:rPr>
              <a:t>New customers are more from the age group of 40-50 , followed by 50-60 &amp; 60-70.</a:t>
            </a:r>
            <a:endParaRPr b="0" lang="en-IN" sz="1500" spc="-1" strike="noStrike">
              <a:solidFill>
                <a:srgbClr val="000000"/>
              </a:solidFill>
              <a:latin typeface="Arial"/>
            </a:endParaRPr>
          </a:p>
          <a:p>
            <a:pPr marL="457200">
              <a:lnSpc>
                <a:spcPct val="115000"/>
              </a:lnSpc>
              <a:buClr>
                <a:srgbClr val="000000"/>
              </a:buClr>
              <a:buSzPct val="45000"/>
              <a:buFont typeface="Wingdings" charset="2"/>
              <a:buChar char=""/>
              <a:tabLst>
                <a:tab algn="l" pos="0"/>
              </a:tabLst>
            </a:pPr>
            <a:endParaRPr b="0" lang="en-IN" sz="1500" spc="-1" strike="noStrike">
              <a:solidFill>
                <a:srgbClr val="000000"/>
              </a:solidFill>
              <a:latin typeface="Arial"/>
            </a:endParaRPr>
          </a:p>
          <a:p>
            <a:pPr marL="216000" indent="-216000">
              <a:lnSpc>
                <a:spcPct val="115000"/>
              </a:lnSpc>
              <a:buClr>
                <a:srgbClr val="000000"/>
              </a:buClr>
              <a:buSzPct val="45000"/>
              <a:buFont typeface="Wingdings" charset="2"/>
              <a:buChar char=""/>
              <a:tabLst>
                <a:tab algn="l" pos="0"/>
              </a:tabLst>
            </a:pPr>
            <a:r>
              <a:rPr b="0" lang="en" sz="1500" spc="-1" strike="noStrike">
                <a:solidFill>
                  <a:schemeClr val="dk1"/>
                </a:solidFill>
                <a:latin typeface="Open Sans"/>
                <a:ea typeface="Open Sans"/>
              </a:rPr>
              <a:t>Data shows age group </a:t>
            </a:r>
            <a:r>
              <a:rPr b="1" lang="en" sz="1500" spc="-1" strike="noStrike">
                <a:solidFill>
                  <a:schemeClr val="dk1"/>
                </a:solidFill>
                <a:latin typeface="Open Sans"/>
                <a:ea typeface="Open Sans"/>
              </a:rPr>
              <a:t>40-50</a:t>
            </a:r>
            <a:r>
              <a:rPr b="0" lang="en" sz="1500" spc="-1" strike="noStrike">
                <a:solidFill>
                  <a:schemeClr val="dk1"/>
                </a:solidFill>
                <a:latin typeface="Open Sans"/>
                <a:ea typeface="Open Sans"/>
              </a:rPr>
              <a:t> has high count in terms of bike purchased in last 3 years with a slightly greater female ratio. </a:t>
            </a:r>
            <a:endParaRPr b="0" lang="en-IN" sz="1500" spc="-1" strike="noStrike">
              <a:solidFill>
                <a:srgbClr val="000000"/>
              </a:solidFill>
              <a:latin typeface="Arial"/>
            </a:endParaRPr>
          </a:p>
        </p:txBody>
      </p:sp>
      <p:pic>
        <p:nvPicPr>
          <p:cNvPr id="130" name="" descr=""/>
          <p:cNvPicPr/>
          <p:nvPr/>
        </p:nvPicPr>
        <p:blipFill>
          <a:blip r:embed="rId2"/>
          <a:stretch/>
        </p:blipFill>
        <p:spPr>
          <a:xfrm rot="29400">
            <a:off x="4597560" y="2880000"/>
            <a:ext cx="3731400" cy="2160000"/>
          </a:xfrm>
          <a:prstGeom prst="rect">
            <a:avLst/>
          </a:prstGeom>
          <a:ln w="0">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Google Shape;130;p29"/>
          <p:cNvSpPr/>
          <p:nvPr/>
        </p:nvSpPr>
        <p:spPr>
          <a:xfrm>
            <a:off x="-15480" y="-19440"/>
            <a:ext cx="9190440" cy="838800"/>
          </a:xfrm>
          <a:prstGeom prst="rect">
            <a:avLst/>
          </a:prstGeom>
          <a:gradFill rotWithShape="0">
            <a:gsLst>
              <a:gs pos="0">
                <a:srgbClr val="1077d2"/>
              </a:gs>
              <a:gs pos="100000">
                <a:srgbClr val="093153"/>
              </a:gs>
            </a:gsLst>
            <a:lin ang="12000000"/>
          </a:gradFill>
          <a:ln w="0">
            <a:noFill/>
          </a:ln>
        </p:spPr>
        <p:style>
          <a:lnRef idx="0"/>
          <a:fillRef idx="0"/>
          <a:effectRef idx="0"/>
          <a:fontRef idx="minor"/>
        </p:style>
        <p:txBody>
          <a:bodyPr lIns="45720" rIns="45720" tIns="45000" bIns="45000" anchor="ctr">
            <a:noAutofit/>
          </a:bodyPr>
          <a:p>
            <a:pPr>
              <a:lnSpc>
                <a:spcPct val="100000"/>
              </a:lnSpc>
              <a:tabLst>
                <a:tab algn="l" pos="0"/>
              </a:tabLst>
            </a:pPr>
            <a:endParaRPr b="0" lang="en-IN" sz="1400" spc="-1" strike="noStrike">
              <a:solidFill>
                <a:srgbClr val="000000"/>
              </a:solidFill>
              <a:latin typeface="Arial"/>
              <a:ea typeface="DejaVu Sans"/>
            </a:endParaRPr>
          </a:p>
        </p:txBody>
      </p:sp>
      <p:sp>
        <p:nvSpPr>
          <p:cNvPr id="132" name="Google Shape;131;p29"/>
          <p:cNvSpPr/>
          <p:nvPr/>
        </p:nvSpPr>
        <p:spPr>
          <a:xfrm>
            <a:off x="205200" y="198720"/>
            <a:ext cx="8564400" cy="640440"/>
          </a:xfrm>
          <a:prstGeom prst="rect">
            <a:avLst/>
          </a:prstGeom>
          <a:noFill/>
          <a:ln w="0">
            <a:noFill/>
          </a:ln>
        </p:spPr>
        <p:style>
          <a:lnRef idx="0"/>
          <a:fillRef idx="0"/>
          <a:effectRef idx="0"/>
          <a:fontRef idx="minor"/>
        </p:style>
        <p:txBody>
          <a:bodyPr lIns="90000" rIns="90000" tIns="91440" bIns="91440" anchor="t">
            <a:noAutofit/>
          </a:bodyPr>
          <a:p>
            <a:pPr algn="ctr">
              <a:lnSpc>
                <a:spcPct val="100000"/>
              </a:lnSpc>
              <a:tabLst>
                <a:tab algn="l" pos="0"/>
              </a:tabLst>
            </a:pPr>
            <a:r>
              <a:rPr b="1" lang="en" sz="2000" spc="-1" strike="noStrike">
                <a:solidFill>
                  <a:srgbClr val="ffffff"/>
                </a:solidFill>
                <a:latin typeface="Arial"/>
                <a:ea typeface="Arial"/>
              </a:rPr>
              <a:t>Data Exploration : Weatlh Segmentation Vs Age,Job Industry</a:t>
            </a:r>
            <a:endParaRPr b="0" lang="en-IN" sz="2000" spc="-1" strike="noStrike">
              <a:solidFill>
                <a:srgbClr val="000000"/>
              </a:solidFill>
              <a:latin typeface="Arial"/>
            </a:endParaRPr>
          </a:p>
          <a:p>
            <a:pPr algn="ctr">
              <a:lnSpc>
                <a:spcPct val="100000"/>
              </a:lnSpc>
              <a:tabLst>
                <a:tab algn="l" pos="0"/>
              </a:tabLst>
            </a:pPr>
            <a:endParaRPr b="0" lang="en-IN" sz="2000" spc="-1" strike="noStrike">
              <a:solidFill>
                <a:srgbClr val="000000"/>
              </a:solidFill>
              <a:latin typeface="Arial"/>
            </a:endParaRPr>
          </a:p>
          <a:p>
            <a:pPr algn="ctr">
              <a:lnSpc>
                <a:spcPct val="100000"/>
              </a:lnSpc>
              <a:tabLst>
                <a:tab algn="l" pos="0"/>
              </a:tabLst>
            </a:pPr>
            <a:endParaRPr b="0" lang="en-IN" sz="2000" spc="-1" strike="noStrike">
              <a:solidFill>
                <a:srgbClr val="000000"/>
              </a:solidFill>
              <a:latin typeface="Arial"/>
            </a:endParaRPr>
          </a:p>
        </p:txBody>
      </p:sp>
      <p:sp>
        <p:nvSpPr>
          <p:cNvPr id="133" name="Google Shape;132;p29"/>
          <p:cNvSpPr/>
          <p:nvPr/>
        </p:nvSpPr>
        <p:spPr>
          <a:xfrm>
            <a:off x="4320000" y="1260000"/>
            <a:ext cx="4500000" cy="3060000"/>
          </a:xfrm>
          <a:prstGeom prst="rect">
            <a:avLst/>
          </a:prstGeom>
          <a:noFill/>
          <a:ln w="0">
            <a:noFill/>
          </a:ln>
        </p:spPr>
        <p:style>
          <a:lnRef idx="0"/>
          <a:fillRef idx="0"/>
          <a:effectRef idx="0"/>
          <a:fontRef idx="minor"/>
        </p:style>
        <p:txBody>
          <a:bodyPr lIns="90000" rIns="90000" tIns="91440" bIns="91440" anchor="t">
            <a:noAutofit/>
          </a:bodyPr>
          <a:p>
            <a:pPr>
              <a:lnSpc>
                <a:spcPct val="115000"/>
              </a:lnSpc>
            </a:pPr>
            <a:r>
              <a:rPr b="0" lang="en" sz="1500" spc="-1" strike="noStrike">
                <a:solidFill>
                  <a:srgbClr val="000000"/>
                </a:solidFill>
                <a:latin typeface="Open Sans"/>
                <a:ea typeface="Open Sans"/>
              </a:rPr>
              <a:t>Financial Services, Manufacturing, and Health are the top three profit-generating industries, followed by retail and property.</a:t>
            </a:r>
            <a:endParaRPr b="0" lang="en-IN" sz="1500" spc="-1" strike="noStrike">
              <a:solidFill>
                <a:srgbClr val="000000"/>
              </a:solidFill>
              <a:latin typeface="Arial"/>
            </a:endParaRPr>
          </a:p>
          <a:p>
            <a:pPr>
              <a:lnSpc>
                <a:spcPct val="115000"/>
              </a:lnSpc>
            </a:pPr>
            <a:endParaRPr b="0" lang="en-IN" sz="1500" spc="-1" strike="noStrike">
              <a:solidFill>
                <a:srgbClr val="000000"/>
              </a:solidFill>
              <a:latin typeface="Arial"/>
            </a:endParaRPr>
          </a:p>
          <a:p>
            <a:pPr>
              <a:lnSpc>
                <a:spcPct val="115000"/>
              </a:lnSpc>
            </a:pPr>
            <a:endParaRPr b="0" lang="en-IN" sz="1500" spc="-1" strike="noStrike">
              <a:solidFill>
                <a:srgbClr val="000000"/>
              </a:solidFill>
              <a:latin typeface="Arial"/>
            </a:endParaRPr>
          </a:p>
          <a:p>
            <a:pPr marL="457200">
              <a:lnSpc>
                <a:spcPct val="115000"/>
              </a:lnSpc>
              <a:tabLst>
                <a:tab algn="l" pos="0"/>
              </a:tabLst>
            </a:pPr>
            <a:endParaRPr b="0" lang="en-IN" sz="1500" spc="-1" strike="noStrike">
              <a:solidFill>
                <a:srgbClr val="000000"/>
              </a:solidFill>
              <a:latin typeface="Arial"/>
            </a:endParaRPr>
          </a:p>
          <a:p>
            <a:pPr marL="457200">
              <a:lnSpc>
                <a:spcPct val="115000"/>
              </a:lnSpc>
              <a:tabLst>
                <a:tab algn="l" pos="0"/>
              </a:tabLst>
            </a:pPr>
            <a:endParaRPr b="0" lang="en-IN" sz="1500" spc="-1" strike="noStrike">
              <a:solidFill>
                <a:srgbClr val="000000"/>
              </a:solidFill>
              <a:latin typeface="Arial"/>
            </a:endParaRPr>
          </a:p>
          <a:p>
            <a:pPr>
              <a:lnSpc>
                <a:spcPct val="115000"/>
              </a:lnSpc>
              <a:tabLst>
                <a:tab algn="l" pos="0"/>
              </a:tabLst>
            </a:pPr>
            <a:r>
              <a:rPr b="0" lang="en" sz="1500" spc="-1" strike="noStrike">
                <a:solidFill>
                  <a:srgbClr val="000000"/>
                </a:solidFill>
                <a:latin typeface="Open Sans"/>
                <a:ea typeface="Open Sans"/>
              </a:rPr>
              <a:t>The highest profits are also </a:t>
            </a:r>
            <a:r>
              <a:rPr b="0" lang="en" sz="1500" spc="-1" strike="noStrike">
                <a:solidFill>
                  <a:schemeClr val="dk1"/>
                </a:solidFill>
                <a:latin typeface="Open Sans"/>
                <a:ea typeface="Open Sans"/>
              </a:rPr>
              <a:t>Financial Services, Manufacturing, and Health as seen in the second chart. </a:t>
            </a:r>
            <a:endParaRPr b="0" lang="en-IN" sz="1500" spc="-1" strike="noStrike">
              <a:solidFill>
                <a:srgbClr val="000000"/>
              </a:solidFill>
              <a:latin typeface="Arial"/>
            </a:endParaRPr>
          </a:p>
          <a:p>
            <a:pPr>
              <a:lnSpc>
                <a:spcPct val="115000"/>
              </a:lnSpc>
              <a:tabLst>
                <a:tab algn="l" pos="0"/>
              </a:tabLst>
            </a:pPr>
            <a:endParaRPr b="0" lang="en-IN" sz="1500" spc="-1" strike="noStrike">
              <a:solidFill>
                <a:srgbClr val="000000"/>
              </a:solidFill>
              <a:latin typeface="Arial"/>
            </a:endParaRPr>
          </a:p>
        </p:txBody>
      </p:sp>
      <p:pic>
        <p:nvPicPr>
          <p:cNvPr id="134" name="" descr=""/>
          <p:cNvPicPr/>
          <p:nvPr/>
        </p:nvPicPr>
        <p:blipFill>
          <a:blip r:embed="rId1"/>
          <a:stretch/>
        </p:blipFill>
        <p:spPr>
          <a:xfrm>
            <a:off x="180360" y="839160"/>
            <a:ext cx="3599640" cy="2040120"/>
          </a:xfrm>
          <a:prstGeom prst="rect">
            <a:avLst/>
          </a:prstGeom>
          <a:ln w="0">
            <a:noFill/>
          </a:ln>
        </p:spPr>
      </p:pic>
      <p:pic>
        <p:nvPicPr>
          <p:cNvPr id="135" name="" descr=""/>
          <p:cNvPicPr/>
          <p:nvPr/>
        </p:nvPicPr>
        <p:blipFill>
          <a:blip r:embed="rId2"/>
          <a:stretch/>
        </p:blipFill>
        <p:spPr>
          <a:xfrm>
            <a:off x="180000" y="2967840"/>
            <a:ext cx="3600000" cy="2072160"/>
          </a:xfrm>
          <a:prstGeom prst="rect">
            <a:avLst/>
          </a:prstGeom>
          <a:ln w="0">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Google Shape;139;p30"/>
          <p:cNvSpPr/>
          <p:nvPr/>
        </p:nvSpPr>
        <p:spPr>
          <a:xfrm>
            <a:off x="-15480" y="-19440"/>
            <a:ext cx="9190440" cy="838800"/>
          </a:xfrm>
          <a:prstGeom prst="rect">
            <a:avLst/>
          </a:prstGeom>
          <a:gradFill rotWithShape="0">
            <a:gsLst>
              <a:gs pos="0">
                <a:srgbClr val="1077d2"/>
              </a:gs>
              <a:gs pos="100000">
                <a:srgbClr val="093153"/>
              </a:gs>
            </a:gsLst>
            <a:lin ang="12000000"/>
          </a:gradFill>
          <a:ln w="0">
            <a:noFill/>
          </a:ln>
        </p:spPr>
        <p:style>
          <a:lnRef idx="0"/>
          <a:fillRef idx="0"/>
          <a:effectRef idx="0"/>
          <a:fontRef idx="minor"/>
        </p:style>
        <p:txBody>
          <a:bodyPr lIns="45720" rIns="45720" tIns="45000" bIns="45000" anchor="ctr">
            <a:noAutofit/>
          </a:bodyPr>
          <a:p>
            <a:pPr>
              <a:lnSpc>
                <a:spcPct val="100000"/>
              </a:lnSpc>
              <a:tabLst>
                <a:tab algn="l" pos="0"/>
              </a:tabLst>
            </a:pPr>
            <a:endParaRPr b="0" lang="en-IN" sz="1400" spc="-1" strike="noStrike">
              <a:solidFill>
                <a:srgbClr val="000000"/>
              </a:solidFill>
              <a:latin typeface="Arial"/>
              <a:ea typeface="DejaVu Sans"/>
            </a:endParaRPr>
          </a:p>
        </p:txBody>
      </p:sp>
      <p:sp>
        <p:nvSpPr>
          <p:cNvPr id="137" name="Google Shape;140;p30"/>
          <p:cNvSpPr/>
          <p:nvPr/>
        </p:nvSpPr>
        <p:spPr>
          <a:xfrm>
            <a:off x="205200" y="182880"/>
            <a:ext cx="8564400" cy="838800"/>
          </a:xfrm>
          <a:prstGeom prst="rect">
            <a:avLst/>
          </a:prstGeom>
          <a:noFill/>
          <a:ln w="0">
            <a:noFill/>
          </a:ln>
        </p:spPr>
        <p:style>
          <a:lnRef idx="0"/>
          <a:fillRef idx="0"/>
          <a:effectRef idx="0"/>
          <a:fontRef idx="minor"/>
        </p:style>
        <p:txBody>
          <a:bodyPr lIns="90000" rIns="90000" tIns="91440" bIns="91440" anchor="t">
            <a:noAutofit/>
          </a:bodyPr>
          <a:p>
            <a:pPr algn="ctr">
              <a:lnSpc>
                <a:spcPct val="100000"/>
              </a:lnSpc>
              <a:tabLst>
                <a:tab algn="l" pos="0"/>
              </a:tabLst>
            </a:pPr>
            <a:r>
              <a:rPr b="1" lang="en" sz="2000" spc="-1" strike="noStrike">
                <a:solidFill>
                  <a:srgbClr val="ffffff"/>
                </a:solidFill>
                <a:latin typeface="Arial"/>
                <a:ea typeface="Arial"/>
              </a:rPr>
              <a:t>Data Exploration : Number of cars owned</a:t>
            </a:r>
            <a:endParaRPr b="0" lang="en-IN" sz="2000" spc="-1" strike="noStrike">
              <a:solidFill>
                <a:srgbClr val="000000"/>
              </a:solidFill>
              <a:latin typeface="Arial"/>
            </a:endParaRPr>
          </a:p>
        </p:txBody>
      </p:sp>
      <p:sp>
        <p:nvSpPr>
          <p:cNvPr id="138" name="Google Shape;141;p30"/>
          <p:cNvSpPr/>
          <p:nvPr/>
        </p:nvSpPr>
        <p:spPr>
          <a:xfrm rot="7800">
            <a:off x="101880" y="986040"/>
            <a:ext cx="4469400" cy="3959280"/>
          </a:xfrm>
          <a:prstGeom prst="rect">
            <a:avLst/>
          </a:prstGeom>
          <a:noFill/>
          <a:ln w="0">
            <a:noFill/>
          </a:ln>
        </p:spPr>
        <p:style>
          <a:lnRef idx="0"/>
          <a:fillRef idx="0"/>
          <a:effectRef idx="0"/>
          <a:fontRef idx="minor"/>
        </p:style>
        <p:txBody>
          <a:bodyPr lIns="90000" rIns="90000" tIns="91440" bIns="91440" anchor="t">
            <a:noAutofit/>
          </a:bodyPr>
          <a:p>
            <a:pPr>
              <a:lnSpc>
                <a:spcPct val="115000"/>
              </a:lnSpc>
            </a:pPr>
            <a:endParaRPr b="0" lang="en-IN" sz="1500" spc="-1" strike="noStrike">
              <a:solidFill>
                <a:srgbClr val="000000"/>
              </a:solidFill>
              <a:latin typeface="Arial"/>
            </a:endParaRPr>
          </a:p>
          <a:p>
            <a:pPr>
              <a:lnSpc>
                <a:spcPct val="115000"/>
              </a:lnSpc>
            </a:pPr>
            <a:endParaRPr b="0" lang="en-IN" sz="1500" spc="-1" strike="noStrike">
              <a:solidFill>
                <a:srgbClr val="000000"/>
              </a:solidFill>
              <a:latin typeface="Arial"/>
            </a:endParaRPr>
          </a:p>
          <a:p>
            <a:pPr marL="457200" indent="-324000">
              <a:lnSpc>
                <a:spcPct val="115000"/>
              </a:lnSpc>
              <a:buClr>
                <a:srgbClr val="000000"/>
              </a:buClr>
              <a:buFont typeface="Open Sans"/>
              <a:buChar char="❏"/>
            </a:pPr>
            <a:r>
              <a:rPr b="0" lang="en" sz="1500" spc="-1" strike="noStrike">
                <a:solidFill>
                  <a:schemeClr val="dk1"/>
                </a:solidFill>
                <a:latin typeface="Open Sans"/>
                <a:ea typeface="Open Sans"/>
              </a:rPr>
              <a:t>Out of three states, New South Wales, could be potential market opportunities for the company.</a:t>
            </a:r>
            <a:endParaRPr b="0" lang="en-IN" sz="1500" spc="-1" strike="noStrike">
              <a:solidFill>
                <a:srgbClr val="000000"/>
              </a:solidFill>
              <a:latin typeface="Arial"/>
            </a:endParaRPr>
          </a:p>
          <a:p>
            <a:pPr marL="457200">
              <a:lnSpc>
                <a:spcPct val="115000"/>
              </a:lnSpc>
              <a:tabLst>
                <a:tab algn="l" pos="0"/>
              </a:tabLst>
            </a:pPr>
            <a:endParaRPr b="0" lang="en-IN" sz="1500" spc="-1" strike="noStrike">
              <a:solidFill>
                <a:srgbClr val="000000"/>
              </a:solidFill>
              <a:latin typeface="Arial"/>
            </a:endParaRPr>
          </a:p>
          <a:p>
            <a:pPr marL="457200" indent="-324000">
              <a:lnSpc>
                <a:spcPct val="115000"/>
              </a:lnSpc>
              <a:buClr>
                <a:srgbClr val="000000"/>
              </a:buClr>
              <a:buFont typeface="Open Sans"/>
              <a:buChar char="❏"/>
              <a:tabLst>
                <a:tab algn="l" pos="0"/>
              </a:tabLst>
            </a:pPr>
            <a:r>
              <a:rPr b="0" lang="en" sz="1500" spc="-1" strike="noStrike">
                <a:solidFill>
                  <a:schemeClr val="dk1"/>
                </a:solidFill>
                <a:latin typeface="Open Sans"/>
                <a:ea typeface="Open Sans"/>
              </a:rPr>
              <a:t>New South Wales has the biggest potential since the number of people who own vehicles is nearly equal to the number of individuals who do not own cars, indicating that there is room for value customers there.</a:t>
            </a:r>
            <a:endParaRPr b="0" lang="en-IN" sz="1500" spc="-1" strike="noStrike">
              <a:solidFill>
                <a:srgbClr val="000000"/>
              </a:solidFill>
              <a:latin typeface="Arial"/>
            </a:endParaRPr>
          </a:p>
          <a:p>
            <a:pPr marL="343080" indent="-254160">
              <a:lnSpc>
                <a:spcPct val="115000"/>
              </a:lnSpc>
              <a:buClr>
                <a:srgbClr val="000000"/>
              </a:buClr>
              <a:buFont typeface="Open Sans"/>
              <a:buChar char="❏"/>
              <a:tabLst>
                <a:tab algn="l" pos="0"/>
              </a:tabLst>
            </a:pPr>
            <a:endParaRPr b="0" lang="en-IN" sz="1400" spc="-1" strike="noStrike">
              <a:solidFill>
                <a:srgbClr val="000000"/>
              </a:solidFill>
              <a:latin typeface="Arial"/>
            </a:endParaRPr>
          </a:p>
        </p:txBody>
      </p:sp>
      <p:pic>
        <p:nvPicPr>
          <p:cNvPr id="139" name="" descr=""/>
          <p:cNvPicPr/>
          <p:nvPr/>
        </p:nvPicPr>
        <p:blipFill>
          <a:blip r:embed="rId1"/>
          <a:stretch/>
        </p:blipFill>
        <p:spPr>
          <a:xfrm>
            <a:off x="4500000" y="1440000"/>
            <a:ext cx="4140000" cy="3060000"/>
          </a:xfrm>
          <a:prstGeom prst="rect">
            <a:avLst/>
          </a:prstGeom>
          <a:ln w="0">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Google Shape;147;p31"/>
          <p:cNvSpPr/>
          <p:nvPr/>
        </p:nvSpPr>
        <p:spPr>
          <a:xfrm>
            <a:off x="-15480" y="-19440"/>
            <a:ext cx="9190440" cy="838800"/>
          </a:xfrm>
          <a:prstGeom prst="rect">
            <a:avLst/>
          </a:prstGeom>
          <a:gradFill rotWithShape="0">
            <a:gsLst>
              <a:gs pos="0">
                <a:srgbClr val="1077d2"/>
              </a:gs>
              <a:gs pos="100000">
                <a:srgbClr val="093153"/>
              </a:gs>
            </a:gsLst>
            <a:lin ang="12000000"/>
          </a:gradFill>
          <a:ln w="0">
            <a:noFill/>
          </a:ln>
        </p:spPr>
        <p:style>
          <a:lnRef idx="0"/>
          <a:fillRef idx="0"/>
          <a:effectRef idx="0"/>
          <a:fontRef idx="minor"/>
        </p:style>
        <p:txBody>
          <a:bodyPr lIns="45720" rIns="45720" tIns="45000" bIns="45000" anchor="ctr">
            <a:noAutofit/>
          </a:bodyPr>
          <a:p>
            <a:pPr>
              <a:lnSpc>
                <a:spcPct val="100000"/>
              </a:lnSpc>
              <a:tabLst>
                <a:tab algn="l" pos="0"/>
              </a:tabLst>
            </a:pPr>
            <a:endParaRPr b="0" lang="en-IN" sz="1400" spc="-1" strike="noStrike">
              <a:solidFill>
                <a:srgbClr val="000000"/>
              </a:solidFill>
              <a:latin typeface="Arial"/>
              <a:ea typeface="DejaVu Sans"/>
            </a:endParaRPr>
          </a:p>
        </p:txBody>
      </p:sp>
      <p:sp>
        <p:nvSpPr>
          <p:cNvPr id="141" name="Google Shape;148;p31"/>
          <p:cNvSpPr/>
          <p:nvPr/>
        </p:nvSpPr>
        <p:spPr>
          <a:xfrm>
            <a:off x="205200" y="213120"/>
            <a:ext cx="8564400" cy="542160"/>
          </a:xfrm>
          <a:prstGeom prst="rect">
            <a:avLst/>
          </a:prstGeom>
          <a:noFill/>
          <a:ln w="0">
            <a:noFill/>
          </a:ln>
        </p:spPr>
        <p:style>
          <a:lnRef idx="0"/>
          <a:fillRef idx="0"/>
          <a:effectRef idx="0"/>
          <a:fontRef idx="minor"/>
        </p:style>
        <p:txBody>
          <a:bodyPr lIns="90000" rIns="90000" tIns="91440" bIns="91440" anchor="t">
            <a:noAutofit/>
          </a:bodyPr>
          <a:p>
            <a:pPr algn="ctr">
              <a:lnSpc>
                <a:spcPct val="100000"/>
              </a:lnSpc>
              <a:tabLst>
                <a:tab algn="l" pos="0"/>
              </a:tabLst>
            </a:pPr>
            <a:r>
              <a:rPr b="1" lang="en" sz="2000" spc="-1" strike="noStrike">
                <a:solidFill>
                  <a:srgbClr val="ffffff"/>
                </a:solidFill>
                <a:latin typeface="Arial"/>
                <a:ea typeface="Arial"/>
              </a:rPr>
              <a:t>Model Development </a:t>
            </a:r>
            <a:endParaRPr b="0" lang="en-IN" sz="2000" spc="-1" strike="noStrike">
              <a:solidFill>
                <a:srgbClr val="000000"/>
              </a:solidFill>
              <a:latin typeface="Arial"/>
            </a:endParaRPr>
          </a:p>
        </p:txBody>
      </p:sp>
      <p:sp>
        <p:nvSpPr>
          <p:cNvPr id="142" name="Google Shape;149;p31"/>
          <p:cNvSpPr/>
          <p:nvPr/>
        </p:nvSpPr>
        <p:spPr>
          <a:xfrm>
            <a:off x="0" y="820440"/>
            <a:ext cx="9142920" cy="658800"/>
          </a:xfrm>
          <a:prstGeom prst="rect">
            <a:avLst/>
          </a:prstGeom>
          <a:noFill/>
          <a:ln w="0">
            <a:noFill/>
          </a:ln>
        </p:spPr>
        <p:style>
          <a:lnRef idx="0"/>
          <a:fillRef idx="0"/>
          <a:effectRef idx="0"/>
          <a:fontRef idx="minor"/>
        </p:style>
        <p:txBody>
          <a:bodyPr lIns="90000" rIns="90000" tIns="91440" bIns="91440" anchor="t">
            <a:noAutofit/>
          </a:bodyPr>
          <a:p>
            <a:pPr algn="ctr">
              <a:lnSpc>
                <a:spcPct val="115000"/>
              </a:lnSpc>
              <a:tabLst>
                <a:tab algn="l" pos="0"/>
              </a:tabLst>
            </a:pPr>
            <a:endParaRPr b="0" lang="en-IN" sz="2200" spc="-1" strike="noStrike">
              <a:solidFill>
                <a:srgbClr val="000000"/>
              </a:solidFill>
              <a:latin typeface="Arial"/>
            </a:endParaRPr>
          </a:p>
          <a:p>
            <a:pPr>
              <a:lnSpc>
                <a:spcPct val="115000"/>
              </a:lnSpc>
              <a:tabLst>
                <a:tab algn="l" pos="0"/>
              </a:tabLst>
            </a:pPr>
            <a:r>
              <a:rPr b="1" lang="en" sz="2200" spc="-1" strike="noStrike">
                <a:solidFill>
                  <a:srgbClr val="073763"/>
                </a:solidFill>
                <a:latin typeface="Lora"/>
                <a:ea typeface="Lora"/>
              </a:rPr>
              <a:t>CUSTOMER CLASSIFICATION – </a:t>
            </a:r>
            <a:r>
              <a:rPr b="1" i="1" lang="en" sz="2200" spc="-1" strike="noStrike">
                <a:solidFill>
                  <a:srgbClr val="073763"/>
                </a:solidFill>
                <a:latin typeface="Lora"/>
                <a:ea typeface="Lora"/>
              </a:rPr>
              <a:t>Targeting High Value Customers</a:t>
            </a:r>
            <a:endParaRPr b="0" lang="en-IN" sz="2200" spc="-1" strike="noStrike">
              <a:solidFill>
                <a:srgbClr val="000000"/>
              </a:solidFill>
              <a:latin typeface="Arial"/>
            </a:endParaRPr>
          </a:p>
        </p:txBody>
      </p:sp>
      <p:sp>
        <p:nvSpPr>
          <p:cNvPr id="143" name="PlaceHolder 1"/>
          <p:cNvSpPr>
            <a:spLocks noGrp="1"/>
          </p:cNvSpPr>
          <p:nvPr>
            <p:ph/>
          </p:nvPr>
        </p:nvSpPr>
        <p:spPr>
          <a:xfrm>
            <a:off x="180000" y="1620000"/>
            <a:ext cx="8460000" cy="3600000"/>
          </a:xfrm>
          <a:prstGeom prst="rect">
            <a:avLst/>
          </a:prstGeom>
          <a:noFill/>
          <a:ln w="0">
            <a:noFill/>
          </a:ln>
        </p:spPr>
        <p:txBody>
          <a:bodyPr lIns="0" rIns="0" tIns="91440" bIns="91440" anchor="t">
            <a:noAutofit/>
          </a:bodyPr>
          <a:p>
            <a:pPr indent="0">
              <a:lnSpc>
                <a:spcPct val="115000"/>
              </a:lnSpc>
              <a:buNone/>
              <a:tabLst>
                <a:tab algn="l" pos="0"/>
              </a:tabLst>
            </a:pPr>
            <a:endParaRPr b="0" lang="en-IN" sz="2000" spc="-1" strike="noStrike">
              <a:solidFill>
                <a:srgbClr val="000000"/>
              </a:solidFill>
              <a:latin typeface="Arial"/>
            </a:endParaRPr>
          </a:p>
          <a:p>
            <a:pPr indent="0">
              <a:lnSpc>
                <a:spcPct val="115000"/>
              </a:lnSpc>
              <a:buNone/>
              <a:tabLst>
                <a:tab algn="l" pos="0"/>
              </a:tabLst>
            </a:pPr>
            <a:r>
              <a:rPr b="1" lang="en" sz="2000" spc="-1" strike="noStrike">
                <a:solidFill>
                  <a:srgbClr val="073763"/>
                </a:solidFill>
                <a:latin typeface="Open Sans"/>
                <a:ea typeface="Open Sans"/>
              </a:rPr>
              <a:t>The following are the high-value clients to target from the new list :</a:t>
            </a:r>
            <a:endParaRPr b="0" lang="en-IN" sz="2000" spc="-1" strike="noStrike">
              <a:solidFill>
                <a:srgbClr val="000000"/>
              </a:solidFill>
              <a:latin typeface="Arial"/>
            </a:endParaRPr>
          </a:p>
          <a:p>
            <a:pPr marL="139680" indent="0">
              <a:lnSpc>
                <a:spcPct val="115000"/>
              </a:lnSpc>
              <a:buNone/>
              <a:tabLst>
                <a:tab algn="l" pos="0"/>
              </a:tabLst>
            </a:pPr>
            <a:endParaRPr b="0" lang="en-IN" sz="1500" spc="-1" strike="noStrike">
              <a:solidFill>
                <a:srgbClr val="000000"/>
              </a:solidFill>
              <a:latin typeface="Arial"/>
            </a:endParaRPr>
          </a:p>
          <a:p>
            <a:pPr lvl="1" marL="965160" indent="-361800">
              <a:lnSpc>
                <a:spcPct val="115000"/>
              </a:lnSpc>
              <a:buClr>
                <a:srgbClr val="000000"/>
              </a:buClr>
              <a:buFont typeface="Open Sans"/>
              <a:buChar char="❑"/>
              <a:tabLst>
                <a:tab algn="l" pos="0"/>
              </a:tabLst>
            </a:pPr>
            <a:r>
              <a:rPr b="0" lang="en" sz="1500" spc="-1" strike="noStrike">
                <a:solidFill>
                  <a:schemeClr val="dk1"/>
                </a:solidFill>
                <a:latin typeface="Open Sans"/>
                <a:ea typeface="Open Sans"/>
              </a:rPr>
              <a:t>Aged between 40 – 50.</a:t>
            </a:r>
            <a:endParaRPr b="0" lang="en-IN" sz="1500" spc="-1" strike="noStrike">
              <a:solidFill>
                <a:srgbClr val="000000"/>
              </a:solidFill>
              <a:latin typeface="Arial"/>
            </a:endParaRPr>
          </a:p>
          <a:p>
            <a:pPr marL="965160" indent="0">
              <a:lnSpc>
                <a:spcPct val="115000"/>
              </a:lnSpc>
              <a:buNone/>
              <a:tabLst>
                <a:tab algn="l" pos="0"/>
              </a:tabLst>
            </a:pPr>
            <a:endParaRPr b="0" lang="en-IN" sz="1500" spc="-1" strike="noStrike">
              <a:solidFill>
                <a:srgbClr val="000000"/>
              </a:solidFill>
              <a:latin typeface="Arial"/>
            </a:endParaRPr>
          </a:p>
          <a:p>
            <a:pPr lvl="1" marL="965160" indent="-361800">
              <a:lnSpc>
                <a:spcPct val="115000"/>
              </a:lnSpc>
              <a:buClr>
                <a:srgbClr val="000000"/>
              </a:buClr>
              <a:buFont typeface="Open Sans"/>
              <a:buChar char="❑"/>
              <a:tabLst>
                <a:tab algn="l" pos="0"/>
              </a:tabLst>
            </a:pPr>
            <a:r>
              <a:rPr b="0" lang="en" sz="1500" spc="-1" strike="noStrike">
                <a:solidFill>
                  <a:schemeClr val="dk1"/>
                </a:solidFill>
                <a:latin typeface="Open Sans"/>
                <a:ea typeface="Open Sans"/>
              </a:rPr>
              <a:t>Most of the high value customers are female compared to male</a:t>
            </a:r>
            <a:endParaRPr b="0" lang="en-IN" sz="1500" spc="-1" strike="noStrike">
              <a:solidFill>
                <a:srgbClr val="000000"/>
              </a:solidFill>
              <a:latin typeface="Arial"/>
            </a:endParaRPr>
          </a:p>
          <a:p>
            <a:pPr marL="965160" indent="0">
              <a:lnSpc>
                <a:spcPct val="115000"/>
              </a:lnSpc>
              <a:buNone/>
              <a:tabLst>
                <a:tab algn="l" pos="0"/>
              </a:tabLst>
            </a:pPr>
            <a:endParaRPr b="0" lang="en-IN" sz="1500" spc="-1" strike="noStrike">
              <a:solidFill>
                <a:srgbClr val="000000"/>
              </a:solidFill>
              <a:latin typeface="Arial"/>
            </a:endParaRPr>
          </a:p>
          <a:p>
            <a:pPr lvl="1" marL="965160" indent="-361800">
              <a:lnSpc>
                <a:spcPct val="115000"/>
              </a:lnSpc>
              <a:buClr>
                <a:srgbClr val="000000"/>
              </a:buClr>
              <a:buFont typeface="Open Sans"/>
              <a:buChar char="❑"/>
              <a:tabLst>
                <a:tab algn="l" pos="0"/>
              </a:tabLst>
            </a:pPr>
            <a:r>
              <a:rPr b="0" lang="en" sz="1500" spc="-1" strike="noStrike">
                <a:solidFill>
                  <a:schemeClr val="dk1"/>
                </a:solidFill>
                <a:latin typeface="Open Sans"/>
                <a:ea typeface="Open Sans"/>
              </a:rPr>
              <a:t>Working in Financial Service, Manufacturing and Health.</a:t>
            </a:r>
            <a:endParaRPr b="0" lang="en-IN" sz="1500" spc="-1" strike="noStrike">
              <a:solidFill>
                <a:srgbClr val="000000"/>
              </a:solidFill>
              <a:latin typeface="Arial"/>
            </a:endParaRPr>
          </a:p>
          <a:p>
            <a:pPr marL="965160" indent="0">
              <a:lnSpc>
                <a:spcPct val="115000"/>
              </a:lnSpc>
              <a:buNone/>
              <a:tabLst>
                <a:tab algn="l" pos="0"/>
              </a:tabLst>
            </a:pPr>
            <a:endParaRPr b="0" lang="en-IN" sz="1500" spc="-1" strike="noStrike">
              <a:solidFill>
                <a:srgbClr val="000000"/>
              </a:solidFill>
              <a:latin typeface="Arial"/>
            </a:endParaRPr>
          </a:p>
          <a:p>
            <a:pPr lvl="1" marL="965160" indent="-361800">
              <a:lnSpc>
                <a:spcPct val="115000"/>
              </a:lnSpc>
              <a:buClr>
                <a:srgbClr val="000000"/>
              </a:buClr>
              <a:buFont typeface="Open Sans"/>
              <a:buChar char="❑"/>
              <a:tabLst>
                <a:tab algn="l" pos="0"/>
              </a:tabLst>
            </a:pPr>
            <a:r>
              <a:rPr b="0" lang="en" sz="1500" spc="-1" strike="noStrike">
                <a:solidFill>
                  <a:schemeClr val="dk1"/>
                </a:solidFill>
                <a:latin typeface="Open Sans"/>
                <a:ea typeface="Open Sans"/>
              </a:rPr>
              <a:t>Who are currently living in New South Wales and Victoria.</a:t>
            </a:r>
            <a:endParaRPr b="0" lang="en-IN" sz="1500" spc="-1" strike="noStrike">
              <a:solidFill>
                <a:srgbClr val="000000"/>
              </a:solidFill>
              <a:latin typeface="Arial"/>
            </a:endParaRPr>
          </a:p>
          <a:p>
            <a:pPr marL="965160" indent="0">
              <a:lnSpc>
                <a:spcPct val="115000"/>
              </a:lnSpc>
              <a:buNone/>
              <a:tabLst>
                <a:tab algn="l" pos="0"/>
              </a:tabLst>
            </a:pPr>
            <a:endParaRPr b="0" lang="en-IN" sz="15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Google Shape;163;p33"/>
          <p:cNvSpPr/>
          <p:nvPr/>
        </p:nvSpPr>
        <p:spPr>
          <a:xfrm flipH="1" rot="10800000">
            <a:off x="360" y="1080"/>
            <a:ext cx="9162000" cy="5146920"/>
          </a:xfrm>
          <a:custGeom>
            <a:avLst/>
            <a:gdLst>
              <a:gd name="textAreaLeft" fmla="*/ 720 w 9162000"/>
              <a:gd name="textAreaRight" fmla="*/ 9163800 w 9162000"/>
              <a:gd name="textAreaTop" fmla="*/ 0 h 5146920"/>
              <a:gd name="textAreaBottom" fmla="*/ 5148000 h 5146920"/>
            </a:gdLst>
            <a:ahLst/>
            <a:rect l="textAreaLeft" t="textAreaTop" r="textAreaRight" b="textAreaBottom"/>
            <a:pathLst>
              <a:path w="21600" h="21600">
                <a:moveTo>
                  <a:pt x="0" y="0"/>
                </a:moveTo>
                <a:lnTo>
                  <a:pt x="16564" y="0"/>
                </a:lnTo>
                <a:lnTo>
                  <a:pt x="21600" y="8964"/>
                </a:lnTo>
                <a:lnTo>
                  <a:pt x="21600" y="21600"/>
                </a:lnTo>
                <a:lnTo>
                  <a:pt x="0" y="21600"/>
                </a:lnTo>
                <a:close/>
              </a:path>
            </a:pathLst>
          </a:custGeom>
          <a:gradFill rotWithShape="0">
            <a:gsLst>
              <a:gs pos="0">
                <a:srgbClr val="1077d2"/>
              </a:gs>
              <a:gs pos="100000">
                <a:srgbClr val="093153"/>
              </a:gs>
            </a:gsLst>
            <a:lin ang="9594000"/>
          </a:gradFill>
          <a:ln w="0">
            <a:noFill/>
          </a:ln>
        </p:spPr>
        <p:style>
          <a:lnRef idx="0"/>
          <a:fillRef idx="0"/>
          <a:effectRef idx="0"/>
          <a:fontRef idx="minor"/>
        </p:style>
        <p:txBody>
          <a:bodyPr lIns="45720" rIns="45720" tIns="45000" bIns="45000" anchor="ctr">
            <a:noAutofit/>
          </a:bodyPr>
          <a:p>
            <a:pPr>
              <a:lnSpc>
                <a:spcPct val="100000"/>
              </a:lnSpc>
              <a:tabLst>
                <a:tab algn="l" pos="0"/>
              </a:tabLst>
            </a:pPr>
            <a:endParaRPr b="0" lang="en-IN" sz="1400" spc="-1" strike="noStrike">
              <a:solidFill>
                <a:srgbClr val="000000"/>
              </a:solidFill>
              <a:latin typeface="Arial"/>
              <a:ea typeface="DejaVu Sans"/>
            </a:endParaRPr>
          </a:p>
        </p:txBody>
      </p:sp>
      <p:sp>
        <p:nvSpPr>
          <p:cNvPr id="145" name="Google Shape;164;p33"/>
          <p:cNvSpPr/>
          <p:nvPr/>
        </p:nvSpPr>
        <p:spPr>
          <a:xfrm>
            <a:off x="537840" y="1895040"/>
            <a:ext cx="3952080" cy="722160"/>
          </a:xfrm>
          <a:prstGeom prst="rect">
            <a:avLst/>
          </a:prstGeom>
          <a:noFill/>
          <a:ln w="0">
            <a:noFill/>
          </a:ln>
        </p:spPr>
        <p:style>
          <a:lnRef idx="0"/>
          <a:fillRef idx="0"/>
          <a:effectRef idx="0"/>
          <a:fontRef idx="minor"/>
        </p:style>
        <p:txBody>
          <a:bodyPr lIns="90000" rIns="90000" tIns="91440" bIns="91440" anchor="t">
            <a:noAutofit/>
          </a:bodyPr>
          <a:p>
            <a:pPr>
              <a:lnSpc>
                <a:spcPct val="100000"/>
              </a:lnSpc>
              <a:tabLst>
                <a:tab algn="l" pos="0"/>
              </a:tabLst>
            </a:pPr>
            <a:r>
              <a:rPr b="0" lang="en" sz="3500" spc="-1" strike="noStrike">
                <a:solidFill>
                  <a:srgbClr val="ffffff"/>
                </a:solidFill>
                <a:latin typeface="Open Sans ExtraBold"/>
                <a:ea typeface="Open Sans ExtraBold"/>
              </a:rPr>
              <a:t>THANK YOU</a:t>
            </a:r>
            <a:endParaRPr b="0" lang="en-IN" sz="3500" spc="-1" strike="noStrike">
              <a:solidFill>
                <a:srgbClr val="000000"/>
              </a:solidFill>
              <a:latin typeface="Arial"/>
            </a:endParaRPr>
          </a:p>
        </p:txBody>
      </p:sp>
      <p:sp>
        <p:nvSpPr>
          <p:cNvPr id="146" name="Google Shape;165;p33"/>
          <p:cNvSpPr/>
          <p:nvPr/>
        </p:nvSpPr>
        <p:spPr>
          <a:xfrm>
            <a:off x="-6120" y="-6480"/>
            <a:ext cx="9174600" cy="237600"/>
          </a:xfrm>
          <a:prstGeom prst="rect">
            <a:avLst/>
          </a:prstGeom>
          <a:solidFill>
            <a:schemeClr val="accent3"/>
          </a:solidFill>
          <a:ln w="0">
            <a:noFill/>
          </a:ln>
        </p:spPr>
        <p:style>
          <a:lnRef idx="0"/>
          <a:fillRef idx="0"/>
          <a:effectRef idx="0"/>
          <a:fontRef idx="minor"/>
        </p:style>
        <p:txBody>
          <a:bodyPr lIns="45720" rIns="45720" tIns="45000" bIns="45000" anchor="ctr">
            <a:noAutofit/>
          </a:bodyPr>
          <a:p>
            <a:pPr>
              <a:lnSpc>
                <a:spcPct val="100000"/>
              </a:lnSpc>
              <a:tabLst>
                <a:tab algn="l" pos="0"/>
              </a:tabLst>
            </a:pPr>
            <a:r>
              <a:rPr b="1" lang="en" sz="500" spc="-1" strike="noStrike">
                <a:solidFill>
                  <a:srgbClr val="000000"/>
                </a:solidFill>
                <a:latin typeface="Calibri"/>
                <a:ea typeface="Calibri"/>
              </a:rPr>
              <a:t>       </a:t>
            </a:r>
            <a:r>
              <a:rPr b="1" lang="en" sz="500" spc="-1" strike="noStrike">
                <a:solidFill>
                  <a:srgbClr val="000000"/>
                </a:solidFill>
                <a:latin typeface="Calibri"/>
                <a:ea typeface="Calibri"/>
              </a:rPr>
              <a:t>Note: </a:t>
            </a:r>
            <a:r>
              <a:rPr b="0" lang="en" sz="500" spc="-1" strike="noStrike">
                <a:solidFill>
                  <a:srgbClr val="000000"/>
                </a:solidFill>
                <a:latin typeface="Calibri"/>
                <a:ea typeface="Calibri"/>
              </a:rPr>
              <a:t>The data and information in this document is reflective of a hypothetical situation and client. This document is to be used for KPMG Virtual Internship purposes only. </a:t>
            </a:r>
            <a:endParaRPr b="0" lang="en-IN" sz="5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125</TotalTime>
  <Application>LibreOffice/7.5.3.2$Windows_X86_64 LibreOffice_project/9f56dff12ba03b9acd7730a5a481eea045e468f3</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en-IN</dc:language>
  <cp:lastModifiedBy/>
  <dcterms:modified xsi:type="dcterms:W3CDTF">2023-08-09T12:32:33Z</dcterms:modified>
  <cp:revision>2</cp:revision>
  <dc:subject/>
  <dc:title/>
</cp:coreProperties>
</file>

<file path=docProps/custom.xml><?xml version="1.0" encoding="utf-8"?>
<Properties xmlns="http://schemas.openxmlformats.org/officeDocument/2006/custom-properties" xmlns:vt="http://schemas.openxmlformats.org/officeDocument/2006/docPropsVTypes"/>
</file>