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3ec755c9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3ec755c9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975c048b6_0_1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975c048b6_0_1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1fc522b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1fc522b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3ec755c9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3ec755c9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3ec755c9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3ec755c9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3ec755c9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3ec755c9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3ec755c9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3ec755c9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COMP 472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4"/>
            <a:ext cx="7801500" cy="15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Mini-project Presentation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Team SandwichAI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478350" y="96200"/>
            <a:ext cx="8187300" cy="13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Details for [word2vec-google-news-300]</a:t>
            </a:r>
            <a:endParaRPr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4653400" y="1716975"/>
            <a:ext cx="3330300" cy="24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906" y="1317600"/>
            <a:ext cx="3437794" cy="377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ctrTitle"/>
          </p:nvPr>
        </p:nvSpPr>
        <p:spPr>
          <a:xfrm>
            <a:off x="723023" y="154525"/>
            <a:ext cx="7084800" cy="116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analysis.csv (after running Task 2)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050" y="1437925"/>
            <a:ext cx="7558825" cy="226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42800" y="58300"/>
            <a:ext cx="8975400" cy="144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Measuring the accuracy of each model</a:t>
            </a:r>
            <a:endParaRPr/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Back to the code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96425"/>
            <a:ext cx="8975449" cy="33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ctrTitle"/>
          </p:nvPr>
        </p:nvSpPr>
        <p:spPr>
          <a:xfrm>
            <a:off x="-185025" y="192425"/>
            <a:ext cx="9236100" cy="84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Number of correct answers for each model</a:t>
            </a:r>
            <a:endParaRPr/>
          </a:p>
        </p:txBody>
      </p:sp>
      <p:sp>
        <p:nvSpPr>
          <p:cNvPr id="86" name="Google Shape;86;p17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213" y="888025"/>
            <a:ext cx="7419975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ctrTitle"/>
          </p:nvPr>
        </p:nvSpPr>
        <p:spPr>
          <a:xfrm>
            <a:off x="604650" y="0"/>
            <a:ext cx="7801500" cy="148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Number of correct/wrong/guesses for each model</a:t>
            </a:r>
            <a:endParaRPr/>
          </a:p>
        </p:txBody>
      </p:sp>
      <p:sp>
        <p:nvSpPr>
          <p:cNvPr id="93" name="Google Shape;93;p18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200" y="1235900"/>
            <a:ext cx="74676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ctrTitle"/>
          </p:nvPr>
        </p:nvSpPr>
        <p:spPr>
          <a:xfrm>
            <a:off x="0" y="185025"/>
            <a:ext cx="9144000" cy="129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Number of non guesses vs the vocabulary size</a:t>
            </a:r>
            <a:endParaRPr/>
          </a:p>
        </p:txBody>
      </p:sp>
      <p:sp>
        <p:nvSpPr>
          <p:cNvPr id="100" name="Google Shape;100;p19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451" y="1287725"/>
            <a:ext cx="6653149" cy="374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The end</a:t>
            </a:r>
            <a:endParaRPr/>
          </a:p>
        </p:txBody>
      </p:sp>
      <p:sp>
        <p:nvSpPr>
          <p:cNvPr id="107" name="Google Shape;107;p2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