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ec755c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ec755c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75c048b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75c048b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fc522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fc522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ec755c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ec755c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ec755c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ec755c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ec755c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ec755c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ec755c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ec755c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472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Mini-project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SandwichAI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78350" y="96200"/>
            <a:ext cx="8187300" cy="1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Details for [word2vec-google-news-300]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653400" y="1716975"/>
            <a:ext cx="33303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06" y="1317600"/>
            <a:ext cx="3437794" cy="3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723023" y="154525"/>
            <a:ext cx="70848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analysis.csv (after running Task 2)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1437925"/>
            <a:ext cx="7558825" cy="2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42800" y="58300"/>
            <a:ext cx="8975400" cy="14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Measuring the accuracy of each model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 to the code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425"/>
            <a:ext cx="8975449" cy="33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-185025" y="192425"/>
            <a:ext cx="92361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correct answers for each model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3" y="888025"/>
            <a:ext cx="74199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604650" y="0"/>
            <a:ext cx="78015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correct/wrong/guesses for each 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0" y="1235900"/>
            <a:ext cx="7467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0" y="185025"/>
            <a:ext cx="9144000" cy="12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non guesses vs the vocabulary size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75" y="1332125"/>
            <a:ext cx="6671200" cy="3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end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