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p:regular r:id="rId20"/>
      <p:bold r:id="rId21"/>
      <p:italic r:id="rId22"/>
      <p:boldItalic r:id="rId23"/>
    </p:embeddedFont>
    <p:embeddedFont>
      <p:font typeface="PT Serif"/>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PTSerif-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erif-italic.fntdata"/><Relationship Id="rId25" Type="http://schemas.openxmlformats.org/officeDocument/2006/relationships/font" Target="fonts/PTSerif-bold.fntdata"/><Relationship Id="rId27" Type="http://schemas.openxmlformats.org/officeDocument/2006/relationships/font" Target="fonts/PTSerif-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51ed20fae_1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51ed20fae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51ed20fae_1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51ed20fae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51ed20fae_1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51ed20fae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1926a48c0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1926a48c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1926a48c0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1926a48c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1926a48c0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c1926a48c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1926a48c0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1926a48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1926a48c0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1926a48c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1926a48c0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1926a48c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1926a48c0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1926a48c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1926a48c0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1926a48c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1926a48c0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1926a48c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1926a48c0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1926a48c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51ed20fae_1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51ed20fae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0" name="Shape 20"/>
        <p:cNvGrpSpPr/>
        <p:nvPr/>
      </p:nvGrpSpPr>
      <p:grpSpPr>
        <a:xfrm>
          <a:off x="0" y="0"/>
          <a:ext cx="0" cy="0"/>
          <a:chOff x="0" y="0"/>
          <a:chExt cx="0" cy="0"/>
        </a:xfrm>
      </p:grpSpPr>
      <p:sp>
        <p:nvSpPr>
          <p:cNvPr id="21" name="Google Shape;21;p2"/>
          <p:cNvSpPr/>
          <p:nvPr/>
        </p:nvSpPr>
        <p:spPr>
          <a:xfrm>
            <a:off x="8142711" y="3918330"/>
            <a:ext cx="943913" cy="1337393"/>
          </a:xfrm>
          <a:prstGeom prst="rect">
            <a:avLst/>
          </a:prstGeom>
        </p:spPr>
        <p:txBody>
          <a:bodyPr>
            <a:prstTxWarp prst="textPlain"/>
          </a:bodyPr>
          <a:lstStyle/>
          <a:p>
            <a:pPr lvl="0" algn="ctr"/>
            <a:r>
              <a:rPr b="1" i="0">
                <a:ln>
                  <a:noFill/>
                </a:ln>
                <a:solidFill>
                  <a:srgbClr val="00BFC9">
                    <a:alpha val="45000"/>
                  </a:srgbClr>
                </a:solidFill>
                <a:latin typeface="Montserrat"/>
              </a:rPr>
              <a:t>5</a:t>
            </a:r>
          </a:p>
        </p:txBody>
      </p:sp>
      <p:sp>
        <p:nvSpPr>
          <p:cNvPr id="22" name="Google Shape;22;p2"/>
          <p:cNvSpPr/>
          <p:nvPr/>
        </p:nvSpPr>
        <p:spPr>
          <a:xfrm>
            <a:off x="8246778" y="1061814"/>
            <a:ext cx="565397" cy="794636"/>
          </a:xfrm>
          <a:prstGeom prst="rect">
            <a:avLst/>
          </a:prstGeom>
        </p:spPr>
        <p:txBody>
          <a:bodyPr>
            <a:prstTxWarp prst="textPlain"/>
          </a:bodyPr>
          <a:lstStyle/>
          <a:p>
            <a:pPr lvl="0" algn="ctr"/>
            <a:r>
              <a:rPr b="0" i="0">
                <a:ln>
                  <a:noFill/>
                </a:ln>
                <a:solidFill>
                  <a:srgbClr val="00BFC9">
                    <a:alpha val="45000"/>
                  </a:srgbClr>
                </a:solidFill>
                <a:latin typeface="Abril Fatface"/>
              </a:rPr>
              <a:t>3</a:t>
            </a:r>
          </a:p>
        </p:txBody>
      </p:sp>
      <p:sp>
        <p:nvSpPr>
          <p:cNvPr id="23" name="Google Shape;23;p2"/>
          <p:cNvSpPr/>
          <p:nvPr/>
        </p:nvSpPr>
        <p:spPr>
          <a:xfrm>
            <a:off x="7302238" y="4554392"/>
            <a:ext cx="623239" cy="668562"/>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24" name="Google Shape;24;p2"/>
          <p:cNvSpPr/>
          <p:nvPr/>
        </p:nvSpPr>
        <p:spPr>
          <a:xfrm>
            <a:off x="8812176" y="313545"/>
            <a:ext cx="505297" cy="649408"/>
          </a:xfrm>
          <a:prstGeom prst="rect">
            <a:avLst/>
          </a:prstGeom>
        </p:spPr>
        <p:txBody>
          <a:bodyPr>
            <a:prstTxWarp prst="textPlain"/>
          </a:bodyPr>
          <a:lstStyle/>
          <a:p>
            <a:pPr lvl="0" algn="ctr"/>
            <a:r>
              <a:rPr b="0" i="0">
                <a:ln>
                  <a:noFill/>
                </a:ln>
                <a:solidFill>
                  <a:srgbClr val="00FFFF">
                    <a:alpha val="13460"/>
                  </a:srgbClr>
                </a:solidFill>
                <a:latin typeface="Abril Fatface"/>
              </a:rPr>
              <a:t>9</a:t>
            </a:r>
          </a:p>
        </p:txBody>
      </p:sp>
      <p:sp>
        <p:nvSpPr>
          <p:cNvPr id="25" name="Google Shape;25;p2"/>
          <p:cNvSpPr/>
          <p:nvPr/>
        </p:nvSpPr>
        <p:spPr>
          <a:xfrm>
            <a:off x="7486177" y="4101249"/>
            <a:ext cx="218857" cy="338539"/>
          </a:xfrm>
          <a:prstGeom prst="rect">
            <a:avLst/>
          </a:prstGeom>
        </p:spPr>
        <p:txBody>
          <a:bodyPr>
            <a:prstTxWarp prst="textPlain"/>
          </a:bodyPr>
          <a:lstStyle/>
          <a:p>
            <a:pPr lvl="0" algn="ctr"/>
            <a:r>
              <a:rPr b="0" i="0">
                <a:ln>
                  <a:noFill/>
                </a:ln>
                <a:solidFill>
                  <a:srgbClr val="00BFC9">
                    <a:alpha val="45000"/>
                  </a:srgbClr>
                </a:solidFill>
                <a:latin typeface="Abril Fatface"/>
              </a:rPr>
              <a:t>7</a:t>
            </a:r>
          </a:p>
        </p:txBody>
      </p:sp>
      <p:sp>
        <p:nvSpPr>
          <p:cNvPr id="26" name="Google Shape;26;p2"/>
          <p:cNvSpPr/>
          <p:nvPr/>
        </p:nvSpPr>
        <p:spPr>
          <a:xfrm>
            <a:off x="6980299" y="-88163"/>
            <a:ext cx="707299" cy="1056471"/>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27" name="Google Shape;27;p2"/>
          <p:cNvSpPr/>
          <p:nvPr/>
        </p:nvSpPr>
        <p:spPr>
          <a:xfrm>
            <a:off x="8353588" y="325842"/>
            <a:ext cx="315620" cy="436345"/>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28" name="Google Shape;28;p2"/>
          <p:cNvSpPr/>
          <p:nvPr/>
        </p:nvSpPr>
        <p:spPr>
          <a:xfrm>
            <a:off x="7687616" y="916471"/>
            <a:ext cx="245359" cy="453113"/>
          </a:xfrm>
          <a:prstGeom prst="rect">
            <a:avLst/>
          </a:prstGeom>
        </p:spPr>
        <p:txBody>
          <a:bodyPr>
            <a:prstTxWarp prst="textPlain"/>
          </a:bodyPr>
          <a:lstStyle/>
          <a:p>
            <a:pPr lvl="0" algn="ctr"/>
            <a:r>
              <a:rPr b="0" i="0">
                <a:ln>
                  <a:noFill/>
                </a:ln>
                <a:solidFill>
                  <a:srgbClr val="00BFC9">
                    <a:alpha val="45000"/>
                  </a:srgbClr>
                </a:solidFill>
                <a:latin typeface="Abril Fatface"/>
              </a:rPr>
              <a:t>1</a:t>
            </a:r>
          </a:p>
        </p:txBody>
      </p:sp>
      <p:sp>
        <p:nvSpPr>
          <p:cNvPr id="29" name="Google Shape;29;p2"/>
          <p:cNvSpPr/>
          <p:nvPr/>
        </p:nvSpPr>
        <p:spPr>
          <a:xfrm>
            <a:off x="8637153" y="2924174"/>
            <a:ext cx="816948" cy="1106134"/>
          </a:xfrm>
          <a:prstGeom prst="rect">
            <a:avLst/>
          </a:prstGeom>
        </p:spPr>
        <p:txBody>
          <a:bodyPr>
            <a:prstTxWarp prst="textPlain"/>
          </a:bodyPr>
          <a:lstStyle/>
          <a:p>
            <a:pPr lvl="0" algn="ctr"/>
            <a:r>
              <a:rPr b="1" i="0">
                <a:ln>
                  <a:noFill/>
                </a:ln>
                <a:solidFill>
                  <a:srgbClr val="00FFFF">
                    <a:alpha val="13460"/>
                  </a:srgbClr>
                </a:solidFill>
                <a:latin typeface="Montserrat"/>
              </a:rPr>
              <a:t>8</a:t>
            </a:r>
          </a:p>
        </p:txBody>
      </p:sp>
      <p:sp>
        <p:nvSpPr>
          <p:cNvPr id="30" name="Google Shape;30;p2"/>
          <p:cNvSpPr/>
          <p:nvPr/>
        </p:nvSpPr>
        <p:spPr>
          <a:xfrm rot="-5400000">
            <a:off x="6840000" y="4568068"/>
            <a:ext cx="417000" cy="3285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5400000">
            <a:off x="6496124" y="-12475"/>
            <a:ext cx="589800" cy="4071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208235" y="3375182"/>
            <a:ext cx="218854" cy="309865"/>
          </a:xfrm>
          <a:prstGeom prst="rect">
            <a:avLst/>
          </a:prstGeom>
        </p:spPr>
        <p:txBody>
          <a:bodyPr>
            <a:prstTxWarp prst="textPlain"/>
          </a:bodyPr>
          <a:lstStyle/>
          <a:p>
            <a:pPr lvl="0" algn="ctr"/>
            <a:r>
              <a:rPr b="1" i="0">
                <a:ln>
                  <a:noFill/>
                </a:ln>
                <a:solidFill>
                  <a:srgbClr val="6AA84F"/>
                </a:solidFill>
                <a:latin typeface="Montserrat"/>
              </a:rPr>
              <a:t>2</a:t>
            </a:r>
          </a:p>
        </p:txBody>
      </p:sp>
      <p:sp>
        <p:nvSpPr>
          <p:cNvPr id="33" name="Google Shape;33;p2"/>
          <p:cNvSpPr/>
          <p:nvPr/>
        </p:nvSpPr>
        <p:spPr>
          <a:xfrm>
            <a:off x="8013853" y="659316"/>
            <a:ext cx="258850" cy="308994"/>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34" name="Google Shape;34;p2"/>
          <p:cNvSpPr/>
          <p:nvPr/>
        </p:nvSpPr>
        <p:spPr>
          <a:xfrm>
            <a:off x="7828438" y="4163755"/>
            <a:ext cx="206506" cy="213544"/>
          </a:xfrm>
          <a:prstGeom prst="rect">
            <a:avLst/>
          </a:prstGeom>
        </p:spPr>
        <p:txBody>
          <a:bodyPr>
            <a:prstTxWarp prst="textPlain"/>
          </a:bodyPr>
          <a:lstStyle/>
          <a:p>
            <a:pPr lvl="0" algn="ctr"/>
            <a:r>
              <a:rPr b="1" i="0">
                <a:ln>
                  <a:noFill/>
                </a:ln>
                <a:solidFill>
                  <a:srgbClr val="6AA84F"/>
                </a:solidFill>
                <a:latin typeface="Montserrat"/>
              </a:rPr>
              <a:t>¥</a:t>
            </a:r>
          </a:p>
        </p:txBody>
      </p:sp>
      <p:sp>
        <p:nvSpPr>
          <p:cNvPr id="35" name="Google Shape;35;p2"/>
          <p:cNvSpPr/>
          <p:nvPr/>
        </p:nvSpPr>
        <p:spPr>
          <a:xfrm>
            <a:off x="8003439" y="1292797"/>
            <a:ext cx="172864" cy="211167"/>
          </a:xfrm>
          <a:prstGeom prst="rect">
            <a:avLst/>
          </a:prstGeom>
        </p:spPr>
        <p:txBody>
          <a:bodyPr>
            <a:prstTxWarp prst="textPlain"/>
          </a:bodyPr>
          <a:lstStyle/>
          <a:p>
            <a:pPr lvl="0" algn="ctr"/>
            <a:r>
              <a:rPr b="0" i="0">
                <a:ln>
                  <a:noFill/>
                </a:ln>
                <a:solidFill>
                  <a:srgbClr val="00FFFF">
                    <a:alpha val="13460"/>
                  </a:srgbClr>
                </a:solidFill>
                <a:latin typeface="Abril Fatface"/>
              </a:rPr>
              <a:t>4</a:t>
            </a:r>
          </a:p>
        </p:txBody>
      </p:sp>
      <p:sp>
        <p:nvSpPr>
          <p:cNvPr id="36" name="Google Shape;36;p2"/>
          <p:cNvSpPr/>
          <p:nvPr/>
        </p:nvSpPr>
        <p:spPr>
          <a:xfrm>
            <a:off x="7939495" y="-95340"/>
            <a:ext cx="476421" cy="661142"/>
          </a:xfrm>
          <a:prstGeom prst="rect">
            <a:avLst/>
          </a:prstGeom>
        </p:spPr>
        <p:txBody>
          <a:bodyPr>
            <a:prstTxWarp prst="textPlain"/>
          </a:bodyPr>
          <a:lstStyle/>
          <a:p>
            <a:pPr lvl="0" algn="ctr"/>
            <a:r>
              <a:rPr b="1" i="0">
                <a:ln>
                  <a:noFill/>
                </a:ln>
                <a:solidFill>
                  <a:srgbClr val="00FFFF">
                    <a:alpha val="13460"/>
                  </a:srgbClr>
                </a:solidFill>
                <a:latin typeface="Montserrat"/>
              </a:rPr>
              <a:t>6</a:t>
            </a:r>
          </a:p>
        </p:txBody>
      </p:sp>
      <p:sp>
        <p:nvSpPr>
          <p:cNvPr id="37" name="Google Shape;37;p2"/>
          <p:cNvSpPr/>
          <p:nvPr/>
        </p:nvSpPr>
        <p:spPr>
          <a:xfrm>
            <a:off x="7709340" y="156126"/>
            <a:ext cx="64053" cy="158205"/>
          </a:xfrm>
          <a:prstGeom prst="rect">
            <a:avLst/>
          </a:prstGeom>
        </p:spPr>
        <p:txBody>
          <a:bodyPr>
            <a:prstTxWarp prst="textPlain"/>
          </a:bodyPr>
          <a:lstStyle/>
          <a:p>
            <a:pPr lvl="0" algn="ctr"/>
            <a:r>
              <a:rPr b="1" i="0">
                <a:ln>
                  <a:noFill/>
                </a:ln>
                <a:solidFill>
                  <a:srgbClr val="6AA84F"/>
                </a:solidFill>
                <a:latin typeface="Montserrat"/>
              </a:rPr>
              <a:t>1</a:t>
            </a:r>
          </a:p>
        </p:txBody>
      </p:sp>
      <p:sp>
        <p:nvSpPr>
          <p:cNvPr id="38" name="Google Shape;38;p2"/>
          <p:cNvSpPr/>
          <p:nvPr/>
        </p:nvSpPr>
        <p:spPr>
          <a:xfrm>
            <a:off x="9017902" y="4284544"/>
            <a:ext cx="121390" cy="166376"/>
          </a:xfrm>
          <a:prstGeom prst="rect">
            <a:avLst/>
          </a:prstGeom>
        </p:spPr>
        <p:txBody>
          <a:bodyPr>
            <a:prstTxWarp prst="textPlain"/>
          </a:bodyPr>
          <a:lstStyle/>
          <a:p>
            <a:pPr lvl="0" algn="ctr"/>
            <a:r>
              <a:rPr b="1" i="0">
                <a:ln>
                  <a:noFill/>
                </a:ln>
                <a:solidFill>
                  <a:srgbClr val="6AA84F"/>
                </a:solidFill>
                <a:latin typeface="Montserrat"/>
              </a:rPr>
              <a:t>4</a:t>
            </a:r>
          </a:p>
        </p:txBody>
      </p:sp>
      <p:sp>
        <p:nvSpPr>
          <p:cNvPr id="39" name="Google Shape;39;p2"/>
          <p:cNvSpPr/>
          <p:nvPr/>
        </p:nvSpPr>
        <p:spPr>
          <a:xfrm>
            <a:off x="8736528" y="68644"/>
            <a:ext cx="172852" cy="251573"/>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40" name="Google Shape;40;p2"/>
          <p:cNvSpPr/>
          <p:nvPr/>
        </p:nvSpPr>
        <p:spPr>
          <a:xfrm>
            <a:off x="9053841" y="1122374"/>
            <a:ext cx="172853" cy="222146"/>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41" name="Google Shape;41;p2"/>
          <p:cNvSpPr txBox="1"/>
          <p:nvPr>
            <p:ph type="ctrTitle"/>
          </p:nvPr>
        </p:nvSpPr>
        <p:spPr>
          <a:xfrm>
            <a:off x="1661700" y="1991825"/>
            <a:ext cx="58206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4800">
                <a:solidFill>
                  <a:schemeClr val="dk1"/>
                </a:solidFill>
              </a:defRPr>
            </a:lvl1pPr>
            <a:lvl2pPr lvl="1" rtl="0" algn="ctr">
              <a:spcBef>
                <a:spcPts val="0"/>
              </a:spcBef>
              <a:spcAft>
                <a:spcPts val="0"/>
              </a:spcAft>
              <a:buClr>
                <a:schemeClr val="dk1"/>
              </a:buClr>
              <a:buSzPts val="4800"/>
              <a:buNone/>
              <a:defRPr sz="4800">
                <a:solidFill>
                  <a:schemeClr val="dk1"/>
                </a:solidFill>
              </a:defRPr>
            </a:lvl2pPr>
            <a:lvl3pPr lvl="2" rtl="0" algn="ctr">
              <a:spcBef>
                <a:spcPts val="0"/>
              </a:spcBef>
              <a:spcAft>
                <a:spcPts val="0"/>
              </a:spcAft>
              <a:buClr>
                <a:schemeClr val="dk1"/>
              </a:buClr>
              <a:buSzPts val="4800"/>
              <a:buNone/>
              <a:defRPr sz="4800">
                <a:solidFill>
                  <a:schemeClr val="dk1"/>
                </a:solidFill>
              </a:defRPr>
            </a:lvl3pPr>
            <a:lvl4pPr lvl="3" rtl="0" algn="ctr">
              <a:spcBef>
                <a:spcPts val="0"/>
              </a:spcBef>
              <a:spcAft>
                <a:spcPts val="0"/>
              </a:spcAft>
              <a:buClr>
                <a:schemeClr val="dk1"/>
              </a:buClr>
              <a:buSzPts val="4800"/>
              <a:buNone/>
              <a:defRPr sz="4800">
                <a:solidFill>
                  <a:schemeClr val="dk1"/>
                </a:solidFill>
              </a:defRPr>
            </a:lvl4pPr>
            <a:lvl5pPr lvl="4" rtl="0" algn="ctr">
              <a:spcBef>
                <a:spcPts val="0"/>
              </a:spcBef>
              <a:spcAft>
                <a:spcPts val="0"/>
              </a:spcAft>
              <a:buClr>
                <a:schemeClr val="dk1"/>
              </a:buClr>
              <a:buSzPts val="4800"/>
              <a:buNone/>
              <a:defRPr sz="4800">
                <a:solidFill>
                  <a:schemeClr val="dk1"/>
                </a:solidFill>
              </a:defRPr>
            </a:lvl5pPr>
            <a:lvl6pPr lvl="5" rtl="0" algn="ctr">
              <a:spcBef>
                <a:spcPts val="0"/>
              </a:spcBef>
              <a:spcAft>
                <a:spcPts val="0"/>
              </a:spcAft>
              <a:buClr>
                <a:schemeClr val="dk1"/>
              </a:buClr>
              <a:buSzPts val="4800"/>
              <a:buNone/>
              <a:defRPr sz="4800">
                <a:solidFill>
                  <a:schemeClr val="dk1"/>
                </a:solidFill>
              </a:defRPr>
            </a:lvl6pPr>
            <a:lvl7pPr lvl="6" rtl="0" algn="ctr">
              <a:spcBef>
                <a:spcPts val="0"/>
              </a:spcBef>
              <a:spcAft>
                <a:spcPts val="0"/>
              </a:spcAft>
              <a:buClr>
                <a:schemeClr val="dk1"/>
              </a:buClr>
              <a:buSzPts val="4800"/>
              <a:buNone/>
              <a:defRPr sz="4800">
                <a:solidFill>
                  <a:schemeClr val="dk1"/>
                </a:solidFill>
              </a:defRPr>
            </a:lvl7pPr>
            <a:lvl8pPr lvl="7" rtl="0" algn="ctr">
              <a:spcBef>
                <a:spcPts val="0"/>
              </a:spcBef>
              <a:spcAft>
                <a:spcPts val="0"/>
              </a:spcAft>
              <a:buClr>
                <a:schemeClr val="dk1"/>
              </a:buClr>
              <a:buSzPts val="4800"/>
              <a:buNone/>
              <a:defRPr sz="4800">
                <a:solidFill>
                  <a:schemeClr val="dk1"/>
                </a:solidFill>
              </a:defRPr>
            </a:lvl8pPr>
            <a:lvl9pPr lvl="8" rtl="0" algn="ctr">
              <a:spcBef>
                <a:spcPts val="0"/>
              </a:spcBef>
              <a:spcAft>
                <a:spcPts val="0"/>
              </a:spcAft>
              <a:buClr>
                <a:schemeClr val="dk1"/>
              </a:buClr>
              <a:buSzPts val="4800"/>
              <a:buNone/>
              <a:defRPr sz="4800">
                <a:solidFill>
                  <a:schemeClr val="dk1"/>
                </a:solidFill>
              </a:defRPr>
            </a:lvl9pPr>
          </a:lstStyle>
          <a:p/>
        </p:txBody>
      </p:sp>
      <p:sp>
        <p:nvSpPr>
          <p:cNvPr id="42" name="Google Shape;42;p2"/>
          <p:cNvSpPr/>
          <p:nvPr/>
        </p:nvSpPr>
        <p:spPr>
          <a:xfrm>
            <a:off x="240789" y="-249878"/>
            <a:ext cx="1325150" cy="1838954"/>
          </a:xfrm>
          <a:prstGeom prst="rect">
            <a:avLst/>
          </a:prstGeom>
        </p:spPr>
        <p:txBody>
          <a:bodyPr>
            <a:prstTxWarp prst="textPlain"/>
          </a:bodyPr>
          <a:lstStyle/>
          <a:p>
            <a:pPr lvl="0" algn="ctr"/>
            <a:r>
              <a:rPr b="1" i="0">
                <a:ln>
                  <a:noFill/>
                </a:ln>
                <a:solidFill>
                  <a:srgbClr val="00BFC9">
                    <a:alpha val="45000"/>
                  </a:srgbClr>
                </a:solidFill>
                <a:latin typeface="Montserrat"/>
              </a:rPr>
              <a:t>6</a:t>
            </a:r>
          </a:p>
        </p:txBody>
      </p:sp>
      <p:sp>
        <p:nvSpPr>
          <p:cNvPr id="43" name="Google Shape;43;p2"/>
          <p:cNvSpPr/>
          <p:nvPr/>
        </p:nvSpPr>
        <p:spPr>
          <a:xfrm>
            <a:off x="1462669" y="359548"/>
            <a:ext cx="684178" cy="835807"/>
          </a:xfrm>
          <a:prstGeom prst="rect">
            <a:avLst/>
          </a:prstGeom>
        </p:spPr>
        <p:txBody>
          <a:bodyPr>
            <a:prstTxWarp prst="textPlain"/>
          </a:bodyPr>
          <a:lstStyle/>
          <a:p>
            <a:pPr lvl="0" algn="ctr"/>
            <a:r>
              <a:rPr b="0" i="0">
                <a:ln>
                  <a:noFill/>
                </a:ln>
                <a:solidFill>
                  <a:srgbClr val="00BFC9">
                    <a:alpha val="45000"/>
                  </a:srgbClr>
                </a:solidFill>
                <a:latin typeface="Abril Fatface"/>
              </a:rPr>
              <a:t>4</a:t>
            </a:r>
          </a:p>
        </p:txBody>
      </p:sp>
      <p:sp>
        <p:nvSpPr>
          <p:cNvPr id="44" name="Google Shape;44;p2"/>
          <p:cNvSpPr/>
          <p:nvPr/>
        </p:nvSpPr>
        <p:spPr>
          <a:xfrm>
            <a:off x="-145673" y="1499255"/>
            <a:ext cx="545851" cy="815317"/>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45" name="Google Shape;45;p2"/>
          <p:cNvSpPr/>
          <p:nvPr/>
        </p:nvSpPr>
        <p:spPr>
          <a:xfrm>
            <a:off x="468639" y="3330899"/>
            <a:ext cx="596301" cy="711807"/>
          </a:xfrm>
          <a:prstGeom prst="rect">
            <a:avLst/>
          </a:prstGeom>
        </p:spPr>
        <p:txBody>
          <a:bodyPr>
            <a:prstTxWarp prst="textPlain"/>
          </a:bodyPr>
          <a:lstStyle/>
          <a:p>
            <a:pPr lvl="0" algn="ctr"/>
            <a:r>
              <a:rPr b="0" i="0">
                <a:ln>
                  <a:noFill/>
                </a:ln>
                <a:solidFill>
                  <a:srgbClr val="00FFFF">
                    <a:alpha val="13460"/>
                  </a:srgbClr>
                </a:solidFill>
                <a:latin typeface="Abril Fatface"/>
              </a:rPr>
              <a:t>0</a:t>
            </a:r>
          </a:p>
        </p:txBody>
      </p:sp>
      <p:sp>
        <p:nvSpPr>
          <p:cNvPr id="46" name="Google Shape;46;p2"/>
          <p:cNvSpPr/>
          <p:nvPr/>
        </p:nvSpPr>
        <p:spPr>
          <a:xfrm>
            <a:off x="2715924" y="4728432"/>
            <a:ext cx="422823" cy="543418"/>
          </a:xfrm>
          <a:prstGeom prst="rect">
            <a:avLst/>
          </a:prstGeom>
        </p:spPr>
        <p:txBody>
          <a:bodyPr>
            <a:prstTxWarp prst="textPlain"/>
          </a:bodyPr>
          <a:lstStyle/>
          <a:p>
            <a:pPr lvl="0" algn="ctr"/>
            <a:r>
              <a:rPr b="0" i="0">
                <a:ln>
                  <a:noFill/>
                </a:ln>
                <a:solidFill>
                  <a:srgbClr val="00BFC9">
                    <a:alpha val="45000"/>
                  </a:srgbClr>
                </a:solidFill>
                <a:latin typeface="Abril Fatface"/>
              </a:rPr>
              <a:t>8</a:t>
            </a:r>
          </a:p>
        </p:txBody>
      </p:sp>
      <p:sp>
        <p:nvSpPr>
          <p:cNvPr id="47" name="Google Shape;47;p2"/>
          <p:cNvSpPr/>
          <p:nvPr/>
        </p:nvSpPr>
        <p:spPr>
          <a:xfrm>
            <a:off x="857004" y="4218046"/>
            <a:ext cx="948321" cy="1017281"/>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48" name="Google Shape;48;p2"/>
          <p:cNvSpPr/>
          <p:nvPr/>
        </p:nvSpPr>
        <p:spPr>
          <a:xfrm>
            <a:off x="6477124" y="659323"/>
            <a:ext cx="375994" cy="418413"/>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49" name="Google Shape;49;p2"/>
          <p:cNvSpPr/>
          <p:nvPr/>
        </p:nvSpPr>
        <p:spPr>
          <a:xfrm>
            <a:off x="2001208" y="4048123"/>
            <a:ext cx="340184" cy="496651"/>
          </a:xfrm>
          <a:prstGeom prst="rect">
            <a:avLst/>
          </a:prstGeom>
        </p:spPr>
        <p:txBody>
          <a:bodyPr>
            <a:prstTxWarp prst="textPlain"/>
          </a:bodyPr>
          <a:lstStyle/>
          <a:p>
            <a:pPr lvl="0" algn="ctr"/>
            <a:r>
              <a:rPr b="0" i="0">
                <a:ln>
                  <a:noFill/>
                </a:ln>
                <a:solidFill>
                  <a:srgbClr val="00BFC9">
                    <a:alpha val="45000"/>
                  </a:srgbClr>
                </a:solidFill>
                <a:latin typeface="Abril Fatface"/>
              </a:rPr>
              <a:t>2</a:t>
            </a:r>
          </a:p>
        </p:txBody>
      </p:sp>
      <p:sp>
        <p:nvSpPr>
          <p:cNvPr id="50" name="Google Shape;50;p2"/>
          <p:cNvSpPr/>
          <p:nvPr/>
        </p:nvSpPr>
        <p:spPr>
          <a:xfrm>
            <a:off x="-202825" y="3641301"/>
            <a:ext cx="863938" cy="1198949"/>
          </a:xfrm>
          <a:prstGeom prst="rect">
            <a:avLst/>
          </a:prstGeom>
        </p:spPr>
        <p:txBody>
          <a:bodyPr>
            <a:prstTxWarp prst="textPlain"/>
          </a:bodyPr>
          <a:lstStyle/>
          <a:p>
            <a:pPr lvl="0" algn="ctr"/>
            <a:r>
              <a:rPr b="1" i="0">
                <a:ln>
                  <a:noFill/>
                </a:ln>
                <a:solidFill>
                  <a:srgbClr val="00FFFF">
                    <a:alpha val="13460"/>
                  </a:srgbClr>
                </a:solidFill>
                <a:latin typeface="Montserrat"/>
              </a:rPr>
              <a:t>9</a:t>
            </a:r>
          </a:p>
        </p:txBody>
      </p:sp>
      <p:sp>
        <p:nvSpPr>
          <p:cNvPr id="51" name="Google Shape;51;p2"/>
          <p:cNvSpPr/>
          <p:nvPr/>
        </p:nvSpPr>
        <p:spPr>
          <a:xfrm rot="-5400000">
            <a:off x="1953573" y="-64893"/>
            <a:ext cx="756300" cy="5958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2309286" y="4286696"/>
            <a:ext cx="746700" cy="5151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09496" y="3809336"/>
            <a:ext cx="234870" cy="332106"/>
          </a:xfrm>
          <a:prstGeom prst="rect">
            <a:avLst/>
          </a:prstGeom>
        </p:spPr>
        <p:txBody>
          <a:bodyPr>
            <a:prstTxWarp prst="textPlain"/>
          </a:bodyPr>
          <a:lstStyle/>
          <a:p>
            <a:pPr lvl="0" algn="ctr"/>
            <a:r>
              <a:rPr b="1" i="0">
                <a:ln>
                  <a:noFill/>
                </a:ln>
                <a:solidFill>
                  <a:srgbClr val="6AA84F"/>
                </a:solidFill>
                <a:latin typeface="Montserrat"/>
              </a:rPr>
              <a:t>3</a:t>
            </a:r>
          </a:p>
        </p:txBody>
      </p:sp>
      <p:sp>
        <p:nvSpPr>
          <p:cNvPr id="54" name="Google Shape;54;p2"/>
          <p:cNvSpPr/>
          <p:nvPr/>
        </p:nvSpPr>
        <p:spPr>
          <a:xfrm>
            <a:off x="180514" y="977226"/>
            <a:ext cx="178753" cy="330110"/>
          </a:xfrm>
          <a:prstGeom prst="rect">
            <a:avLst/>
          </a:prstGeom>
        </p:spPr>
        <p:txBody>
          <a:bodyPr>
            <a:prstTxWarp prst="textPlain"/>
          </a:bodyPr>
          <a:lstStyle/>
          <a:p>
            <a:pPr lvl="0" algn="ctr"/>
            <a:r>
              <a:rPr b="0" i="0">
                <a:ln>
                  <a:noFill/>
                </a:ln>
                <a:solidFill>
                  <a:srgbClr val="6AA84F"/>
                </a:solidFill>
                <a:latin typeface="Abril Fatface"/>
              </a:rPr>
              <a:t>1</a:t>
            </a:r>
          </a:p>
        </p:txBody>
      </p:sp>
      <p:sp>
        <p:nvSpPr>
          <p:cNvPr id="55" name="Google Shape;55;p2"/>
          <p:cNvSpPr/>
          <p:nvPr/>
        </p:nvSpPr>
        <p:spPr>
          <a:xfrm>
            <a:off x="2001208" y="4738570"/>
            <a:ext cx="172436" cy="245058"/>
          </a:xfrm>
          <a:prstGeom prst="rect">
            <a:avLst/>
          </a:prstGeom>
        </p:spPr>
        <p:txBody>
          <a:bodyPr>
            <a:prstTxWarp prst="textPlain"/>
          </a:bodyPr>
          <a:lstStyle/>
          <a:p>
            <a:pPr lvl="0" algn="ctr"/>
            <a:r>
              <a:rPr b="1" i="0">
                <a:ln>
                  <a:noFill/>
                </a:ln>
                <a:solidFill>
                  <a:srgbClr val="6AA84F"/>
                </a:solidFill>
                <a:latin typeface="Montserrat"/>
              </a:rPr>
              <a:t>£</a:t>
            </a:r>
          </a:p>
        </p:txBody>
      </p:sp>
      <p:sp>
        <p:nvSpPr>
          <p:cNvPr id="56" name="Google Shape;56;p2"/>
          <p:cNvSpPr/>
          <p:nvPr/>
        </p:nvSpPr>
        <p:spPr>
          <a:xfrm>
            <a:off x="3322800" y="4742227"/>
            <a:ext cx="163350" cy="237741"/>
          </a:xfrm>
          <a:prstGeom prst="rect">
            <a:avLst/>
          </a:prstGeom>
        </p:spPr>
        <p:txBody>
          <a:bodyPr>
            <a:prstTxWarp prst="textPlain"/>
          </a:bodyPr>
          <a:lstStyle/>
          <a:p>
            <a:pPr lvl="0" algn="ctr"/>
            <a:r>
              <a:rPr b="0" i="0">
                <a:ln>
                  <a:noFill/>
                </a:ln>
                <a:solidFill>
                  <a:srgbClr val="00FFFF">
                    <a:alpha val="13460"/>
                  </a:srgbClr>
                </a:solidFill>
                <a:latin typeface="Abril Fatface"/>
              </a:rPr>
              <a:t>5</a:t>
            </a:r>
          </a:p>
        </p:txBody>
      </p:sp>
      <p:sp>
        <p:nvSpPr>
          <p:cNvPr id="57" name="Google Shape;57;p2"/>
          <p:cNvSpPr/>
          <p:nvPr/>
        </p:nvSpPr>
        <p:spPr>
          <a:xfrm>
            <a:off x="2629623" y="359546"/>
            <a:ext cx="461790" cy="639195"/>
          </a:xfrm>
          <a:prstGeom prst="rect">
            <a:avLst/>
          </a:prstGeom>
        </p:spPr>
        <p:txBody>
          <a:bodyPr>
            <a:prstTxWarp prst="textPlain"/>
          </a:bodyPr>
          <a:lstStyle/>
          <a:p>
            <a:pPr lvl="0" algn="ctr"/>
            <a:r>
              <a:rPr b="1" i="0">
                <a:ln>
                  <a:noFill/>
                </a:ln>
                <a:solidFill>
                  <a:srgbClr val="00FFFF">
                    <a:alpha val="13460"/>
                  </a:srgbClr>
                </a:solidFill>
                <a:latin typeface="Montserrat"/>
              </a:rPr>
              <a:t>7</a:t>
            </a:r>
          </a:p>
        </p:txBody>
      </p:sp>
      <p:sp>
        <p:nvSpPr>
          <p:cNvPr id="58" name="Google Shape;58;p2"/>
          <p:cNvSpPr/>
          <p:nvPr/>
        </p:nvSpPr>
        <p:spPr>
          <a:xfrm>
            <a:off x="65335" y="101130"/>
            <a:ext cx="123829" cy="175316"/>
          </a:xfrm>
          <a:prstGeom prst="rect">
            <a:avLst/>
          </a:prstGeom>
        </p:spPr>
        <p:txBody>
          <a:bodyPr>
            <a:prstTxWarp prst="textPlain"/>
          </a:bodyPr>
          <a:lstStyle/>
          <a:p>
            <a:pPr lvl="0" algn="ctr"/>
            <a:r>
              <a:rPr b="1" i="0">
                <a:ln>
                  <a:noFill/>
                </a:ln>
                <a:solidFill>
                  <a:srgbClr val="6AA84F"/>
                </a:solidFill>
                <a:latin typeface="Montserrat"/>
              </a:rPr>
              <a:t>2</a:t>
            </a:r>
          </a:p>
        </p:txBody>
      </p:sp>
      <p:sp>
        <p:nvSpPr>
          <p:cNvPr id="59" name="Google Shape;59;p2"/>
          <p:cNvSpPr/>
          <p:nvPr/>
        </p:nvSpPr>
        <p:spPr>
          <a:xfrm>
            <a:off x="575656" y="4769892"/>
            <a:ext cx="128737" cy="182401"/>
          </a:xfrm>
          <a:prstGeom prst="rect">
            <a:avLst/>
          </a:prstGeom>
        </p:spPr>
        <p:txBody>
          <a:bodyPr>
            <a:prstTxWarp prst="textPlain"/>
          </a:bodyPr>
          <a:lstStyle/>
          <a:p>
            <a:pPr lvl="0" algn="ctr"/>
            <a:r>
              <a:rPr b="1" i="0">
                <a:ln>
                  <a:noFill/>
                </a:ln>
                <a:solidFill>
                  <a:srgbClr val="6AA84F"/>
                </a:solidFill>
                <a:latin typeface="Montserrat"/>
              </a:rPr>
              <a:t>5</a:t>
            </a:r>
          </a:p>
        </p:txBody>
      </p:sp>
      <p:sp>
        <p:nvSpPr>
          <p:cNvPr id="60" name="Google Shape;60;p2"/>
          <p:cNvSpPr/>
          <p:nvPr/>
        </p:nvSpPr>
        <p:spPr>
          <a:xfrm>
            <a:off x="735785" y="1757713"/>
            <a:ext cx="212661" cy="273304"/>
          </a:xfrm>
          <a:prstGeom prst="rect">
            <a:avLst/>
          </a:prstGeom>
        </p:spPr>
        <p:txBody>
          <a:bodyPr>
            <a:prstTxWarp prst="textPlain"/>
          </a:bodyPr>
          <a:lstStyle/>
          <a:p>
            <a:pPr lvl="0" algn="ctr"/>
            <a:r>
              <a:rPr b="0" i="0">
                <a:ln>
                  <a:noFill/>
                </a:ln>
                <a:solidFill>
                  <a:srgbClr val="6AA84F"/>
                </a:solidFill>
                <a:latin typeface="Abril Fatface"/>
              </a:rPr>
              <a:t>6</a:t>
            </a:r>
          </a:p>
        </p:txBody>
      </p:sp>
      <p:sp>
        <p:nvSpPr>
          <p:cNvPr id="61" name="Google Shape;61;p2"/>
          <p:cNvSpPr/>
          <p:nvPr/>
        </p:nvSpPr>
        <p:spPr>
          <a:xfrm>
            <a:off x="1617563" y="68452"/>
            <a:ext cx="187263" cy="240664"/>
          </a:xfrm>
          <a:prstGeom prst="rect">
            <a:avLst/>
          </a:prstGeom>
        </p:spPr>
        <p:txBody>
          <a:bodyPr>
            <a:prstTxWarp prst="textPlain"/>
          </a:bodyPr>
          <a:lstStyle/>
          <a:p>
            <a:pPr lvl="0" algn="ctr"/>
            <a:r>
              <a:rPr b="0" i="0">
                <a:ln>
                  <a:noFill/>
                </a:ln>
                <a:solidFill>
                  <a:srgbClr val="6AA84F"/>
                </a:solidFill>
                <a:latin typeface="Abril Fatface"/>
              </a:rPr>
              <a:t>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251" name="Shape 251"/>
        <p:cNvGrpSpPr/>
        <p:nvPr/>
      </p:nvGrpSpPr>
      <p:grpSpPr>
        <a:xfrm>
          <a:off x="0" y="0"/>
          <a:ext cx="0" cy="0"/>
          <a:chOff x="0" y="0"/>
          <a:chExt cx="0" cy="0"/>
        </a:xfrm>
      </p:grpSpPr>
      <p:sp>
        <p:nvSpPr>
          <p:cNvPr id="252" name="Google Shape;252;p11"/>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lt2"/>
        </a:solidFill>
      </p:bgPr>
    </p:bg>
    <p:spTree>
      <p:nvGrpSpPr>
        <p:cNvPr id="62" name="Shape 62"/>
        <p:cNvGrpSpPr/>
        <p:nvPr/>
      </p:nvGrpSpPr>
      <p:grpSpPr>
        <a:xfrm>
          <a:off x="0" y="0"/>
          <a:ext cx="0" cy="0"/>
          <a:chOff x="0" y="0"/>
          <a:chExt cx="0" cy="0"/>
        </a:xfrm>
      </p:grpSpPr>
      <p:sp>
        <p:nvSpPr>
          <p:cNvPr id="63" name="Google Shape;63;p3"/>
          <p:cNvSpPr txBox="1"/>
          <p:nvPr>
            <p:ph type="ctrTitle"/>
          </p:nvPr>
        </p:nvSpPr>
        <p:spPr>
          <a:xfrm>
            <a:off x="685800" y="2726350"/>
            <a:ext cx="55146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64" name="Google Shape;64;p3"/>
          <p:cNvSpPr txBox="1"/>
          <p:nvPr>
            <p:ph idx="1" type="subTitle"/>
          </p:nvPr>
        </p:nvSpPr>
        <p:spPr>
          <a:xfrm>
            <a:off x="685800" y="3983054"/>
            <a:ext cx="55146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65" name="Google Shape;65;p3"/>
          <p:cNvSpPr/>
          <p:nvPr/>
        </p:nvSpPr>
        <p:spPr>
          <a:xfrm>
            <a:off x="7123399" y="2945300"/>
            <a:ext cx="1604425" cy="2273251"/>
          </a:xfrm>
          <a:prstGeom prst="rect">
            <a:avLst/>
          </a:prstGeom>
        </p:spPr>
        <p:txBody>
          <a:bodyPr>
            <a:prstTxWarp prst="textPlain"/>
          </a:bodyPr>
          <a:lstStyle/>
          <a:p>
            <a:pPr lvl="0" algn="ctr"/>
            <a:r>
              <a:rPr b="1" i="0">
                <a:ln>
                  <a:noFill/>
                </a:ln>
                <a:solidFill>
                  <a:srgbClr val="00BFC9">
                    <a:alpha val="45000"/>
                  </a:srgbClr>
                </a:solidFill>
                <a:latin typeface="Montserrat"/>
              </a:rPr>
              <a:t>5</a:t>
            </a:r>
          </a:p>
        </p:txBody>
      </p:sp>
      <p:sp>
        <p:nvSpPr>
          <p:cNvPr id="66" name="Google Shape;66;p3"/>
          <p:cNvSpPr/>
          <p:nvPr/>
        </p:nvSpPr>
        <p:spPr>
          <a:xfrm>
            <a:off x="8411549" y="1666550"/>
            <a:ext cx="774325" cy="1088276"/>
          </a:xfrm>
          <a:prstGeom prst="rect">
            <a:avLst/>
          </a:prstGeom>
        </p:spPr>
        <p:txBody>
          <a:bodyPr>
            <a:prstTxWarp prst="textPlain"/>
          </a:bodyPr>
          <a:lstStyle/>
          <a:p>
            <a:pPr lvl="0" algn="ctr"/>
            <a:r>
              <a:rPr b="0" i="0">
                <a:ln>
                  <a:noFill/>
                </a:ln>
                <a:solidFill>
                  <a:srgbClr val="00BFC9">
                    <a:alpha val="45000"/>
                  </a:srgbClr>
                </a:solidFill>
                <a:latin typeface="Abril Fatface"/>
              </a:rPr>
              <a:t>3</a:t>
            </a:r>
          </a:p>
        </p:txBody>
      </p:sp>
      <p:sp>
        <p:nvSpPr>
          <p:cNvPr id="67" name="Google Shape;67;p3"/>
          <p:cNvSpPr/>
          <p:nvPr/>
        </p:nvSpPr>
        <p:spPr>
          <a:xfrm>
            <a:off x="6567123" y="2997749"/>
            <a:ext cx="844060" cy="905442"/>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68" name="Google Shape;68;p3"/>
          <p:cNvSpPr/>
          <p:nvPr/>
        </p:nvSpPr>
        <p:spPr>
          <a:xfrm>
            <a:off x="7702425" y="944674"/>
            <a:ext cx="692017" cy="889382"/>
          </a:xfrm>
          <a:prstGeom prst="rect">
            <a:avLst/>
          </a:prstGeom>
        </p:spPr>
        <p:txBody>
          <a:bodyPr>
            <a:prstTxWarp prst="textPlain"/>
          </a:bodyPr>
          <a:lstStyle/>
          <a:p>
            <a:pPr lvl="0" algn="ctr"/>
            <a:r>
              <a:rPr b="0" i="0">
                <a:ln>
                  <a:noFill/>
                </a:ln>
                <a:solidFill>
                  <a:srgbClr val="00FFFF">
                    <a:alpha val="13460"/>
                  </a:srgbClr>
                </a:solidFill>
                <a:latin typeface="Abril Fatface"/>
              </a:rPr>
              <a:t>9</a:t>
            </a:r>
          </a:p>
        </p:txBody>
      </p:sp>
      <p:sp>
        <p:nvSpPr>
          <p:cNvPr id="69" name="Google Shape;69;p3"/>
          <p:cNvSpPr/>
          <p:nvPr/>
        </p:nvSpPr>
        <p:spPr>
          <a:xfrm>
            <a:off x="8482541" y="3571675"/>
            <a:ext cx="432249" cy="668625"/>
          </a:xfrm>
          <a:prstGeom prst="rect">
            <a:avLst/>
          </a:prstGeom>
        </p:spPr>
        <p:txBody>
          <a:bodyPr>
            <a:prstTxWarp prst="textPlain"/>
          </a:bodyPr>
          <a:lstStyle/>
          <a:p>
            <a:pPr lvl="0" algn="ctr"/>
            <a:r>
              <a:rPr b="0" i="0">
                <a:ln>
                  <a:noFill/>
                </a:ln>
                <a:solidFill>
                  <a:srgbClr val="00BFC9">
                    <a:alpha val="45000"/>
                  </a:srgbClr>
                </a:solidFill>
                <a:latin typeface="Abril Fatface"/>
              </a:rPr>
              <a:t>7</a:t>
            </a:r>
          </a:p>
        </p:txBody>
      </p:sp>
      <p:sp>
        <p:nvSpPr>
          <p:cNvPr id="70" name="Google Shape;70;p3"/>
          <p:cNvSpPr/>
          <p:nvPr/>
        </p:nvSpPr>
        <p:spPr>
          <a:xfrm>
            <a:off x="7956575" y="-147125"/>
            <a:ext cx="968665" cy="1446867"/>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71" name="Google Shape;71;p3"/>
          <p:cNvSpPr/>
          <p:nvPr/>
        </p:nvSpPr>
        <p:spPr>
          <a:xfrm>
            <a:off x="7524777" y="-48672"/>
            <a:ext cx="432250" cy="597585"/>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72" name="Google Shape;72;p3"/>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5000"/>
                  </a:srgbClr>
                </a:solidFill>
                <a:latin typeface="Abril Fatface"/>
              </a:rPr>
              <a:t>1</a:t>
            </a:r>
          </a:p>
        </p:txBody>
      </p:sp>
      <p:sp>
        <p:nvSpPr>
          <p:cNvPr id="73" name="Google Shape;73;p3"/>
          <p:cNvSpPr/>
          <p:nvPr/>
        </p:nvSpPr>
        <p:spPr>
          <a:xfrm>
            <a:off x="7524775" y="1713000"/>
            <a:ext cx="1106400" cy="1498051"/>
          </a:xfrm>
          <a:prstGeom prst="rect">
            <a:avLst/>
          </a:prstGeom>
        </p:spPr>
        <p:txBody>
          <a:bodyPr>
            <a:prstTxWarp prst="textPlain"/>
          </a:bodyPr>
          <a:lstStyle/>
          <a:p>
            <a:pPr lvl="0" algn="ctr"/>
            <a:r>
              <a:rPr b="1" i="0">
                <a:ln>
                  <a:noFill/>
                </a:ln>
                <a:solidFill>
                  <a:srgbClr val="00FFFF">
                    <a:alpha val="13460"/>
                  </a:srgbClr>
                </a:solidFill>
                <a:latin typeface="Montserrat"/>
              </a:rPr>
              <a:t>8</a:t>
            </a:r>
          </a:p>
        </p:txBody>
      </p:sp>
      <p:sp>
        <p:nvSpPr>
          <p:cNvPr id="74" name="Google Shape;74;p3"/>
          <p:cNvSpPr/>
          <p:nvPr/>
        </p:nvSpPr>
        <p:spPr>
          <a:xfrm rot="-5400000">
            <a:off x="7167502" y="893428"/>
            <a:ext cx="564600" cy="4449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5400000">
            <a:off x="8455975" y="4580950"/>
            <a:ext cx="485400" cy="3348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301600" y="2427892"/>
            <a:ext cx="296397"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77" name="Google Shape;77;p3"/>
          <p:cNvSpPr/>
          <p:nvPr/>
        </p:nvSpPr>
        <p:spPr>
          <a:xfrm>
            <a:off x="8668228" y="988756"/>
            <a:ext cx="354503" cy="423175"/>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78" name="Google Shape;78;p3"/>
          <p:cNvSpPr/>
          <p:nvPr/>
        </p:nvSpPr>
        <p:spPr>
          <a:xfrm>
            <a:off x="8763900" y="3127993"/>
            <a:ext cx="279674" cy="289206"/>
          </a:xfrm>
          <a:prstGeom prst="rect">
            <a:avLst/>
          </a:prstGeom>
        </p:spPr>
        <p:txBody>
          <a:bodyPr>
            <a:prstTxWarp prst="textPlain"/>
          </a:bodyPr>
          <a:lstStyle/>
          <a:p>
            <a:pPr lvl="0" algn="ctr"/>
            <a:r>
              <a:rPr b="1" i="0">
                <a:ln>
                  <a:noFill/>
                </a:ln>
                <a:solidFill>
                  <a:srgbClr val="6AA84F"/>
                </a:solidFill>
                <a:latin typeface="Montserrat"/>
              </a:rPr>
              <a:t>¥</a:t>
            </a:r>
          </a:p>
        </p:txBody>
      </p:sp>
      <p:sp>
        <p:nvSpPr>
          <p:cNvPr id="79" name="Google Shape;79;p3"/>
          <p:cNvSpPr/>
          <p:nvPr/>
        </p:nvSpPr>
        <p:spPr>
          <a:xfrm>
            <a:off x="7233391" y="1950962"/>
            <a:ext cx="236741" cy="289200"/>
          </a:xfrm>
          <a:prstGeom prst="rect">
            <a:avLst/>
          </a:prstGeom>
        </p:spPr>
        <p:txBody>
          <a:bodyPr>
            <a:prstTxWarp prst="textPlain"/>
          </a:bodyPr>
          <a:lstStyle/>
          <a:p>
            <a:pPr lvl="0" algn="ctr"/>
            <a:r>
              <a:rPr b="0" i="0">
                <a:ln>
                  <a:noFill/>
                </a:ln>
                <a:solidFill>
                  <a:srgbClr val="00FFFF">
                    <a:alpha val="13460"/>
                  </a:srgbClr>
                </a:solidFill>
                <a:latin typeface="Abril Fatface"/>
              </a:rPr>
              <a:t>4</a:t>
            </a:r>
          </a:p>
        </p:txBody>
      </p:sp>
      <p:sp>
        <p:nvSpPr>
          <p:cNvPr id="80" name="Google Shape;80;p3"/>
          <p:cNvSpPr/>
          <p:nvPr/>
        </p:nvSpPr>
        <p:spPr>
          <a:xfrm>
            <a:off x="6811905" y="-87455"/>
            <a:ext cx="652469" cy="905451"/>
          </a:xfrm>
          <a:prstGeom prst="rect">
            <a:avLst/>
          </a:prstGeom>
        </p:spPr>
        <p:txBody>
          <a:bodyPr>
            <a:prstTxWarp prst="textPlain"/>
          </a:bodyPr>
          <a:lstStyle/>
          <a:p>
            <a:pPr lvl="0" algn="ctr"/>
            <a:r>
              <a:rPr b="1" i="0">
                <a:ln>
                  <a:noFill/>
                </a:ln>
                <a:solidFill>
                  <a:srgbClr val="00FFFF">
                    <a:alpha val="13460"/>
                  </a:srgbClr>
                </a:solidFill>
                <a:latin typeface="Montserrat"/>
              </a:rPr>
              <a:t>6</a:t>
            </a:r>
          </a:p>
        </p:txBody>
      </p:sp>
      <p:sp>
        <p:nvSpPr>
          <p:cNvPr id="81" name="Google Shape;81;p3"/>
          <p:cNvSpPr/>
          <p:nvPr/>
        </p:nvSpPr>
        <p:spPr>
          <a:xfrm>
            <a:off x="7662627" y="662323"/>
            <a:ext cx="87722" cy="216666"/>
          </a:xfrm>
          <a:prstGeom prst="rect">
            <a:avLst/>
          </a:prstGeom>
        </p:spPr>
        <p:txBody>
          <a:bodyPr>
            <a:prstTxWarp prst="textPlain"/>
          </a:bodyPr>
          <a:lstStyle/>
          <a:p>
            <a:pPr lvl="0" algn="ctr"/>
            <a:r>
              <a:rPr b="1" i="0">
                <a:ln>
                  <a:noFill/>
                </a:ln>
                <a:solidFill>
                  <a:srgbClr val="6AA84F"/>
                </a:solidFill>
                <a:latin typeface="Montserrat"/>
              </a:rPr>
              <a:t>1</a:t>
            </a:r>
          </a:p>
        </p:txBody>
      </p:sp>
      <p:sp>
        <p:nvSpPr>
          <p:cNvPr id="82" name="Google Shape;82;p3"/>
          <p:cNvSpPr/>
          <p:nvPr/>
        </p:nvSpPr>
        <p:spPr>
          <a:xfrm>
            <a:off x="6992802" y="3859303"/>
            <a:ext cx="164400"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83" name="Google Shape;83;p3"/>
          <p:cNvSpPr/>
          <p:nvPr/>
        </p:nvSpPr>
        <p:spPr>
          <a:xfrm>
            <a:off x="6897399" y="729426"/>
            <a:ext cx="236725" cy="344536"/>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84" name="Google Shape;84;p3"/>
          <p:cNvSpPr/>
          <p:nvPr/>
        </p:nvSpPr>
        <p:spPr>
          <a:xfrm>
            <a:off x="8925943" y="4066263"/>
            <a:ext cx="236725" cy="304233"/>
          </a:xfrm>
          <a:prstGeom prst="rect">
            <a:avLst/>
          </a:prstGeom>
        </p:spPr>
        <p:txBody>
          <a:bodyPr>
            <a:prstTxWarp prst="textPlain"/>
          </a:bodyPr>
          <a:lstStyle/>
          <a:p>
            <a:pPr lvl="0" algn="ctr"/>
            <a:r>
              <a:rPr b="0" i="0">
                <a:ln>
                  <a:noFill/>
                </a:ln>
                <a:solidFill>
                  <a:srgbClr val="6AA84F"/>
                </a:solidFill>
                <a:latin typeface="Abril Fatface"/>
              </a:rPr>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lt2"/>
        </a:solidFill>
      </p:bgPr>
    </p:bg>
    <p:spTree>
      <p:nvGrpSpPr>
        <p:cNvPr id="85" name="Shape 85"/>
        <p:cNvGrpSpPr/>
        <p:nvPr/>
      </p:nvGrpSpPr>
      <p:grpSpPr>
        <a:xfrm>
          <a:off x="0" y="0"/>
          <a:ext cx="0" cy="0"/>
          <a:chOff x="0" y="0"/>
          <a:chExt cx="0" cy="0"/>
        </a:xfrm>
      </p:grpSpPr>
      <p:sp>
        <p:nvSpPr>
          <p:cNvPr id="86" name="Google Shape;86;p4"/>
          <p:cNvSpPr txBox="1"/>
          <p:nvPr>
            <p:ph idx="1" type="body"/>
          </p:nvPr>
        </p:nvSpPr>
        <p:spPr>
          <a:xfrm>
            <a:off x="724389" y="2161800"/>
            <a:ext cx="5343600" cy="819900"/>
          </a:xfrm>
          <a:prstGeom prst="rect">
            <a:avLst/>
          </a:prstGeom>
        </p:spPr>
        <p:txBody>
          <a:bodyPr anchorCtr="0" anchor="ctr" bIns="91425" lIns="91425" spcFirstLastPara="1" rIns="91425" wrap="square" tIns="91425">
            <a:noAutofit/>
          </a:bodyPr>
          <a:lstStyle>
            <a:lvl1pPr indent="-431800" lvl="0" marL="457200" rtl="0">
              <a:spcBef>
                <a:spcPts val="600"/>
              </a:spcBef>
              <a:spcAft>
                <a:spcPts val="0"/>
              </a:spcAft>
              <a:buSzPts val="3200"/>
              <a:buChar char="⊸"/>
              <a:defRPr i="1" sz="3200"/>
            </a:lvl1pPr>
            <a:lvl2pPr indent="-431800" lvl="1" marL="914400" rtl="0">
              <a:spcBef>
                <a:spcPts val="0"/>
              </a:spcBef>
              <a:spcAft>
                <a:spcPts val="0"/>
              </a:spcAft>
              <a:buSzPts val="3200"/>
              <a:buChar char="▫"/>
              <a:defRPr i="1" sz="3200"/>
            </a:lvl2pPr>
            <a:lvl3pPr indent="-431800" lvl="2" marL="1371600" rtl="0">
              <a:spcBef>
                <a:spcPts val="0"/>
              </a:spcBef>
              <a:spcAft>
                <a:spcPts val="0"/>
              </a:spcAft>
              <a:buSzPts val="3200"/>
              <a:buChar char="⋅"/>
              <a:defRPr i="1" sz="3200"/>
            </a:lvl3pPr>
            <a:lvl4pPr indent="-431800" lvl="3" marL="1828800" rtl="0">
              <a:spcBef>
                <a:spcPts val="0"/>
              </a:spcBef>
              <a:spcAft>
                <a:spcPts val="0"/>
              </a:spcAft>
              <a:buSzPts val="3200"/>
              <a:buChar char="●"/>
              <a:defRPr i="1" sz="3200"/>
            </a:lvl4pPr>
            <a:lvl5pPr indent="-431800" lvl="4" marL="2286000" rtl="0">
              <a:spcBef>
                <a:spcPts val="0"/>
              </a:spcBef>
              <a:spcAft>
                <a:spcPts val="0"/>
              </a:spcAft>
              <a:buSzPts val="3200"/>
              <a:buChar char="○"/>
              <a:defRPr i="1" sz="3200"/>
            </a:lvl5pPr>
            <a:lvl6pPr indent="-431800" lvl="5" marL="2743200" rtl="0">
              <a:spcBef>
                <a:spcPts val="0"/>
              </a:spcBef>
              <a:spcAft>
                <a:spcPts val="0"/>
              </a:spcAft>
              <a:buSzPts val="3200"/>
              <a:buChar char="■"/>
              <a:defRPr i="1" sz="3200"/>
            </a:lvl6pPr>
            <a:lvl7pPr indent="-431800" lvl="6" marL="3200400" rtl="0">
              <a:spcBef>
                <a:spcPts val="0"/>
              </a:spcBef>
              <a:spcAft>
                <a:spcPts val="0"/>
              </a:spcAft>
              <a:buSzPts val="3200"/>
              <a:buChar char="●"/>
              <a:defRPr i="1" sz="3200"/>
            </a:lvl7pPr>
            <a:lvl8pPr indent="-431800" lvl="7" marL="3657600" rtl="0">
              <a:spcBef>
                <a:spcPts val="0"/>
              </a:spcBef>
              <a:spcAft>
                <a:spcPts val="0"/>
              </a:spcAft>
              <a:buSzPts val="3200"/>
              <a:buChar char="○"/>
              <a:defRPr i="1" sz="3200"/>
            </a:lvl8pPr>
            <a:lvl9pPr indent="-431800" lvl="8" marL="4114800" rtl="0">
              <a:spcBef>
                <a:spcPts val="0"/>
              </a:spcBef>
              <a:spcAft>
                <a:spcPts val="0"/>
              </a:spcAft>
              <a:buSzPts val="3200"/>
              <a:buChar char="■"/>
              <a:defRPr i="1" sz="3200"/>
            </a:lvl9pPr>
          </a:lstStyle>
          <a:p/>
        </p:txBody>
      </p:sp>
      <p:sp>
        <p:nvSpPr>
          <p:cNvPr id="87" name="Google Shape;87;p4"/>
          <p:cNvSpPr/>
          <p:nvPr/>
        </p:nvSpPr>
        <p:spPr>
          <a:xfrm>
            <a:off x="7123399" y="2945300"/>
            <a:ext cx="1604425" cy="2273251"/>
          </a:xfrm>
          <a:prstGeom prst="rect">
            <a:avLst/>
          </a:prstGeom>
        </p:spPr>
        <p:txBody>
          <a:bodyPr>
            <a:prstTxWarp prst="textPlain"/>
          </a:bodyPr>
          <a:lstStyle/>
          <a:p>
            <a:pPr lvl="0" algn="ctr"/>
            <a:r>
              <a:rPr b="1" i="0">
                <a:ln>
                  <a:noFill/>
                </a:ln>
                <a:solidFill>
                  <a:srgbClr val="00BFC9">
                    <a:alpha val="45000"/>
                  </a:srgbClr>
                </a:solidFill>
                <a:latin typeface="Montserrat"/>
              </a:rPr>
              <a:t>5</a:t>
            </a:r>
          </a:p>
        </p:txBody>
      </p:sp>
      <p:sp>
        <p:nvSpPr>
          <p:cNvPr id="88" name="Google Shape;88;p4"/>
          <p:cNvSpPr/>
          <p:nvPr/>
        </p:nvSpPr>
        <p:spPr>
          <a:xfrm>
            <a:off x="8411549" y="1666550"/>
            <a:ext cx="774325" cy="1088276"/>
          </a:xfrm>
          <a:prstGeom prst="rect">
            <a:avLst/>
          </a:prstGeom>
        </p:spPr>
        <p:txBody>
          <a:bodyPr>
            <a:prstTxWarp prst="textPlain"/>
          </a:bodyPr>
          <a:lstStyle/>
          <a:p>
            <a:pPr lvl="0" algn="ctr"/>
            <a:r>
              <a:rPr b="0" i="0">
                <a:ln>
                  <a:noFill/>
                </a:ln>
                <a:solidFill>
                  <a:srgbClr val="00BFC9">
                    <a:alpha val="45000"/>
                  </a:srgbClr>
                </a:solidFill>
                <a:latin typeface="Abril Fatface"/>
              </a:rPr>
              <a:t>3</a:t>
            </a:r>
          </a:p>
        </p:txBody>
      </p:sp>
      <p:sp>
        <p:nvSpPr>
          <p:cNvPr id="89" name="Google Shape;89;p4"/>
          <p:cNvSpPr/>
          <p:nvPr/>
        </p:nvSpPr>
        <p:spPr>
          <a:xfrm>
            <a:off x="6567123" y="2997749"/>
            <a:ext cx="844060" cy="905442"/>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90" name="Google Shape;90;p4"/>
          <p:cNvSpPr/>
          <p:nvPr/>
        </p:nvSpPr>
        <p:spPr>
          <a:xfrm>
            <a:off x="7702425" y="944674"/>
            <a:ext cx="692017" cy="889382"/>
          </a:xfrm>
          <a:prstGeom prst="rect">
            <a:avLst/>
          </a:prstGeom>
        </p:spPr>
        <p:txBody>
          <a:bodyPr>
            <a:prstTxWarp prst="textPlain"/>
          </a:bodyPr>
          <a:lstStyle/>
          <a:p>
            <a:pPr lvl="0" algn="ctr"/>
            <a:r>
              <a:rPr b="0" i="0">
                <a:ln>
                  <a:noFill/>
                </a:ln>
                <a:solidFill>
                  <a:srgbClr val="00FFFF">
                    <a:alpha val="13460"/>
                  </a:srgbClr>
                </a:solidFill>
                <a:latin typeface="Abril Fatface"/>
              </a:rPr>
              <a:t>9</a:t>
            </a:r>
          </a:p>
        </p:txBody>
      </p:sp>
      <p:sp>
        <p:nvSpPr>
          <p:cNvPr id="91" name="Google Shape;91;p4"/>
          <p:cNvSpPr/>
          <p:nvPr/>
        </p:nvSpPr>
        <p:spPr>
          <a:xfrm>
            <a:off x="8482541" y="3571675"/>
            <a:ext cx="432249" cy="668625"/>
          </a:xfrm>
          <a:prstGeom prst="rect">
            <a:avLst/>
          </a:prstGeom>
        </p:spPr>
        <p:txBody>
          <a:bodyPr>
            <a:prstTxWarp prst="textPlain"/>
          </a:bodyPr>
          <a:lstStyle/>
          <a:p>
            <a:pPr lvl="0" algn="ctr"/>
            <a:r>
              <a:rPr b="0" i="0">
                <a:ln>
                  <a:noFill/>
                </a:ln>
                <a:solidFill>
                  <a:srgbClr val="00BFC9">
                    <a:alpha val="45000"/>
                  </a:srgbClr>
                </a:solidFill>
                <a:latin typeface="Abril Fatface"/>
              </a:rPr>
              <a:t>7</a:t>
            </a:r>
          </a:p>
        </p:txBody>
      </p:sp>
      <p:sp>
        <p:nvSpPr>
          <p:cNvPr id="92" name="Google Shape;92;p4"/>
          <p:cNvSpPr/>
          <p:nvPr/>
        </p:nvSpPr>
        <p:spPr>
          <a:xfrm>
            <a:off x="7956575" y="-147125"/>
            <a:ext cx="968665" cy="1446867"/>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93" name="Google Shape;93;p4"/>
          <p:cNvSpPr/>
          <p:nvPr/>
        </p:nvSpPr>
        <p:spPr>
          <a:xfrm>
            <a:off x="7524777" y="-48672"/>
            <a:ext cx="432250" cy="597585"/>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94" name="Google Shape;94;p4"/>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5000"/>
                  </a:srgbClr>
                </a:solidFill>
                <a:latin typeface="Abril Fatface"/>
              </a:rPr>
              <a:t>1</a:t>
            </a:r>
          </a:p>
        </p:txBody>
      </p:sp>
      <p:sp>
        <p:nvSpPr>
          <p:cNvPr id="95" name="Google Shape;95;p4"/>
          <p:cNvSpPr/>
          <p:nvPr/>
        </p:nvSpPr>
        <p:spPr>
          <a:xfrm>
            <a:off x="7524775" y="1713000"/>
            <a:ext cx="1106400" cy="1498051"/>
          </a:xfrm>
          <a:prstGeom prst="rect">
            <a:avLst/>
          </a:prstGeom>
        </p:spPr>
        <p:txBody>
          <a:bodyPr>
            <a:prstTxWarp prst="textPlain"/>
          </a:bodyPr>
          <a:lstStyle/>
          <a:p>
            <a:pPr lvl="0" algn="ctr"/>
            <a:r>
              <a:rPr b="1" i="0">
                <a:ln>
                  <a:noFill/>
                </a:ln>
                <a:solidFill>
                  <a:srgbClr val="00FFFF">
                    <a:alpha val="13460"/>
                  </a:srgbClr>
                </a:solidFill>
                <a:latin typeface="Montserrat"/>
              </a:rPr>
              <a:t>8</a:t>
            </a:r>
          </a:p>
        </p:txBody>
      </p:sp>
      <p:sp>
        <p:nvSpPr>
          <p:cNvPr id="96" name="Google Shape;96;p4"/>
          <p:cNvSpPr/>
          <p:nvPr/>
        </p:nvSpPr>
        <p:spPr>
          <a:xfrm rot="-5400000">
            <a:off x="7167502" y="893428"/>
            <a:ext cx="564600" cy="4449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rot="5400000">
            <a:off x="8455975" y="4580950"/>
            <a:ext cx="485400" cy="3348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7301600" y="2427892"/>
            <a:ext cx="296397"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99" name="Google Shape;99;p4"/>
          <p:cNvSpPr/>
          <p:nvPr/>
        </p:nvSpPr>
        <p:spPr>
          <a:xfrm>
            <a:off x="8668228" y="988756"/>
            <a:ext cx="354503" cy="423175"/>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00" name="Google Shape;100;p4"/>
          <p:cNvSpPr/>
          <p:nvPr/>
        </p:nvSpPr>
        <p:spPr>
          <a:xfrm>
            <a:off x="8763900" y="3127993"/>
            <a:ext cx="279674" cy="289206"/>
          </a:xfrm>
          <a:prstGeom prst="rect">
            <a:avLst/>
          </a:prstGeom>
        </p:spPr>
        <p:txBody>
          <a:bodyPr>
            <a:prstTxWarp prst="textPlain"/>
          </a:bodyPr>
          <a:lstStyle/>
          <a:p>
            <a:pPr lvl="0" algn="ctr"/>
            <a:r>
              <a:rPr b="1" i="0">
                <a:ln>
                  <a:noFill/>
                </a:ln>
                <a:solidFill>
                  <a:srgbClr val="6AA84F"/>
                </a:solidFill>
                <a:latin typeface="Montserrat"/>
              </a:rPr>
              <a:t>¥</a:t>
            </a:r>
          </a:p>
        </p:txBody>
      </p:sp>
      <p:sp>
        <p:nvSpPr>
          <p:cNvPr id="101" name="Google Shape;101;p4"/>
          <p:cNvSpPr/>
          <p:nvPr/>
        </p:nvSpPr>
        <p:spPr>
          <a:xfrm>
            <a:off x="7233391" y="1950962"/>
            <a:ext cx="236741" cy="289200"/>
          </a:xfrm>
          <a:prstGeom prst="rect">
            <a:avLst/>
          </a:prstGeom>
        </p:spPr>
        <p:txBody>
          <a:bodyPr>
            <a:prstTxWarp prst="textPlain"/>
          </a:bodyPr>
          <a:lstStyle/>
          <a:p>
            <a:pPr lvl="0" algn="ctr"/>
            <a:r>
              <a:rPr b="0" i="0">
                <a:ln>
                  <a:noFill/>
                </a:ln>
                <a:solidFill>
                  <a:srgbClr val="00FFFF">
                    <a:alpha val="13460"/>
                  </a:srgbClr>
                </a:solidFill>
                <a:latin typeface="Abril Fatface"/>
              </a:rPr>
              <a:t>4</a:t>
            </a:r>
          </a:p>
        </p:txBody>
      </p:sp>
      <p:sp>
        <p:nvSpPr>
          <p:cNvPr id="102" name="Google Shape;102;p4"/>
          <p:cNvSpPr/>
          <p:nvPr/>
        </p:nvSpPr>
        <p:spPr>
          <a:xfrm>
            <a:off x="6811905" y="-87455"/>
            <a:ext cx="652469" cy="905451"/>
          </a:xfrm>
          <a:prstGeom prst="rect">
            <a:avLst/>
          </a:prstGeom>
        </p:spPr>
        <p:txBody>
          <a:bodyPr>
            <a:prstTxWarp prst="textPlain"/>
          </a:bodyPr>
          <a:lstStyle/>
          <a:p>
            <a:pPr lvl="0" algn="ctr"/>
            <a:r>
              <a:rPr b="1" i="0">
                <a:ln>
                  <a:noFill/>
                </a:ln>
                <a:solidFill>
                  <a:srgbClr val="00FFFF">
                    <a:alpha val="13460"/>
                  </a:srgbClr>
                </a:solidFill>
                <a:latin typeface="Montserrat"/>
              </a:rPr>
              <a:t>6</a:t>
            </a:r>
          </a:p>
        </p:txBody>
      </p:sp>
      <p:sp>
        <p:nvSpPr>
          <p:cNvPr id="103" name="Google Shape;103;p4"/>
          <p:cNvSpPr/>
          <p:nvPr/>
        </p:nvSpPr>
        <p:spPr>
          <a:xfrm>
            <a:off x="7662627" y="662323"/>
            <a:ext cx="87722" cy="216666"/>
          </a:xfrm>
          <a:prstGeom prst="rect">
            <a:avLst/>
          </a:prstGeom>
        </p:spPr>
        <p:txBody>
          <a:bodyPr>
            <a:prstTxWarp prst="textPlain"/>
          </a:bodyPr>
          <a:lstStyle/>
          <a:p>
            <a:pPr lvl="0" algn="ctr"/>
            <a:r>
              <a:rPr b="1" i="0">
                <a:ln>
                  <a:noFill/>
                </a:ln>
                <a:solidFill>
                  <a:srgbClr val="6AA84F"/>
                </a:solidFill>
                <a:latin typeface="Montserrat"/>
              </a:rPr>
              <a:t>1</a:t>
            </a:r>
          </a:p>
        </p:txBody>
      </p:sp>
      <p:sp>
        <p:nvSpPr>
          <p:cNvPr id="104" name="Google Shape;104;p4"/>
          <p:cNvSpPr/>
          <p:nvPr/>
        </p:nvSpPr>
        <p:spPr>
          <a:xfrm>
            <a:off x="6992802" y="3859303"/>
            <a:ext cx="164400"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105" name="Google Shape;105;p4"/>
          <p:cNvSpPr/>
          <p:nvPr/>
        </p:nvSpPr>
        <p:spPr>
          <a:xfrm>
            <a:off x="6897399" y="729426"/>
            <a:ext cx="236725" cy="344536"/>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106" name="Google Shape;106;p4"/>
          <p:cNvSpPr/>
          <p:nvPr/>
        </p:nvSpPr>
        <p:spPr>
          <a:xfrm>
            <a:off x="8925943" y="4066263"/>
            <a:ext cx="236725" cy="304233"/>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107" name="Google Shape;107;p4"/>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8" name="Shape 108"/>
        <p:cNvGrpSpPr/>
        <p:nvPr/>
      </p:nvGrpSpPr>
      <p:grpSpPr>
        <a:xfrm>
          <a:off x="0" y="0"/>
          <a:ext cx="0" cy="0"/>
          <a:chOff x="0" y="0"/>
          <a:chExt cx="0" cy="0"/>
        </a:xfrm>
      </p:grpSpPr>
      <p:sp>
        <p:nvSpPr>
          <p:cNvPr id="109" name="Google Shape;109;p5"/>
          <p:cNvSpPr/>
          <p:nvPr/>
        </p:nvSpPr>
        <p:spPr>
          <a:xfrm>
            <a:off x="7123399" y="2945300"/>
            <a:ext cx="1604425" cy="2273251"/>
          </a:xfrm>
          <a:prstGeom prst="rect">
            <a:avLst/>
          </a:prstGeom>
        </p:spPr>
        <p:txBody>
          <a:bodyPr>
            <a:prstTxWarp prst="textPlain"/>
          </a:bodyPr>
          <a:lstStyle/>
          <a:p>
            <a:pPr lvl="0" algn="ctr"/>
            <a:r>
              <a:rPr b="1" i="0">
                <a:ln>
                  <a:noFill/>
                </a:ln>
                <a:solidFill>
                  <a:srgbClr val="00BFC9">
                    <a:alpha val="45000"/>
                  </a:srgbClr>
                </a:solidFill>
                <a:latin typeface="Montserrat"/>
              </a:rPr>
              <a:t>5</a:t>
            </a:r>
          </a:p>
        </p:txBody>
      </p:sp>
      <p:sp>
        <p:nvSpPr>
          <p:cNvPr id="110" name="Google Shape;110;p5"/>
          <p:cNvSpPr/>
          <p:nvPr/>
        </p:nvSpPr>
        <p:spPr>
          <a:xfrm>
            <a:off x="8411549" y="1666550"/>
            <a:ext cx="774325" cy="1088276"/>
          </a:xfrm>
          <a:prstGeom prst="rect">
            <a:avLst/>
          </a:prstGeom>
        </p:spPr>
        <p:txBody>
          <a:bodyPr>
            <a:prstTxWarp prst="textPlain"/>
          </a:bodyPr>
          <a:lstStyle/>
          <a:p>
            <a:pPr lvl="0" algn="ctr"/>
            <a:r>
              <a:rPr b="0" i="0">
                <a:ln>
                  <a:noFill/>
                </a:ln>
                <a:solidFill>
                  <a:srgbClr val="00BFC9">
                    <a:alpha val="45000"/>
                  </a:srgbClr>
                </a:solidFill>
                <a:latin typeface="Abril Fatface"/>
              </a:rPr>
              <a:t>3</a:t>
            </a:r>
          </a:p>
        </p:txBody>
      </p:sp>
      <p:sp>
        <p:nvSpPr>
          <p:cNvPr id="111" name="Google Shape;111;p5"/>
          <p:cNvSpPr/>
          <p:nvPr/>
        </p:nvSpPr>
        <p:spPr>
          <a:xfrm>
            <a:off x="6567123" y="2997749"/>
            <a:ext cx="844060" cy="905442"/>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112" name="Google Shape;112;p5"/>
          <p:cNvSpPr/>
          <p:nvPr/>
        </p:nvSpPr>
        <p:spPr>
          <a:xfrm>
            <a:off x="7702425" y="944674"/>
            <a:ext cx="692017" cy="889382"/>
          </a:xfrm>
          <a:prstGeom prst="rect">
            <a:avLst/>
          </a:prstGeom>
        </p:spPr>
        <p:txBody>
          <a:bodyPr>
            <a:prstTxWarp prst="textPlain"/>
          </a:bodyPr>
          <a:lstStyle/>
          <a:p>
            <a:pPr lvl="0" algn="ctr"/>
            <a:r>
              <a:rPr b="0" i="0">
                <a:ln>
                  <a:noFill/>
                </a:ln>
                <a:solidFill>
                  <a:srgbClr val="00FFFF">
                    <a:alpha val="13460"/>
                  </a:srgbClr>
                </a:solidFill>
                <a:latin typeface="Abril Fatface"/>
              </a:rPr>
              <a:t>9</a:t>
            </a:r>
          </a:p>
        </p:txBody>
      </p:sp>
      <p:sp>
        <p:nvSpPr>
          <p:cNvPr id="113" name="Google Shape;113;p5"/>
          <p:cNvSpPr/>
          <p:nvPr/>
        </p:nvSpPr>
        <p:spPr>
          <a:xfrm>
            <a:off x="8482541" y="3571675"/>
            <a:ext cx="432249" cy="668625"/>
          </a:xfrm>
          <a:prstGeom prst="rect">
            <a:avLst/>
          </a:prstGeom>
        </p:spPr>
        <p:txBody>
          <a:bodyPr>
            <a:prstTxWarp prst="textPlain"/>
          </a:bodyPr>
          <a:lstStyle/>
          <a:p>
            <a:pPr lvl="0" algn="ctr"/>
            <a:r>
              <a:rPr b="0" i="0">
                <a:ln>
                  <a:noFill/>
                </a:ln>
                <a:solidFill>
                  <a:srgbClr val="00BFC9">
                    <a:alpha val="45000"/>
                  </a:srgbClr>
                </a:solidFill>
                <a:latin typeface="Abril Fatface"/>
              </a:rPr>
              <a:t>7</a:t>
            </a:r>
          </a:p>
        </p:txBody>
      </p:sp>
      <p:sp>
        <p:nvSpPr>
          <p:cNvPr id="114" name="Google Shape;114;p5"/>
          <p:cNvSpPr/>
          <p:nvPr/>
        </p:nvSpPr>
        <p:spPr>
          <a:xfrm>
            <a:off x="7956575" y="-147125"/>
            <a:ext cx="968665" cy="1446867"/>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115" name="Google Shape;115;p5"/>
          <p:cNvSpPr/>
          <p:nvPr/>
        </p:nvSpPr>
        <p:spPr>
          <a:xfrm>
            <a:off x="7524777" y="-48672"/>
            <a:ext cx="432250" cy="597585"/>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116" name="Google Shape;116;p5"/>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5000"/>
                  </a:srgbClr>
                </a:solidFill>
                <a:latin typeface="Abril Fatface"/>
              </a:rPr>
              <a:t>1</a:t>
            </a:r>
          </a:p>
        </p:txBody>
      </p:sp>
      <p:sp>
        <p:nvSpPr>
          <p:cNvPr id="117" name="Google Shape;117;p5"/>
          <p:cNvSpPr/>
          <p:nvPr/>
        </p:nvSpPr>
        <p:spPr>
          <a:xfrm>
            <a:off x="7524775" y="1713000"/>
            <a:ext cx="1106400" cy="1498051"/>
          </a:xfrm>
          <a:prstGeom prst="rect">
            <a:avLst/>
          </a:prstGeom>
        </p:spPr>
        <p:txBody>
          <a:bodyPr>
            <a:prstTxWarp prst="textPlain"/>
          </a:bodyPr>
          <a:lstStyle/>
          <a:p>
            <a:pPr lvl="0" algn="ctr"/>
            <a:r>
              <a:rPr b="1" i="0">
                <a:ln>
                  <a:noFill/>
                </a:ln>
                <a:solidFill>
                  <a:srgbClr val="00FFFF">
                    <a:alpha val="13460"/>
                  </a:srgbClr>
                </a:solidFill>
                <a:latin typeface="Montserrat"/>
              </a:rPr>
              <a:t>8</a:t>
            </a:r>
          </a:p>
        </p:txBody>
      </p:sp>
      <p:sp>
        <p:nvSpPr>
          <p:cNvPr id="118" name="Google Shape;118;p5"/>
          <p:cNvSpPr/>
          <p:nvPr/>
        </p:nvSpPr>
        <p:spPr>
          <a:xfrm rot="-5400000">
            <a:off x="7167502" y="893428"/>
            <a:ext cx="564600" cy="4449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5400000">
            <a:off x="8455975" y="4580950"/>
            <a:ext cx="485400" cy="3348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7301600" y="2427892"/>
            <a:ext cx="296397"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121" name="Google Shape;121;p5"/>
          <p:cNvSpPr/>
          <p:nvPr/>
        </p:nvSpPr>
        <p:spPr>
          <a:xfrm>
            <a:off x="8668228" y="988756"/>
            <a:ext cx="354503" cy="423175"/>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22" name="Google Shape;122;p5"/>
          <p:cNvSpPr/>
          <p:nvPr/>
        </p:nvSpPr>
        <p:spPr>
          <a:xfrm>
            <a:off x="8763900" y="3127993"/>
            <a:ext cx="279674" cy="289206"/>
          </a:xfrm>
          <a:prstGeom prst="rect">
            <a:avLst/>
          </a:prstGeom>
        </p:spPr>
        <p:txBody>
          <a:bodyPr>
            <a:prstTxWarp prst="textPlain"/>
          </a:bodyPr>
          <a:lstStyle/>
          <a:p>
            <a:pPr lvl="0" algn="ctr"/>
            <a:r>
              <a:rPr b="1" i="0">
                <a:ln>
                  <a:noFill/>
                </a:ln>
                <a:solidFill>
                  <a:srgbClr val="6AA84F"/>
                </a:solidFill>
                <a:latin typeface="Montserrat"/>
              </a:rPr>
              <a:t>¥</a:t>
            </a:r>
          </a:p>
        </p:txBody>
      </p:sp>
      <p:sp>
        <p:nvSpPr>
          <p:cNvPr id="123" name="Google Shape;123;p5"/>
          <p:cNvSpPr/>
          <p:nvPr/>
        </p:nvSpPr>
        <p:spPr>
          <a:xfrm>
            <a:off x="7233391" y="1950962"/>
            <a:ext cx="236741" cy="289200"/>
          </a:xfrm>
          <a:prstGeom prst="rect">
            <a:avLst/>
          </a:prstGeom>
        </p:spPr>
        <p:txBody>
          <a:bodyPr>
            <a:prstTxWarp prst="textPlain"/>
          </a:bodyPr>
          <a:lstStyle/>
          <a:p>
            <a:pPr lvl="0" algn="ctr"/>
            <a:r>
              <a:rPr b="0" i="0">
                <a:ln>
                  <a:noFill/>
                </a:ln>
                <a:solidFill>
                  <a:srgbClr val="00FFFF">
                    <a:alpha val="13460"/>
                  </a:srgbClr>
                </a:solidFill>
                <a:latin typeface="Abril Fatface"/>
              </a:rPr>
              <a:t>4</a:t>
            </a:r>
          </a:p>
        </p:txBody>
      </p:sp>
      <p:sp>
        <p:nvSpPr>
          <p:cNvPr id="124" name="Google Shape;124;p5"/>
          <p:cNvSpPr/>
          <p:nvPr/>
        </p:nvSpPr>
        <p:spPr>
          <a:xfrm>
            <a:off x="6811905" y="-87455"/>
            <a:ext cx="652469" cy="905451"/>
          </a:xfrm>
          <a:prstGeom prst="rect">
            <a:avLst/>
          </a:prstGeom>
        </p:spPr>
        <p:txBody>
          <a:bodyPr>
            <a:prstTxWarp prst="textPlain"/>
          </a:bodyPr>
          <a:lstStyle/>
          <a:p>
            <a:pPr lvl="0" algn="ctr"/>
            <a:r>
              <a:rPr b="1" i="0">
                <a:ln>
                  <a:noFill/>
                </a:ln>
                <a:solidFill>
                  <a:srgbClr val="00FFFF">
                    <a:alpha val="13460"/>
                  </a:srgbClr>
                </a:solidFill>
                <a:latin typeface="Montserrat"/>
              </a:rPr>
              <a:t>6</a:t>
            </a:r>
          </a:p>
        </p:txBody>
      </p:sp>
      <p:sp>
        <p:nvSpPr>
          <p:cNvPr id="125" name="Google Shape;125;p5"/>
          <p:cNvSpPr/>
          <p:nvPr/>
        </p:nvSpPr>
        <p:spPr>
          <a:xfrm>
            <a:off x="7662627" y="662323"/>
            <a:ext cx="87722" cy="216666"/>
          </a:xfrm>
          <a:prstGeom prst="rect">
            <a:avLst/>
          </a:prstGeom>
        </p:spPr>
        <p:txBody>
          <a:bodyPr>
            <a:prstTxWarp prst="textPlain"/>
          </a:bodyPr>
          <a:lstStyle/>
          <a:p>
            <a:pPr lvl="0" algn="ctr"/>
            <a:r>
              <a:rPr b="1" i="0">
                <a:ln>
                  <a:noFill/>
                </a:ln>
                <a:solidFill>
                  <a:srgbClr val="6AA84F"/>
                </a:solidFill>
                <a:latin typeface="Montserrat"/>
              </a:rPr>
              <a:t>1</a:t>
            </a:r>
          </a:p>
        </p:txBody>
      </p:sp>
      <p:sp>
        <p:nvSpPr>
          <p:cNvPr id="126" name="Google Shape;126;p5"/>
          <p:cNvSpPr/>
          <p:nvPr/>
        </p:nvSpPr>
        <p:spPr>
          <a:xfrm>
            <a:off x="6992802" y="3859303"/>
            <a:ext cx="164400"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127" name="Google Shape;127;p5"/>
          <p:cNvSpPr/>
          <p:nvPr/>
        </p:nvSpPr>
        <p:spPr>
          <a:xfrm>
            <a:off x="6897399" y="729426"/>
            <a:ext cx="236725" cy="344536"/>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128" name="Google Shape;128;p5"/>
          <p:cNvSpPr/>
          <p:nvPr/>
        </p:nvSpPr>
        <p:spPr>
          <a:xfrm>
            <a:off x="8925943" y="4066263"/>
            <a:ext cx="236725" cy="304233"/>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129" name="Google Shape;129;p5"/>
          <p:cNvSpPr txBox="1"/>
          <p:nvPr>
            <p:ph type="title"/>
          </p:nvPr>
        </p:nvSpPr>
        <p:spPr>
          <a:xfrm>
            <a:off x="717780" y="780900"/>
            <a:ext cx="5169000" cy="69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0" name="Google Shape;130;p5"/>
          <p:cNvSpPr txBox="1"/>
          <p:nvPr>
            <p:ph idx="1" type="body"/>
          </p:nvPr>
        </p:nvSpPr>
        <p:spPr>
          <a:xfrm>
            <a:off x="717780" y="1513574"/>
            <a:ext cx="5169000" cy="3031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131" name="Google Shape;131;p5"/>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2" name="Shape 132"/>
        <p:cNvGrpSpPr/>
        <p:nvPr/>
      </p:nvGrpSpPr>
      <p:grpSpPr>
        <a:xfrm>
          <a:off x="0" y="0"/>
          <a:ext cx="0" cy="0"/>
          <a:chOff x="0" y="0"/>
          <a:chExt cx="0" cy="0"/>
        </a:xfrm>
      </p:grpSpPr>
      <p:sp>
        <p:nvSpPr>
          <p:cNvPr id="133" name="Google Shape;133;p6"/>
          <p:cNvSpPr/>
          <p:nvPr/>
        </p:nvSpPr>
        <p:spPr>
          <a:xfrm>
            <a:off x="7123399" y="2945300"/>
            <a:ext cx="1604425" cy="2273251"/>
          </a:xfrm>
          <a:prstGeom prst="rect">
            <a:avLst/>
          </a:prstGeom>
        </p:spPr>
        <p:txBody>
          <a:bodyPr>
            <a:prstTxWarp prst="textPlain"/>
          </a:bodyPr>
          <a:lstStyle/>
          <a:p>
            <a:pPr lvl="0" algn="ctr"/>
            <a:r>
              <a:rPr b="1" i="0">
                <a:ln>
                  <a:noFill/>
                </a:ln>
                <a:solidFill>
                  <a:srgbClr val="00BFC9">
                    <a:alpha val="45000"/>
                  </a:srgbClr>
                </a:solidFill>
                <a:latin typeface="Montserrat"/>
              </a:rPr>
              <a:t>5</a:t>
            </a:r>
          </a:p>
        </p:txBody>
      </p:sp>
      <p:sp>
        <p:nvSpPr>
          <p:cNvPr id="134" name="Google Shape;134;p6"/>
          <p:cNvSpPr/>
          <p:nvPr/>
        </p:nvSpPr>
        <p:spPr>
          <a:xfrm>
            <a:off x="8411549" y="1666550"/>
            <a:ext cx="774325" cy="1088276"/>
          </a:xfrm>
          <a:prstGeom prst="rect">
            <a:avLst/>
          </a:prstGeom>
        </p:spPr>
        <p:txBody>
          <a:bodyPr>
            <a:prstTxWarp prst="textPlain"/>
          </a:bodyPr>
          <a:lstStyle/>
          <a:p>
            <a:pPr lvl="0" algn="ctr"/>
            <a:r>
              <a:rPr b="0" i="0">
                <a:ln>
                  <a:noFill/>
                </a:ln>
                <a:solidFill>
                  <a:srgbClr val="00BFC9">
                    <a:alpha val="45000"/>
                  </a:srgbClr>
                </a:solidFill>
                <a:latin typeface="Abril Fatface"/>
              </a:rPr>
              <a:t>3</a:t>
            </a:r>
          </a:p>
        </p:txBody>
      </p:sp>
      <p:sp>
        <p:nvSpPr>
          <p:cNvPr id="135" name="Google Shape;135;p6"/>
          <p:cNvSpPr/>
          <p:nvPr/>
        </p:nvSpPr>
        <p:spPr>
          <a:xfrm>
            <a:off x="6567123" y="2997749"/>
            <a:ext cx="844060" cy="905442"/>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136" name="Google Shape;136;p6"/>
          <p:cNvSpPr/>
          <p:nvPr/>
        </p:nvSpPr>
        <p:spPr>
          <a:xfrm>
            <a:off x="7702425" y="944674"/>
            <a:ext cx="692017" cy="889382"/>
          </a:xfrm>
          <a:prstGeom prst="rect">
            <a:avLst/>
          </a:prstGeom>
        </p:spPr>
        <p:txBody>
          <a:bodyPr>
            <a:prstTxWarp prst="textPlain"/>
          </a:bodyPr>
          <a:lstStyle/>
          <a:p>
            <a:pPr lvl="0" algn="ctr"/>
            <a:r>
              <a:rPr b="0" i="0">
                <a:ln>
                  <a:noFill/>
                </a:ln>
                <a:solidFill>
                  <a:srgbClr val="00FFFF">
                    <a:alpha val="13460"/>
                  </a:srgbClr>
                </a:solidFill>
                <a:latin typeface="Abril Fatface"/>
              </a:rPr>
              <a:t>9</a:t>
            </a:r>
          </a:p>
        </p:txBody>
      </p:sp>
      <p:sp>
        <p:nvSpPr>
          <p:cNvPr id="137" name="Google Shape;137;p6"/>
          <p:cNvSpPr/>
          <p:nvPr/>
        </p:nvSpPr>
        <p:spPr>
          <a:xfrm>
            <a:off x="8482541" y="3571675"/>
            <a:ext cx="432249" cy="668625"/>
          </a:xfrm>
          <a:prstGeom prst="rect">
            <a:avLst/>
          </a:prstGeom>
        </p:spPr>
        <p:txBody>
          <a:bodyPr>
            <a:prstTxWarp prst="textPlain"/>
          </a:bodyPr>
          <a:lstStyle/>
          <a:p>
            <a:pPr lvl="0" algn="ctr"/>
            <a:r>
              <a:rPr b="0" i="0">
                <a:ln>
                  <a:noFill/>
                </a:ln>
                <a:solidFill>
                  <a:srgbClr val="00BFC9">
                    <a:alpha val="45000"/>
                  </a:srgbClr>
                </a:solidFill>
                <a:latin typeface="Abril Fatface"/>
              </a:rPr>
              <a:t>7</a:t>
            </a:r>
          </a:p>
        </p:txBody>
      </p:sp>
      <p:sp>
        <p:nvSpPr>
          <p:cNvPr id="138" name="Google Shape;138;p6"/>
          <p:cNvSpPr/>
          <p:nvPr/>
        </p:nvSpPr>
        <p:spPr>
          <a:xfrm>
            <a:off x="7956575" y="-147125"/>
            <a:ext cx="968665" cy="1446867"/>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139" name="Google Shape;139;p6"/>
          <p:cNvSpPr/>
          <p:nvPr/>
        </p:nvSpPr>
        <p:spPr>
          <a:xfrm>
            <a:off x="7524777" y="-48672"/>
            <a:ext cx="432250" cy="597585"/>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140" name="Google Shape;140;p6"/>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5000"/>
                  </a:srgbClr>
                </a:solidFill>
                <a:latin typeface="Abril Fatface"/>
              </a:rPr>
              <a:t>1</a:t>
            </a:r>
          </a:p>
        </p:txBody>
      </p:sp>
      <p:sp>
        <p:nvSpPr>
          <p:cNvPr id="141" name="Google Shape;141;p6"/>
          <p:cNvSpPr/>
          <p:nvPr/>
        </p:nvSpPr>
        <p:spPr>
          <a:xfrm>
            <a:off x="7524775" y="1713000"/>
            <a:ext cx="1106400" cy="1498051"/>
          </a:xfrm>
          <a:prstGeom prst="rect">
            <a:avLst/>
          </a:prstGeom>
        </p:spPr>
        <p:txBody>
          <a:bodyPr>
            <a:prstTxWarp prst="textPlain"/>
          </a:bodyPr>
          <a:lstStyle/>
          <a:p>
            <a:pPr lvl="0" algn="ctr"/>
            <a:r>
              <a:rPr b="1" i="0">
                <a:ln>
                  <a:noFill/>
                </a:ln>
                <a:solidFill>
                  <a:srgbClr val="00FFFF">
                    <a:alpha val="13460"/>
                  </a:srgbClr>
                </a:solidFill>
                <a:latin typeface="Montserrat"/>
              </a:rPr>
              <a:t>8</a:t>
            </a:r>
          </a:p>
        </p:txBody>
      </p:sp>
      <p:sp>
        <p:nvSpPr>
          <p:cNvPr id="142" name="Google Shape;142;p6"/>
          <p:cNvSpPr/>
          <p:nvPr/>
        </p:nvSpPr>
        <p:spPr>
          <a:xfrm rot="-5400000">
            <a:off x="7167502" y="893428"/>
            <a:ext cx="564600" cy="4449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rot="5400000">
            <a:off x="8455975" y="4580950"/>
            <a:ext cx="485400" cy="3348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7301600" y="2427892"/>
            <a:ext cx="296397"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145" name="Google Shape;145;p6"/>
          <p:cNvSpPr/>
          <p:nvPr/>
        </p:nvSpPr>
        <p:spPr>
          <a:xfrm>
            <a:off x="8668228" y="988756"/>
            <a:ext cx="354503" cy="423175"/>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46" name="Google Shape;146;p6"/>
          <p:cNvSpPr/>
          <p:nvPr/>
        </p:nvSpPr>
        <p:spPr>
          <a:xfrm>
            <a:off x="8763900" y="3127993"/>
            <a:ext cx="279674" cy="289206"/>
          </a:xfrm>
          <a:prstGeom prst="rect">
            <a:avLst/>
          </a:prstGeom>
        </p:spPr>
        <p:txBody>
          <a:bodyPr>
            <a:prstTxWarp prst="textPlain"/>
          </a:bodyPr>
          <a:lstStyle/>
          <a:p>
            <a:pPr lvl="0" algn="ctr"/>
            <a:r>
              <a:rPr b="1" i="0">
                <a:ln>
                  <a:noFill/>
                </a:ln>
                <a:solidFill>
                  <a:srgbClr val="6AA84F"/>
                </a:solidFill>
                <a:latin typeface="Montserrat"/>
              </a:rPr>
              <a:t>¥</a:t>
            </a:r>
          </a:p>
        </p:txBody>
      </p:sp>
      <p:sp>
        <p:nvSpPr>
          <p:cNvPr id="147" name="Google Shape;147;p6"/>
          <p:cNvSpPr/>
          <p:nvPr/>
        </p:nvSpPr>
        <p:spPr>
          <a:xfrm>
            <a:off x="7233391" y="1950962"/>
            <a:ext cx="236741" cy="289200"/>
          </a:xfrm>
          <a:prstGeom prst="rect">
            <a:avLst/>
          </a:prstGeom>
        </p:spPr>
        <p:txBody>
          <a:bodyPr>
            <a:prstTxWarp prst="textPlain"/>
          </a:bodyPr>
          <a:lstStyle/>
          <a:p>
            <a:pPr lvl="0" algn="ctr"/>
            <a:r>
              <a:rPr b="0" i="0">
                <a:ln>
                  <a:noFill/>
                </a:ln>
                <a:solidFill>
                  <a:srgbClr val="00FFFF">
                    <a:alpha val="13460"/>
                  </a:srgbClr>
                </a:solidFill>
                <a:latin typeface="Abril Fatface"/>
              </a:rPr>
              <a:t>4</a:t>
            </a:r>
          </a:p>
        </p:txBody>
      </p:sp>
      <p:sp>
        <p:nvSpPr>
          <p:cNvPr id="148" name="Google Shape;148;p6"/>
          <p:cNvSpPr/>
          <p:nvPr/>
        </p:nvSpPr>
        <p:spPr>
          <a:xfrm>
            <a:off x="6811905" y="-87455"/>
            <a:ext cx="652469" cy="905451"/>
          </a:xfrm>
          <a:prstGeom prst="rect">
            <a:avLst/>
          </a:prstGeom>
        </p:spPr>
        <p:txBody>
          <a:bodyPr>
            <a:prstTxWarp prst="textPlain"/>
          </a:bodyPr>
          <a:lstStyle/>
          <a:p>
            <a:pPr lvl="0" algn="ctr"/>
            <a:r>
              <a:rPr b="1" i="0">
                <a:ln>
                  <a:noFill/>
                </a:ln>
                <a:solidFill>
                  <a:srgbClr val="00FFFF">
                    <a:alpha val="13460"/>
                  </a:srgbClr>
                </a:solidFill>
                <a:latin typeface="Montserrat"/>
              </a:rPr>
              <a:t>6</a:t>
            </a:r>
          </a:p>
        </p:txBody>
      </p:sp>
      <p:sp>
        <p:nvSpPr>
          <p:cNvPr id="149" name="Google Shape;149;p6"/>
          <p:cNvSpPr/>
          <p:nvPr/>
        </p:nvSpPr>
        <p:spPr>
          <a:xfrm>
            <a:off x="7662627" y="662323"/>
            <a:ext cx="87722" cy="216666"/>
          </a:xfrm>
          <a:prstGeom prst="rect">
            <a:avLst/>
          </a:prstGeom>
        </p:spPr>
        <p:txBody>
          <a:bodyPr>
            <a:prstTxWarp prst="textPlain"/>
          </a:bodyPr>
          <a:lstStyle/>
          <a:p>
            <a:pPr lvl="0" algn="ctr"/>
            <a:r>
              <a:rPr b="1" i="0">
                <a:ln>
                  <a:noFill/>
                </a:ln>
                <a:solidFill>
                  <a:srgbClr val="6AA84F"/>
                </a:solidFill>
                <a:latin typeface="Montserrat"/>
              </a:rPr>
              <a:t>1</a:t>
            </a:r>
          </a:p>
        </p:txBody>
      </p:sp>
      <p:sp>
        <p:nvSpPr>
          <p:cNvPr id="150" name="Google Shape;150;p6"/>
          <p:cNvSpPr/>
          <p:nvPr/>
        </p:nvSpPr>
        <p:spPr>
          <a:xfrm>
            <a:off x="6992802" y="3859303"/>
            <a:ext cx="164400"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151" name="Google Shape;151;p6"/>
          <p:cNvSpPr/>
          <p:nvPr/>
        </p:nvSpPr>
        <p:spPr>
          <a:xfrm>
            <a:off x="6897399" y="729426"/>
            <a:ext cx="236725" cy="344536"/>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152" name="Google Shape;152;p6"/>
          <p:cNvSpPr/>
          <p:nvPr/>
        </p:nvSpPr>
        <p:spPr>
          <a:xfrm>
            <a:off x="8925943" y="4066263"/>
            <a:ext cx="236725" cy="304233"/>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153" name="Google Shape;153;p6"/>
          <p:cNvSpPr txBox="1"/>
          <p:nvPr>
            <p:ph type="title"/>
          </p:nvPr>
        </p:nvSpPr>
        <p:spPr>
          <a:xfrm>
            <a:off x="735875" y="780900"/>
            <a:ext cx="5917200" cy="69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54" name="Google Shape;154;p6"/>
          <p:cNvSpPr txBox="1"/>
          <p:nvPr>
            <p:ph idx="1" type="body"/>
          </p:nvPr>
        </p:nvSpPr>
        <p:spPr>
          <a:xfrm>
            <a:off x="735875" y="1478400"/>
            <a:ext cx="2667600" cy="3447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55" name="Google Shape;155;p6"/>
          <p:cNvSpPr txBox="1"/>
          <p:nvPr>
            <p:ph idx="2" type="body"/>
          </p:nvPr>
        </p:nvSpPr>
        <p:spPr>
          <a:xfrm>
            <a:off x="3563910" y="1478400"/>
            <a:ext cx="2667600" cy="3447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56" name="Google Shape;156;p6"/>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57" name="Shape 157"/>
        <p:cNvGrpSpPr/>
        <p:nvPr/>
      </p:nvGrpSpPr>
      <p:grpSpPr>
        <a:xfrm>
          <a:off x="0" y="0"/>
          <a:ext cx="0" cy="0"/>
          <a:chOff x="0" y="0"/>
          <a:chExt cx="0" cy="0"/>
        </a:xfrm>
      </p:grpSpPr>
      <p:sp>
        <p:nvSpPr>
          <p:cNvPr id="158" name="Google Shape;158;p7"/>
          <p:cNvSpPr/>
          <p:nvPr/>
        </p:nvSpPr>
        <p:spPr>
          <a:xfrm>
            <a:off x="7123399" y="2945300"/>
            <a:ext cx="1604425" cy="2273251"/>
          </a:xfrm>
          <a:prstGeom prst="rect">
            <a:avLst/>
          </a:prstGeom>
        </p:spPr>
        <p:txBody>
          <a:bodyPr>
            <a:prstTxWarp prst="textPlain"/>
          </a:bodyPr>
          <a:lstStyle/>
          <a:p>
            <a:pPr lvl="0" algn="ctr"/>
            <a:r>
              <a:rPr b="1" i="0">
                <a:ln>
                  <a:noFill/>
                </a:ln>
                <a:solidFill>
                  <a:srgbClr val="00BFC9">
                    <a:alpha val="45000"/>
                  </a:srgbClr>
                </a:solidFill>
                <a:latin typeface="Montserrat"/>
              </a:rPr>
              <a:t>5</a:t>
            </a:r>
          </a:p>
        </p:txBody>
      </p:sp>
      <p:sp>
        <p:nvSpPr>
          <p:cNvPr id="159" name="Google Shape;159;p7"/>
          <p:cNvSpPr/>
          <p:nvPr/>
        </p:nvSpPr>
        <p:spPr>
          <a:xfrm>
            <a:off x="8411549" y="1666550"/>
            <a:ext cx="774325" cy="1088276"/>
          </a:xfrm>
          <a:prstGeom prst="rect">
            <a:avLst/>
          </a:prstGeom>
        </p:spPr>
        <p:txBody>
          <a:bodyPr>
            <a:prstTxWarp prst="textPlain"/>
          </a:bodyPr>
          <a:lstStyle/>
          <a:p>
            <a:pPr lvl="0" algn="ctr"/>
            <a:r>
              <a:rPr b="0" i="0">
                <a:ln>
                  <a:noFill/>
                </a:ln>
                <a:solidFill>
                  <a:srgbClr val="00BFC9">
                    <a:alpha val="45000"/>
                  </a:srgbClr>
                </a:solidFill>
                <a:latin typeface="Abril Fatface"/>
              </a:rPr>
              <a:t>3</a:t>
            </a:r>
          </a:p>
        </p:txBody>
      </p:sp>
      <p:sp>
        <p:nvSpPr>
          <p:cNvPr id="160" name="Google Shape;160;p7"/>
          <p:cNvSpPr/>
          <p:nvPr/>
        </p:nvSpPr>
        <p:spPr>
          <a:xfrm>
            <a:off x="6567123" y="2997749"/>
            <a:ext cx="844060" cy="905442"/>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161" name="Google Shape;161;p7"/>
          <p:cNvSpPr/>
          <p:nvPr/>
        </p:nvSpPr>
        <p:spPr>
          <a:xfrm>
            <a:off x="7702425" y="944674"/>
            <a:ext cx="692017" cy="889382"/>
          </a:xfrm>
          <a:prstGeom prst="rect">
            <a:avLst/>
          </a:prstGeom>
        </p:spPr>
        <p:txBody>
          <a:bodyPr>
            <a:prstTxWarp prst="textPlain"/>
          </a:bodyPr>
          <a:lstStyle/>
          <a:p>
            <a:pPr lvl="0" algn="ctr"/>
            <a:r>
              <a:rPr b="0" i="0">
                <a:ln>
                  <a:noFill/>
                </a:ln>
                <a:solidFill>
                  <a:srgbClr val="00FFFF">
                    <a:alpha val="13460"/>
                  </a:srgbClr>
                </a:solidFill>
                <a:latin typeface="Abril Fatface"/>
              </a:rPr>
              <a:t>9</a:t>
            </a:r>
          </a:p>
        </p:txBody>
      </p:sp>
      <p:sp>
        <p:nvSpPr>
          <p:cNvPr id="162" name="Google Shape;162;p7"/>
          <p:cNvSpPr/>
          <p:nvPr/>
        </p:nvSpPr>
        <p:spPr>
          <a:xfrm>
            <a:off x="8482541" y="3571675"/>
            <a:ext cx="432249" cy="668625"/>
          </a:xfrm>
          <a:prstGeom prst="rect">
            <a:avLst/>
          </a:prstGeom>
        </p:spPr>
        <p:txBody>
          <a:bodyPr>
            <a:prstTxWarp prst="textPlain"/>
          </a:bodyPr>
          <a:lstStyle/>
          <a:p>
            <a:pPr lvl="0" algn="ctr"/>
            <a:r>
              <a:rPr b="0" i="0">
                <a:ln>
                  <a:noFill/>
                </a:ln>
                <a:solidFill>
                  <a:srgbClr val="00BFC9">
                    <a:alpha val="45000"/>
                  </a:srgbClr>
                </a:solidFill>
                <a:latin typeface="Abril Fatface"/>
              </a:rPr>
              <a:t>7</a:t>
            </a:r>
          </a:p>
        </p:txBody>
      </p:sp>
      <p:sp>
        <p:nvSpPr>
          <p:cNvPr id="163" name="Google Shape;163;p7"/>
          <p:cNvSpPr/>
          <p:nvPr/>
        </p:nvSpPr>
        <p:spPr>
          <a:xfrm>
            <a:off x="7956575" y="-147125"/>
            <a:ext cx="968665" cy="1446867"/>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164" name="Google Shape;164;p7"/>
          <p:cNvSpPr/>
          <p:nvPr/>
        </p:nvSpPr>
        <p:spPr>
          <a:xfrm>
            <a:off x="7524777" y="-48672"/>
            <a:ext cx="432250" cy="597585"/>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165" name="Google Shape;165;p7"/>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5000"/>
                  </a:srgbClr>
                </a:solidFill>
                <a:latin typeface="Abril Fatface"/>
              </a:rPr>
              <a:t>1</a:t>
            </a:r>
          </a:p>
        </p:txBody>
      </p:sp>
      <p:sp>
        <p:nvSpPr>
          <p:cNvPr id="166" name="Google Shape;166;p7"/>
          <p:cNvSpPr/>
          <p:nvPr/>
        </p:nvSpPr>
        <p:spPr>
          <a:xfrm>
            <a:off x="7524775" y="1713000"/>
            <a:ext cx="1106400" cy="1498051"/>
          </a:xfrm>
          <a:prstGeom prst="rect">
            <a:avLst/>
          </a:prstGeom>
        </p:spPr>
        <p:txBody>
          <a:bodyPr>
            <a:prstTxWarp prst="textPlain"/>
          </a:bodyPr>
          <a:lstStyle/>
          <a:p>
            <a:pPr lvl="0" algn="ctr"/>
            <a:r>
              <a:rPr b="1" i="0">
                <a:ln>
                  <a:noFill/>
                </a:ln>
                <a:solidFill>
                  <a:srgbClr val="00FFFF">
                    <a:alpha val="13460"/>
                  </a:srgbClr>
                </a:solidFill>
                <a:latin typeface="Montserrat"/>
              </a:rPr>
              <a:t>8</a:t>
            </a:r>
          </a:p>
        </p:txBody>
      </p:sp>
      <p:sp>
        <p:nvSpPr>
          <p:cNvPr id="167" name="Google Shape;167;p7"/>
          <p:cNvSpPr/>
          <p:nvPr/>
        </p:nvSpPr>
        <p:spPr>
          <a:xfrm rot="-5400000">
            <a:off x="7167502" y="893428"/>
            <a:ext cx="564600" cy="4449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rot="5400000">
            <a:off x="8455975" y="4580950"/>
            <a:ext cx="485400" cy="3348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7301600" y="2427892"/>
            <a:ext cx="296397"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170" name="Google Shape;170;p7"/>
          <p:cNvSpPr/>
          <p:nvPr/>
        </p:nvSpPr>
        <p:spPr>
          <a:xfrm>
            <a:off x="8668228" y="988756"/>
            <a:ext cx="354503" cy="423175"/>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71" name="Google Shape;171;p7"/>
          <p:cNvSpPr/>
          <p:nvPr/>
        </p:nvSpPr>
        <p:spPr>
          <a:xfrm>
            <a:off x="8763900" y="3127993"/>
            <a:ext cx="279674" cy="289206"/>
          </a:xfrm>
          <a:prstGeom prst="rect">
            <a:avLst/>
          </a:prstGeom>
        </p:spPr>
        <p:txBody>
          <a:bodyPr>
            <a:prstTxWarp prst="textPlain"/>
          </a:bodyPr>
          <a:lstStyle/>
          <a:p>
            <a:pPr lvl="0" algn="ctr"/>
            <a:r>
              <a:rPr b="1" i="0">
                <a:ln>
                  <a:noFill/>
                </a:ln>
                <a:solidFill>
                  <a:srgbClr val="6AA84F"/>
                </a:solidFill>
                <a:latin typeface="Montserrat"/>
              </a:rPr>
              <a:t>¥</a:t>
            </a:r>
          </a:p>
        </p:txBody>
      </p:sp>
      <p:sp>
        <p:nvSpPr>
          <p:cNvPr id="172" name="Google Shape;172;p7"/>
          <p:cNvSpPr/>
          <p:nvPr/>
        </p:nvSpPr>
        <p:spPr>
          <a:xfrm>
            <a:off x="7233391" y="1950962"/>
            <a:ext cx="236741" cy="289200"/>
          </a:xfrm>
          <a:prstGeom prst="rect">
            <a:avLst/>
          </a:prstGeom>
        </p:spPr>
        <p:txBody>
          <a:bodyPr>
            <a:prstTxWarp prst="textPlain"/>
          </a:bodyPr>
          <a:lstStyle/>
          <a:p>
            <a:pPr lvl="0" algn="ctr"/>
            <a:r>
              <a:rPr b="0" i="0">
                <a:ln>
                  <a:noFill/>
                </a:ln>
                <a:solidFill>
                  <a:srgbClr val="00FFFF">
                    <a:alpha val="13460"/>
                  </a:srgbClr>
                </a:solidFill>
                <a:latin typeface="Abril Fatface"/>
              </a:rPr>
              <a:t>4</a:t>
            </a:r>
          </a:p>
        </p:txBody>
      </p:sp>
      <p:sp>
        <p:nvSpPr>
          <p:cNvPr id="173" name="Google Shape;173;p7"/>
          <p:cNvSpPr/>
          <p:nvPr/>
        </p:nvSpPr>
        <p:spPr>
          <a:xfrm>
            <a:off x="6811905" y="-87455"/>
            <a:ext cx="652469" cy="905451"/>
          </a:xfrm>
          <a:prstGeom prst="rect">
            <a:avLst/>
          </a:prstGeom>
        </p:spPr>
        <p:txBody>
          <a:bodyPr>
            <a:prstTxWarp prst="textPlain"/>
          </a:bodyPr>
          <a:lstStyle/>
          <a:p>
            <a:pPr lvl="0" algn="ctr"/>
            <a:r>
              <a:rPr b="1" i="0">
                <a:ln>
                  <a:noFill/>
                </a:ln>
                <a:solidFill>
                  <a:srgbClr val="00FFFF">
                    <a:alpha val="13460"/>
                  </a:srgbClr>
                </a:solidFill>
                <a:latin typeface="Montserrat"/>
              </a:rPr>
              <a:t>6</a:t>
            </a:r>
          </a:p>
        </p:txBody>
      </p:sp>
      <p:sp>
        <p:nvSpPr>
          <p:cNvPr id="174" name="Google Shape;174;p7"/>
          <p:cNvSpPr/>
          <p:nvPr/>
        </p:nvSpPr>
        <p:spPr>
          <a:xfrm>
            <a:off x="7662627" y="662323"/>
            <a:ext cx="87722" cy="216666"/>
          </a:xfrm>
          <a:prstGeom prst="rect">
            <a:avLst/>
          </a:prstGeom>
        </p:spPr>
        <p:txBody>
          <a:bodyPr>
            <a:prstTxWarp prst="textPlain"/>
          </a:bodyPr>
          <a:lstStyle/>
          <a:p>
            <a:pPr lvl="0" algn="ctr"/>
            <a:r>
              <a:rPr b="1" i="0">
                <a:ln>
                  <a:noFill/>
                </a:ln>
                <a:solidFill>
                  <a:srgbClr val="6AA84F"/>
                </a:solidFill>
                <a:latin typeface="Montserrat"/>
              </a:rPr>
              <a:t>1</a:t>
            </a:r>
          </a:p>
        </p:txBody>
      </p:sp>
      <p:sp>
        <p:nvSpPr>
          <p:cNvPr id="175" name="Google Shape;175;p7"/>
          <p:cNvSpPr/>
          <p:nvPr/>
        </p:nvSpPr>
        <p:spPr>
          <a:xfrm>
            <a:off x="6992802" y="3859303"/>
            <a:ext cx="164400"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176" name="Google Shape;176;p7"/>
          <p:cNvSpPr/>
          <p:nvPr/>
        </p:nvSpPr>
        <p:spPr>
          <a:xfrm>
            <a:off x="6897399" y="729426"/>
            <a:ext cx="236725" cy="344536"/>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177" name="Google Shape;177;p7"/>
          <p:cNvSpPr/>
          <p:nvPr/>
        </p:nvSpPr>
        <p:spPr>
          <a:xfrm>
            <a:off x="8925943" y="4066263"/>
            <a:ext cx="236725" cy="304233"/>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178" name="Google Shape;178;p7"/>
          <p:cNvSpPr txBox="1"/>
          <p:nvPr>
            <p:ph type="title"/>
          </p:nvPr>
        </p:nvSpPr>
        <p:spPr>
          <a:xfrm>
            <a:off x="735875" y="780900"/>
            <a:ext cx="5917200" cy="69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79" name="Google Shape;179;p7"/>
          <p:cNvSpPr txBox="1"/>
          <p:nvPr>
            <p:ph idx="1" type="body"/>
          </p:nvPr>
        </p:nvSpPr>
        <p:spPr>
          <a:xfrm>
            <a:off x="735875" y="1478400"/>
            <a:ext cx="1771500" cy="3447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80" name="Google Shape;180;p7"/>
          <p:cNvSpPr txBox="1"/>
          <p:nvPr>
            <p:ph idx="2" type="body"/>
          </p:nvPr>
        </p:nvSpPr>
        <p:spPr>
          <a:xfrm>
            <a:off x="2597935" y="1478400"/>
            <a:ext cx="1771500" cy="3447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81" name="Google Shape;181;p7"/>
          <p:cNvSpPr txBox="1"/>
          <p:nvPr>
            <p:ph idx="3" type="body"/>
          </p:nvPr>
        </p:nvSpPr>
        <p:spPr>
          <a:xfrm>
            <a:off x="4459994" y="1478400"/>
            <a:ext cx="1771500" cy="3447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82" name="Google Shape;182;p7"/>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7123399" y="2945300"/>
            <a:ext cx="1604425" cy="2273251"/>
          </a:xfrm>
          <a:prstGeom prst="rect">
            <a:avLst/>
          </a:prstGeom>
        </p:spPr>
        <p:txBody>
          <a:bodyPr>
            <a:prstTxWarp prst="textPlain"/>
          </a:bodyPr>
          <a:lstStyle/>
          <a:p>
            <a:pPr lvl="0" algn="ctr"/>
            <a:r>
              <a:rPr b="1" i="0">
                <a:ln>
                  <a:noFill/>
                </a:ln>
                <a:solidFill>
                  <a:srgbClr val="00BFC9">
                    <a:alpha val="45000"/>
                  </a:srgbClr>
                </a:solidFill>
                <a:latin typeface="Montserrat"/>
              </a:rPr>
              <a:t>5</a:t>
            </a:r>
          </a:p>
        </p:txBody>
      </p:sp>
      <p:sp>
        <p:nvSpPr>
          <p:cNvPr id="185" name="Google Shape;185;p8"/>
          <p:cNvSpPr/>
          <p:nvPr/>
        </p:nvSpPr>
        <p:spPr>
          <a:xfrm>
            <a:off x="8411549" y="1666550"/>
            <a:ext cx="774325" cy="1088276"/>
          </a:xfrm>
          <a:prstGeom prst="rect">
            <a:avLst/>
          </a:prstGeom>
        </p:spPr>
        <p:txBody>
          <a:bodyPr>
            <a:prstTxWarp prst="textPlain"/>
          </a:bodyPr>
          <a:lstStyle/>
          <a:p>
            <a:pPr lvl="0" algn="ctr"/>
            <a:r>
              <a:rPr b="0" i="0">
                <a:ln>
                  <a:noFill/>
                </a:ln>
                <a:solidFill>
                  <a:srgbClr val="00BFC9">
                    <a:alpha val="45000"/>
                  </a:srgbClr>
                </a:solidFill>
                <a:latin typeface="Abril Fatface"/>
              </a:rPr>
              <a:t>3</a:t>
            </a:r>
          </a:p>
        </p:txBody>
      </p:sp>
      <p:sp>
        <p:nvSpPr>
          <p:cNvPr id="186" name="Google Shape;186;p8"/>
          <p:cNvSpPr/>
          <p:nvPr/>
        </p:nvSpPr>
        <p:spPr>
          <a:xfrm>
            <a:off x="6567123" y="2997749"/>
            <a:ext cx="844060" cy="905442"/>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187" name="Google Shape;187;p8"/>
          <p:cNvSpPr/>
          <p:nvPr/>
        </p:nvSpPr>
        <p:spPr>
          <a:xfrm>
            <a:off x="7702425" y="944674"/>
            <a:ext cx="692017" cy="889382"/>
          </a:xfrm>
          <a:prstGeom prst="rect">
            <a:avLst/>
          </a:prstGeom>
        </p:spPr>
        <p:txBody>
          <a:bodyPr>
            <a:prstTxWarp prst="textPlain"/>
          </a:bodyPr>
          <a:lstStyle/>
          <a:p>
            <a:pPr lvl="0" algn="ctr"/>
            <a:r>
              <a:rPr b="0" i="0">
                <a:ln>
                  <a:noFill/>
                </a:ln>
                <a:solidFill>
                  <a:srgbClr val="00FFFF">
                    <a:alpha val="13460"/>
                  </a:srgbClr>
                </a:solidFill>
                <a:latin typeface="Abril Fatface"/>
              </a:rPr>
              <a:t>9</a:t>
            </a:r>
          </a:p>
        </p:txBody>
      </p:sp>
      <p:sp>
        <p:nvSpPr>
          <p:cNvPr id="188" name="Google Shape;188;p8"/>
          <p:cNvSpPr/>
          <p:nvPr/>
        </p:nvSpPr>
        <p:spPr>
          <a:xfrm>
            <a:off x="8482541" y="3571675"/>
            <a:ext cx="432249" cy="668625"/>
          </a:xfrm>
          <a:prstGeom prst="rect">
            <a:avLst/>
          </a:prstGeom>
        </p:spPr>
        <p:txBody>
          <a:bodyPr>
            <a:prstTxWarp prst="textPlain"/>
          </a:bodyPr>
          <a:lstStyle/>
          <a:p>
            <a:pPr lvl="0" algn="ctr"/>
            <a:r>
              <a:rPr b="0" i="0">
                <a:ln>
                  <a:noFill/>
                </a:ln>
                <a:solidFill>
                  <a:srgbClr val="00BFC9">
                    <a:alpha val="45000"/>
                  </a:srgbClr>
                </a:solidFill>
                <a:latin typeface="Abril Fatface"/>
              </a:rPr>
              <a:t>7</a:t>
            </a:r>
          </a:p>
        </p:txBody>
      </p:sp>
      <p:sp>
        <p:nvSpPr>
          <p:cNvPr id="189" name="Google Shape;189;p8"/>
          <p:cNvSpPr/>
          <p:nvPr/>
        </p:nvSpPr>
        <p:spPr>
          <a:xfrm>
            <a:off x="7956575" y="-147125"/>
            <a:ext cx="968665" cy="1446867"/>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190" name="Google Shape;190;p8"/>
          <p:cNvSpPr/>
          <p:nvPr/>
        </p:nvSpPr>
        <p:spPr>
          <a:xfrm>
            <a:off x="7524777" y="-48672"/>
            <a:ext cx="432250" cy="597585"/>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191" name="Google Shape;191;p8"/>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5000"/>
                  </a:srgbClr>
                </a:solidFill>
                <a:latin typeface="Abril Fatface"/>
              </a:rPr>
              <a:t>1</a:t>
            </a:r>
          </a:p>
        </p:txBody>
      </p:sp>
      <p:sp>
        <p:nvSpPr>
          <p:cNvPr id="192" name="Google Shape;192;p8"/>
          <p:cNvSpPr/>
          <p:nvPr/>
        </p:nvSpPr>
        <p:spPr>
          <a:xfrm>
            <a:off x="7524775" y="1713000"/>
            <a:ext cx="1106400" cy="1498051"/>
          </a:xfrm>
          <a:prstGeom prst="rect">
            <a:avLst/>
          </a:prstGeom>
        </p:spPr>
        <p:txBody>
          <a:bodyPr>
            <a:prstTxWarp prst="textPlain"/>
          </a:bodyPr>
          <a:lstStyle/>
          <a:p>
            <a:pPr lvl="0" algn="ctr"/>
            <a:r>
              <a:rPr b="1" i="0">
                <a:ln>
                  <a:noFill/>
                </a:ln>
                <a:solidFill>
                  <a:srgbClr val="00FFFF">
                    <a:alpha val="13460"/>
                  </a:srgbClr>
                </a:solidFill>
                <a:latin typeface="Montserrat"/>
              </a:rPr>
              <a:t>8</a:t>
            </a:r>
          </a:p>
        </p:txBody>
      </p:sp>
      <p:sp>
        <p:nvSpPr>
          <p:cNvPr id="193" name="Google Shape;193;p8"/>
          <p:cNvSpPr/>
          <p:nvPr/>
        </p:nvSpPr>
        <p:spPr>
          <a:xfrm rot="-5400000">
            <a:off x="7167502" y="893428"/>
            <a:ext cx="564600" cy="4449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rot="5400000">
            <a:off x="8455975" y="4580950"/>
            <a:ext cx="485400" cy="3348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7301600" y="2427892"/>
            <a:ext cx="296397"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196" name="Google Shape;196;p8"/>
          <p:cNvSpPr/>
          <p:nvPr/>
        </p:nvSpPr>
        <p:spPr>
          <a:xfrm>
            <a:off x="8668228" y="988756"/>
            <a:ext cx="354503" cy="423175"/>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97" name="Google Shape;197;p8"/>
          <p:cNvSpPr/>
          <p:nvPr/>
        </p:nvSpPr>
        <p:spPr>
          <a:xfrm>
            <a:off x="8763900" y="3127993"/>
            <a:ext cx="279674" cy="289206"/>
          </a:xfrm>
          <a:prstGeom prst="rect">
            <a:avLst/>
          </a:prstGeom>
        </p:spPr>
        <p:txBody>
          <a:bodyPr>
            <a:prstTxWarp prst="textPlain"/>
          </a:bodyPr>
          <a:lstStyle/>
          <a:p>
            <a:pPr lvl="0" algn="ctr"/>
            <a:r>
              <a:rPr b="1" i="0">
                <a:ln>
                  <a:noFill/>
                </a:ln>
                <a:solidFill>
                  <a:srgbClr val="6AA84F"/>
                </a:solidFill>
                <a:latin typeface="Montserrat"/>
              </a:rPr>
              <a:t>¥</a:t>
            </a:r>
          </a:p>
        </p:txBody>
      </p:sp>
      <p:sp>
        <p:nvSpPr>
          <p:cNvPr id="198" name="Google Shape;198;p8"/>
          <p:cNvSpPr/>
          <p:nvPr/>
        </p:nvSpPr>
        <p:spPr>
          <a:xfrm>
            <a:off x="7233391" y="1950962"/>
            <a:ext cx="236741" cy="289200"/>
          </a:xfrm>
          <a:prstGeom prst="rect">
            <a:avLst/>
          </a:prstGeom>
        </p:spPr>
        <p:txBody>
          <a:bodyPr>
            <a:prstTxWarp prst="textPlain"/>
          </a:bodyPr>
          <a:lstStyle/>
          <a:p>
            <a:pPr lvl="0" algn="ctr"/>
            <a:r>
              <a:rPr b="0" i="0">
                <a:ln>
                  <a:noFill/>
                </a:ln>
                <a:solidFill>
                  <a:srgbClr val="00FFFF">
                    <a:alpha val="13460"/>
                  </a:srgbClr>
                </a:solidFill>
                <a:latin typeface="Abril Fatface"/>
              </a:rPr>
              <a:t>4</a:t>
            </a:r>
          </a:p>
        </p:txBody>
      </p:sp>
      <p:sp>
        <p:nvSpPr>
          <p:cNvPr id="199" name="Google Shape;199;p8"/>
          <p:cNvSpPr/>
          <p:nvPr/>
        </p:nvSpPr>
        <p:spPr>
          <a:xfrm>
            <a:off x="6811905" y="-87455"/>
            <a:ext cx="652469" cy="905451"/>
          </a:xfrm>
          <a:prstGeom prst="rect">
            <a:avLst/>
          </a:prstGeom>
        </p:spPr>
        <p:txBody>
          <a:bodyPr>
            <a:prstTxWarp prst="textPlain"/>
          </a:bodyPr>
          <a:lstStyle/>
          <a:p>
            <a:pPr lvl="0" algn="ctr"/>
            <a:r>
              <a:rPr b="1" i="0">
                <a:ln>
                  <a:noFill/>
                </a:ln>
                <a:solidFill>
                  <a:srgbClr val="00FFFF">
                    <a:alpha val="13460"/>
                  </a:srgbClr>
                </a:solidFill>
                <a:latin typeface="Montserrat"/>
              </a:rPr>
              <a:t>6</a:t>
            </a:r>
          </a:p>
        </p:txBody>
      </p:sp>
      <p:sp>
        <p:nvSpPr>
          <p:cNvPr id="200" name="Google Shape;200;p8"/>
          <p:cNvSpPr/>
          <p:nvPr/>
        </p:nvSpPr>
        <p:spPr>
          <a:xfrm>
            <a:off x="7662627" y="662323"/>
            <a:ext cx="87722" cy="216666"/>
          </a:xfrm>
          <a:prstGeom prst="rect">
            <a:avLst/>
          </a:prstGeom>
        </p:spPr>
        <p:txBody>
          <a:bodyPr>
            <a:prstTxWarp prst="textPlain"/>
          </a:bodyPr>
          <a:lstStyle/>
          <a:p>
            <a:pPr lvl="0" algn="ctr"/>
            <a:r>
              <a:rPr b="1" i="0">
                <a:ln>
                  <a:noFill/>
                </a:ln>
                <a:solidFill>
                  <a:srgbClr val="6AA84F"/>
                </a:solidFill>
                <a:latin typeface="Montserrat"/>
              </a:rPr>
              <a:t>1</a:t>
            </a:r>
          </a:p>
        </p:txBody>
      </p:sp>
      <p:sp>
        <p:nvSpPr>
          <p:cNvPr id="201" name="Google Shape;201;p8"/>
          <p:cNvSpPr/>
          <p:nvPr/>
        </p:nvSpPr>
        <p:spPr>
          <a:xfrm>
            <a:off x="6992802" y="3859303"/>
            <a:ext cx="164400"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202" name="Google Shape;202;p8"/>
          <p:cNvSpPr/>
          <p:nvPr/>
        </p:nvSpPr>
        <p:spPr>
          <a:xfrm>
            <a:off x="6897399" y="729426"/>
            <a:ext cx="236725" cy="344536"/>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203" name="Google Shape;203;p8"/>
          <p:cNvSpPr/>
          <p:nvPr/>
        </p:nvSpPr>
        <p:spPr>
          <a:xfrm>
            <a:off x="8925943" y="4066263"/>
            <a:ext cx="236725" cy="304233"/>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204" name="Google Shape;204;p8"/>
          <p:cNvSpPr txBox="1"/>
          <p:nvPr>
            <p:ph type="title"/>
          </p:nvPr>
        </p:nvSpPr>
        <p:spPr>
          <a:xfrm>
            <a:off x="735875" y="780900"/>
            <a:ext cx="5917200" cy="69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05" name="Google Shape;205;p8"/>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6" name="Shape 206"/>
        <p:cNvGrpSpPr/>
        <p:nvPr/>
      </p:nvGrpSpPr>
      <p:grpSpPr>
        <a:xfrm>
          <a:off x="0" y="0"/>
          <a:ext cx="0" cy="0"/>
          <a:chOff x="0" y="0"/>
          <a:chExt cx="0" cy="0"/>
        </a:xfrm>
      </p:grpSpPr>
      <p:sp>
        <p:nvSpPr>
          <p:cNvPr id="207" name="Google Shape;207;p9"/>
          <p:cNvSpPr/>
          <p:nvPr/>
        </p:nvSpPr>
        <p:spPr>
          <a:xfrm>
            <a:off x="7123399" y="2945300"/>
            <a:ext cx="1604425" cy="2273251"/>
          </a:xfrm>
          <a:prstGeom prst="rect">
            <a:avLst/>
          </a:prstGeom>
        </p:spPr>
        <p:txBody>
          <a:bodyPr>
            <a:prstTxWarp prst="textPlain"/>
          </a:bodyPr>
          <a:lstStyle/>
          <a:p>
            <a:pPr lvl="0" algn="ctr"/>
            <a:r>
              <a:rPr b="1" i="0">
                <a:ln>
                  <a:noFill/>
                </a:ln>
                <a:solidFill>
                  <a:srgbClr val="00BFC9">
                    <a:alpha val="45000"/>
                  </a:srgbClr>
                </a:solidFill>
                <a:latin typeface="Montserrat"/>
              </a:rPr>
              <a:t>5</a:t>
            </a:r>
          </a:p>
        </p:txBody>
      </p:sp>
      <p:sp>
        <p:nvSpPr>
          <p:cNvPr id="208" name="Google Shape;208;p9"/>
          <p:cNvSpPr/>
          <p:nvPr/>
        </p:nvSpPr>
        <p:spPr>
          <a:xfrm>
            <a:off x="8411549" y="1666550"/>
            <a:ext cx="774325" cy="1088276"/>
          </a:xfrm>
          <a:prstGeom prst="rect">
            <a:avLst/>
          </a:prstGeom>
        </p:spPr>
        <p:txBody>
          <a:bodyPr>
            <a:prstTxWarp prst="textPlain"/>
          </a:bodyPr>
          <a:lstStyle/>
          <a:p>
            <a:pPr lvl="0" algn="ctr"/>
            <a:r>
              <a:rPr b="0" i="0">
                <a:ln>
                  <a:noFill/>
                </a:ln>
                <a:solidFill>
                  <a:srgbClr val="00BFC9">
                    <a:alpha val="45000"/>
                  </a:srgbClr>
                </a:solidFill>
                <a:latin typeface="Abril Fatface"/>
              </a:rPr>
              <a:t>3</a:t>
            </a:r>
          </a:p>
        </p:txBody>
      </p:sp>
      <p:sp>
        <p:nvSpPr>
          <p:cNvPr id="209" name="Google Shape;209;p9"/>
          <p:cNvSpPr/>
          <p:nvPr/>
        </p:nvSpPr>
        <p:spPr>
          <a:xfrm>
            <a:off x="6567123" y="2997749"/>
            <a:ext cx="844060" cy="905442"/>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210" name="Google Shape;210;p9"/>
          <p:cNvSpPr/>
          <p:nvPr/>
        </p:nvSpPr>
        <p:spPr>
          <a:xfrm>
            <a:off x="7702425" y="944674"/>
            <a:ext cx="692017" cy="889382"/>
          </a:xfrm>
          <a:prstGeom prst="rect">
            <a:avLst/>
          </a:prstGeom>
        </p:spPr>
        <p:txBody>
          <a:bodyPr>
            <a:prstTxWarp prst="textPlain"/>
          </a:bodyPr>
          <a:lstStyle/>
          <a:p>
            <a:pPr lvl="0" algn="ctr"/>
            <a:r>
              <a:rPr b="0" i="0">
                <a:ln>
                  <a:noFill/>
                </a:ln>
                <a:solidFill>
                  <a:srgbClr val="00FFFF">
                    <a:alpha val="13460"/>
                  </a:srgbClr>
                </a:solidFill>
                <a:latin typeface="Abril Fatface"/>
              </a:rPr>
              <a:t>9</a:t>
            </a:r>
          </a:p>
        </p:txBody>
      </p:sp>
      <p:sp>
        <p:nvSpPr>
          <p:cNvPr id="211" name="Google Shape;211;p9"/>
          <p:cNvSpPr/>
          <p:nvPr/>
        </p:nvSpPr>
        <p:spPr>
          <a:xfrm>
            <a:off x="8482541" y="3571675"/>
            <a:ext cx="432249" cy="668625"/>
          </a:xfrm>
          <a:prstGeom prst="rect">
            <a:avLst/>
          </a:prstGeom>
        </p:spPr>
        <p:txBody>
          <a:bodyPr>
            <a:prstTxWarp prst="textPlain"/>
          </a:bodyPr>
          <a:lstStyle/>
          <a:p>
            <a:pPr lvl="0" algn="ctr"/>
            <a:r>
              <a:rPr b="0" i="0">
                <a:ln>
                  <a:noFill/>
                </a:ln>
                <a:solidFill>
                  <a:srgbClr val="00BFC9">
                    <a:alpha val="45000"/>
                  </a:srgbClr>
                </a:solidFill>
                <a:latin typeface="Abril Fatface"/>
              </a:rPr>
              <a:t>7</a:t>
            </a:r>
          </a:p>
        </p:txBody>
      </p:sp>
      <p:sp>
        <p:nvSpPr>
          <p:cNvPr id="212" name="Google Shape;212;p9"/>
          <p:cNvSpPr/>
          <p:nvPr/>
        </p:nvSpPr>
        <p:spPr>
          <a:xfrm>
            <a:off x="7956575" y="-147125"/>
            <a:ext cx="968665" cy="1446867"/>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213" name="Google Shape;213;p9"/>
          <p:cNvSpPr/>
          <p:nvPr/>
        </p:nvSpPr>
        <p:spPr>
          <a:xfrm>
            <a:off x="7524777" y="-48672"/>
            <a:ext cx="432250" cy="597585"/>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214" name="Google Shape;214;p9"/>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5000"/>
                  </a:srgbClr>
                </a:solidFill>
                <a:latin typeface="Abril Fatface"/>
              </a:rPr>
              <a:t>1</a:t>
            </a:r>
          </a:p>
        </p:txBody>
      </p:sp>
      <p:sp>
        <p:nvSpPr>
          <p:cNvPr id="215" name="Google Shape;215;p9"/>
          <p:cNvSpPr/>
          <p:nvPr/>
        </p:nvSpPr>
        <p:spPr>
          <a:xfrm>
            <a:off x="7524775" y="1713000"/>
            <a:ext cx="1106400" cy="1498051"/>
          </a:xfrm>
          <a:prstGeom prst="rect">
            <a:avLst/>
          </a:prstGeom>
        </p:spPr>
        <p:txBody>
          <a:bodyPr>
            <a:prstTxWarp prst="textPlain"/>
          </a:bodyPr>
          <a:lstStyle/>
          <a:p>
            <a:pPr lvl="0" algn="ctr"/>
            <a:r>
              <a:rPr b="1" i="0">
                <a:ln>
                  <a:noFill/>
                </a:ln>
                <a:solidFill>
                  <a:srgbClr val="00FFFF">
                    <a:alpha val="13460"/>
                  </a:srgbClr>
                </a:solidFill>
                <a:latin typeface="Montserrat"/>
              </a:rPr>
              <a:t>8</a:t>
            </a:r>
          </a:p>
        </p:txBody>
      </p:sp>
      <p:sp>
        <p:nvSpPr>
          <p:cNvPr id="216" name="Google Shape;216;p9"/>
          <p:cNvSpPr/>
          <p:nvPr/>
        </p:nvSpPr>
        <p:spPr>
          <a:xfrm rot="-5400000">
            <a:off x="7167502" y="893428"/>
            <a:ext cx="564600" cy="4449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rot="5400000">
            <a:off x="8455975" y="4580950"/>
            <a:ext cx="485400" cy="3348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7301600" y="2427892"/>
            <a:ext cx="296397"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219" name="Google Shape;219;p9"/>
          <p:cNvSpPr/>
          <p:nvPr/>
        </p:nvSpPr>
        <p:spPr>
          <a:xfrm>
            <a:off x="8668228" y="988756"/>
            <a:ext cx="354503" cy="423175"/>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220" name="Google Shape;220;p9"/>
          <p:cNvSpPr/>
          <p:nvPr/>
        </p:nvSpPr>
        <p:spPr>
          <a:xfrm>
            <a:off x="8763900" y="3127993"/>
            <a:ext cx="279674" cy="289206"/>
          </a:xfrm>
          <a:prstGeom prst="rect">
            <a:avLst/>
          </a:prstGeom>
        </p:spPr>
        <p:txBody>
          <a:bodyPr>
            <a:prstTxWarp prst="textPlain"/>
          </a:bodyPr>
          <a:lstStyle/>
          <a:p>
            <a:pPr lvl="0" algn="ctr"/>
            <a:r>
              <a:rPr b="1" i="0">
                <a:ln>
                  <a:noFill/>
                </a:ln>
                <a:solidFill>
                  <a:srgbClr val="6AA84F"/>
                </a:solidFill>
                <a:latin typeface="Montserrat"/>
              </a:rPr>
              <a:t>¥</a:t>
            </a:r>
          </a:p>
        </p:txBody>
      </p:sp>
      <p:sp>
        <p:nvSpPr>
          <p:cNvPr id="221" name="Google Shape;221;p9"/>
          <p:cNvSpPr/>
          <p:nvPr/>
        </p:nvSpPr>
        <p:spPr>
          <a:xfrm>
            <a:off x="7233391" y="1950962"/>
            <a:ext cx="236741" cy="289200"/>
          </a:xfrm>
          <a:prstGeom prst="rect">
            <a:avLst/>
          </a:prstGeom>
        </p:spPr>
        <p:txBody>
          <a:bodyPr>
            <a:prstTxWarp prst="textPlain"/>
          </a:bodyPr>
          <a:lstStyle/>
          <a:p>
            <a:pPr lvl="0" algn="ctr"/>
            <a:r>
              <a:rPr b="0" i="0">
                <a:ln>
                  <a:noFill/>
                </a:ln>
                <a:solidFill>
                  <a:srgbClr val="00FFFF">
                    <a:alpha val="13460"/>
                  </a:srgbClr>
                </a:solidFill>
                <a:latin typeface="Abril Fatface"/>
              </a:rPr>
              <a:t>4</a:t>
            </a:r>
          </a:p>
        </p:txBody>
      </p:sp>
      <p:sp>
        <p:nvSpPr>
          <p:cNvPr id="222" name="Google Shape;222;p9"/>
          <p:cNvSpPr/>
          <p:nvPr/>
        </p:nvSpPr>
        <p:spPr>
          <a:xfrm>
            <a:off x="6811905" y="-87455"/>
            <a:ext cx="652469" cy="905451"/>
          </a:xfrm>
          <a:prstGeom prst="rect">
            <a:avLst/>
          </a:prstGeom>
        </p:spPr>
        <p:txBody>
          <a:bodyPr>
            <a:prstTxWarp prst="textPlain"/>
          </a:bodyPr>
          <a:lstStyle/>
          <a:p>
            <a:pPr lvl="0" algn="ctr"/>
            <a:r>
              <a:rPr b="1" i="0">
                <a:ln>
                  <a:noFill/>
                </a:ln>
                <a:solidFill>
                  <a:srgbClr val="00FFFF">
                    <a:alpha val="13460"/>
                  </a:srgbClr>
                </a:solidFill>
                <a:latin typeface="Montserrat"/>
              </a:rPr>
              <a:t>6</a:t>
            </a:r>
          </a:p>
        </p:txBody>
      </p:sp>
      <p:sp>
        <p:nvSpPr>
          <p:cNvPr id="223" name="Google Shape;223;p9"/>
          <p:cNvSpPr/>
          <p:nvPr/>
        </p:nvSpPr>
        <p:spPr>
          <a:xfrm>
            <a:off x="7662627" y="662323"/>
            <a:ext cx="87722" cy="216666"/>
          </a:xfrm>
          <a:prstGeom prst="rect">
            <a:avLst/>
          </a:prstGeom>
        </p:spPr>
        <p:txBody>
          <a:bodyPr>
            <a:prstTxWarp prst="textPlain"/>
          </a:bodyPr>
          <a:lstStyle/>
          <a:p>
            <a:pPr lvl="0" algn="ctr"/>
            <a:r>
              <a:rPr b="1" i="0">
                <a:ln>
                  <a:noFill/>
                </a:ln>
                <a:solidFill>
                  <a:srgbClr val="6AA84F"/>
                </a:solidFill>
                <a:latin typeface="Montserrat"/>
              </a:rPr>
              <a:t>1</a:t>
            </a:r>
          </a:p>
        </p:txBody>
      </p:sp>
      <p:sp>
        <p:nvSpPr>
          <p:cNvPr id="224" name="Google Shape;224;p9"/>
          <p:cNvSpPr/>
          <p:nvPr/>
        </p:nvSpPr>
        <p:spPr>
          <a:xfrm>
            <a:off x="6992802" y="3859303"/>
            <a:ext cx="164400"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225" name="Google Shape;225;p9"/>
          <p:cNvSpPr/>
          <p:nvPr/>
        </p:nvSpPr>
        <p:spPr>
          <a:xfrm>
            <a:off x="6897399" y="729426"/>
            <a:ext cx="236725" cy="344536"/>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226" name="Google Shape;226;p9"/>
          <p:cNvSpPr/>
          <p:nvPr/>
        </p:nvSpPr>
        <p:spPr>
          <a:xfrm>
            <a:off x="8925943" y="4066263"/>
            <a:ext cx="236725" cy="304233"/>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227" name="Google Shape;227;p9"/>
          <p:cNvSpPr txBox="1"/>
          <p:nvPr>
            <p:ph idx="1" type="body"/>
          </p:nvPr>
        </p:nvSpPr>
        <p:spPr>
          <a:xfrm>
            <a:off x="733425" y="4406300"/>
            <a:ext cx="5915100" cy="519600"/>
          </a:xfrm>
          <a:prstGeom prst="rect">
            <a:avLst/>
          </a:prstGeom>
        </p:spPr>
        <p:txBody>
          <a:bodyPr anchorCtr="0" anchor="t" bIns="91425" lIns="91425" spcFirstLastPara="1" rIns="91425" wrap="square" tIns="91425">
            <a:noAutofit/>
          </a:bodyPr>
          <a:lstStyle>
            <a:lvl1pPr indent="-228600" lvl="0" marL="457200" rtl="0">
              <a:spcBef>
                <a:spcPts val="360"/>
              </a:spcBef>
              <a:spcAft>
                <a:spcPts val="0"/>
              </a:spcAft>
              <a:buClr>
                <a:schemeClr val="dk1"/>
              </a:buClr>
              <a:buSzPts val="1800"/>
              <a:buNone/>
              <a:defRPr sz="1800"/>
            </a:lvl1pPr>
          </a:lstStyle>
          <a:p/>
        </p:txBody>
      </p:sp>
      <p:sp>
        <p:nvSpPr>
          <p:cNvPr id="228" name="Google Shape;228;p9"/>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9" name="Shape 229"/>
        <p:cNvGrpSpPr/>
        <p:nvPr/>
      </p:nvGrpSpPr>
      <p:grpSpPr>
        <a:xfrm>
          <a:off x="0" y="0"/>
          <a:ext cx="0" cy="0"/>
          <a:chOff x="0" y="0"/>
          <a:chExt cx="0" cy="0"/>
        </a:xfrm>
      </p:grpSpPr>
      <p:sp>
        <p:nvSpPr>
          <p:cNvPr id="230" name="Google Shape;230;p10"/>
          <p:cNvSpPr/>
          <p:nvPr/>
        </p:nvSpPr>
        <p:spPr>
          <a:xfrm>
            <a:off x="7123399" y="2945300"/>
            <a:ext cx="1604425" cy="2273251"/>
          </a:xfrm>
          <a:prstGeom prst="rect">
            <a:avLst/>
          </a:prstGeom>
        </p:spPr>
        <p:txBody>
          <a:bodyPr>
            <a:prstTxWarp prst="textPlain"/>
          </a:bodyPr>
          <a:lstStyle/>
          <a:p>
            <a:pPr lvl="0" algn="ctr"/>
            <a:r>
              <a:rPr b="1" i="0">
                <a:ln>
                  <a:noFill/>
                </a:ln>
                <a:solidFill>
                  <a:srgbClr val="00BFC9">
                    <a:alpha val="45000"/>
                  </a:srgbClr>
                </a:solidFill>
                <a:latin typeface="Montserrat"/>
              </a:rPr>
              <a:t>5</a:t>
            </a:r>
          </a:p>
        </p:txBody>
      </p:sp>
      <p:sp>
        <p:nvSpPr>
          <p:cNvPr id="231" name="Google Shape;231;p10"/>
          <p:cNvSpPr/>
          <p:nvPr/>
        </p:nvSpPr>
        <p:spPr>
          <a:xfrm>
            <a:off x="8411549" y="1666550"/>
            <a:ext cx="774325" cy="1088276"/>
          </a:xfrm>
          <a:prstGeom prst="rect">
            <a:avLst/>
          </a:prstGeom>
        </p:spPr>
        <p:txBody>
          <a:bodyPr>
            <a:prstTxWarp prst="textPlain"/>
          </a:bodyPr>
          <a:lstStyle/>
          <a:p>
            <a:pPr lvl="0" algn="ctr"/>
            <a:r>
              <a:rPr b="0" i="0">
                <a:ln>
                  <a:noFill/>
                </a:ln>
                <a:solidFill>
                  <a:srgbClr val="00BFC9">
                    <a:alpha val="45000"/>
                  </a:srgbClr>
                </a:solidFill>
                <a:latin typeface="Abril Fatface"/>
              </a:rPr>
              <a:t>3</a:t>
            </a:r>
          </a:p>
        </p:txBody>
      </p:sp>
      <p:sp>
        <p:nvSpPr>
          <p:cNvPr id="232" name="Google Shape;232;p10"/>
          <p:cNvSpPr/>
          <p:nvPr/>
        </p:nvSpPr>
        <p:spPr>
          <a:xfrm>
            <a:off x="6567123" y="2997749"/>
            <a:ext cx="844060" cy="905442"/>
          </a:xfrm>
          <a:prstGeom prst="rect">
            <a:avLst/>
          </a:prstGeom>
        </p:spPr>
        <p:txBody>
          <a:bodyPr>
            <a:prstTxWarp prst="textPlain"/>
          </a:bodyPr>
          <a:lstStyle/>
          <a:p>
            <a:pPr lvl="0" algn="ctr"/>
            <a:r>
              <a:rPr b="1" i="0">
                <a:ln>
                  <a:noFill/>
                </a:ln>
                <a:solidFill>
                  <a:srgbClr val="00FFFF">
                    <a:alpha val="13460"/>
                  </a:srgbClr>
                </a:solidFill>
                <a:latin typeface="Montserrat"/>
              </a:rPr>
              <a:t>€</a:t>
            </a:r>
          </a:p>
        </p:txBody>
      </p:sp>
      <p:sp>
        <p:nvSpPr>
          <p:cNvPr id="233" name="Google Shape;233;p10"/>
          <p:cNvSpPr/>
          <p:nvPr/>
        </p:nvSpPr>
        <p:spPr>
          <a:xfrm>
            <a:off x="7702425" y="944674"/>
            <a:ext cx="692017" cy="889382"/>
          </a:xfrm>
          <a:prstGeom prst="rect">
            <a:avLst/>
          </a:prstGeom>
        </p:spPr>
        <p:txBody>
          <a:bodyPr>
            <a:prstTxWarp prst="textPlain"/>
          </a:bodyPr>
          <a:lstStyle/>
          <a:p>
            <a:pPr lvl="0" algn="ctr"/>
            <a:r>
              <a:rPr b="0" i="0">
                <a:ln>
                  <a:noFill/>
                </a:ln>
                <a:solidFill>
                  <a:srgbClr val="00FFFF">
                    <a:alpha val="13460"/>
                  </a:srgbClr>
                </a:solidFill>
                <a:latin typeface="Abril Fatface"/>
              </a:rPr>
              <a:t>9</a:t>
            </a:r>
          </a:p>
        </p:txBody>
      </p:sp>
      <p:sp>
        <p:nvSpPr>
          <p:cNvPr id="234" name="Google Shape;234;p10"/>
          <p:cNvSpPr/>
          <p:nvPr/>
        </p:nvSpPr>
        <p:spPr>
          <a:xfrm>
            <a:off x="8482541" y="3571675"/>
            <a:ext cx="432249" cy="668625"/>
          </a:xfrm>
          <a:prstGeom prst="rect">
            <a:avLst/>
          </a:prstGeom>
        </p:spPr>
        <p:txBody>
          <a:bodyPr>
            <a:prstTxWarp prst="textPlain"/>
          </a:bodyPr>
          <a:lstStyle/>
          <a:p>
            <a:pPr lvl="0" algn="ctr"/>
            <a:r>
              <a:rPr b="0" i="0">
                <a:ln>
                  <a:noFill/>
                </a:ln>
                <a:solidFill>
                  <a:srgbClr val="00BFC9">
                    <a:alpha val="45000"/>
                  </a:srgbClr>
                </a:solidFill>
                <a:latin typeface="Abril Fatface"/>
              </a:rPr>
              <a:t>7</a:t>
            </a:r>
          </a:p>
        </p:txBody>
      </p:sp>
      <p:sp>
        <p:nvSpPr>
          <p:cNvPr id="235" name="Google Shape;235;p10"/>
          <p:cNvSpPr/>
          <p:nvPr/>
        </p:nvSpPr>
        <p:spPr>
          <a:xfrm>
            <a:off x="7956575" y="-147125"/>
            <a:ext cx="968665" cy="1446867"/>
          </a:xfrm>
          <a:prstGeom prst="rect">
            <a:avLst/>
          </a:prstGeom>
        </p:spPr>
        <p:txBody>
          <a:bodyPr>
            <a:prstTxWarp prst="textPlain"/>
          </a:bodyPr>
          <a:lstStyle/>
          <a:p>
            <a:pPr lvl="0" algn="ctr"/>
            <a:r>
              <a:rPr b="1" i="0">
                <a:ln>
                  <a:noFill/>
                </a:ln>
                <a:solidFill>
                  <a:srgbClr val="00BFC9">
                    <a:alpha val="45000"/>
                  </a:srgbClr>
                </a:solidFill>
                <a:latin typeface="Montserrat"/>
              </a:rPr>
              <a:t>$</a:t>
            </a:r>
          </a:p>
        </p:txBody>
      </p:sp>
      <p:sp>
        <p:nvSpPr>
          <p:cNvPr id="236" name="Google Shape;236;p10"/>
          <p:cNvSpPr/>
          <p:nvPr/>
        </p:nvSpPr>
        <p:spPr>
          <a:xfrm>
            <a:off x="7524777" y="-48672"/>
            <a:ext cx="432250" cy="597585"/>
          </a:xfrm>
          <a:prstGeom prst="rect">
            <a:avLst/>
          </a:prstGeom>
        </p:spPr>
        <p:txBody>
          <a:bodyPr>
            <a:prstTxWarp prst="textPlain"/>
          </a:bodyPr>
          <a:lstStyle/>
          <a:p>
            <a:pPr lvl="0" algn="ctr"/>
            <a:r>
              <a:rPr b="0" i="0">
                <a:ln>
                  <a:noFill/>
                </a:ln>
                <a:solidFill>
                  <a:srgbClr val="00FFFF">
                    <a:alpha val="13460"/>
                  </a:srgbClr>
                </a:solidFill>
                <a:latin typeface="Abril Fatface"/>
              </a:rPr>
              <a:t>£</a:t>
            </a:r>
          </a:p>
        </p:txBody>
      </p:sp>
      <p:sp>
        <p:nvSpPr>
          <p:cNvPr id="237" name="Google Shape;237;p10"/>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5000"/>
                  </a:srgbClr>
                </a:solidFill>
                <a:latin typeface="Abril Fatface"/>
              </a:rPr>
              <a:t>1</a:t>
            </a:r>
          </a:p>
        </p:txBody>
      </p:sp>
      <p:sp>
        <p:nvSpPr>
          <p:cNvPr id="238" name="Google Shape;238;p10"/>
          <p:cNvSpPr/>
          <p:nvPr/>
        </p:nvSpPr>
        <p:spPr>
          <a:xfrm>
            <a:off x="7524775" y="1713000"/>
            <a:ext cx="1106400" cy="1498051"/>
          </a:xfrm>
          <a:prstGeom prst="rect">
            <a:avLst/>
          </a:prstGeom>
        </p:spPr>
        <p:txBody>
          <a:bodyPr>
            <a:prstTxWarp prst="textPlain"/>
          </a:bodyPr>
          <a:lstStyle/>
          <a:p>
            <a:pPr lvl="0" algn="ctr"/>
            <a:r>
              <a:rPr b="1" i="0">
                <a:ln>
                  <a:noFill/>
                </a:ln>
                <a:solidFill>
                  <a:srgbClr val="00FFFF">
                    <a:alpha val="13460"/>
                  </a:srgbClr>
                </a:solidFill>
                <a:latin typeface="Montserrat"/>
              </a:rPr>
              <a:t>8</a:t>
            </a:r>
          </a:p>
        </p:txBody>
      </p:sp>
      <p:sp>
        <p:nvSpPr>
          <p:cNvPr id="239" name="Google Shape;239;p10"/>
          <p:cNvSpPr/>
          <p:nvPr/>
        </p:nvSpPr>
        <p:spPr>
          <a:xfrm rot="-5400000">
            <a:off x="7167502" y="893428"/>
            <a:ext cx="564600" cy="4449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rot="5400000">
            <a:off x="8455975" y="4580950"/>
            <a:ext cx="485400" cy="334800"/>
          </a:xfrm>
          <a:prstGeom prst="rightArrow">
            <a:avLst>
              <a:gd fmla="val 50000" name="adj1"/>
              <a:gd fmla="val 50000" name="adj2"/>
            </a:avLst>
          </a:prstGeom>
          <a:noFill/>
          <a:ln cap="flat" cmpd="sng" w="9525">
            <a:solidFill>
              <a:srgbClr val="0070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7301600" y="2427892"/>
            <a:ext cx="296397"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242" name="Google Shape;242;p10"/>
          <p:cNvSpPr/>
          <p:nvPr/>
        </p:nvSpPr>
        <p:spPr>
          <a:xfrm>
            <a:off x="8668228" y="988756"/>
            <a:ext cx="354503" cy="423175"/>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243" name="Google Shape;243;p10"/>
          <p:cNvSpPr/>
          <p:nvPr/>
        </p:nvSpPr>
        <p:spPr>
          <a:xfrm>
            <a:off x="8763900" y="3127993"/>
            <a:ext cx="279674" cy="289206"/>
          </a:xfrm>
          <a:prstGeom prst="rect">
            <a:avLst/>
          </a:prstGeom>
        </p:spPr>
        <p:txBody>
          <a:bodyPr>
            <a:prstTxWarp prst="textPlain"/>
          </a:bodyPr>
          <a:lstStyle/>
          <a:p>
            <a:pPr lvl="0" algn="ctr"/>
            <a:r>
              <a:rPr b="1" i="0">
                <a:ln>
                  <a:noFill/>
                </a:ln>
                <a:solidFill>
                  <a:srgbClr val="6AA84F"/>
                </a:solidFill>
                <a:latin typeface="Montserrat"/>
              </a:rPr>
              <a:t>¥</a:t>
            </a:r>
          </a:p>
        </p:txBody>
      </p:sp>
      <p:sp>
        <p:nvSpPr>
          <p:cNvPr id="244" name="Google Shape;244;p10"/>
          <p:cNvSpPr/>
          <p:nvPr/>
        </p:nvSpPr>
        <p:spPr>
          <a:xfrm>
            <a:off x="7233391" y="1950962"/>
            <a:ext cx="236741" cy="289200"/>
          </a:xfrm>
          <a:prstGeom prst="rect">
            <a:avLst/>
          </a:prstGeom>
        </p:spPr>
        <p:txBody>
          <a:bodyPr>
            <a:prstTxWarp prst="textPlain"/>
          </a:bodyPr>
          <a:lstStyle/>
          <a:p>
            <a:pPr lvl="0" algn="ctr"/>
            <a:r>
              <a:rPr b="0" i="0">
                <a:ln>
                  <a:noFill/>
                </a:ln>
                <a:solidFill>
                  <a:srgbClr val="00FFFF">
                    <a:alpha val="13460"/>
                  </a:srgbClr>
                </a:solidFill>
                <a:latin typeface="Abril Fatface"/>
              </a:rPr>
              <a:t>4</a:t>
            </a:r>
          </a:p>
        </p:txBody>
      </p:sp>
      <p:sp>
        <p:nvSpPr>
          <p:cNvPr id="245" name="Google Shape;245;p10"/>
          <p:cNvSpPr/>
          <p:nvPr/>
        </p:nvSpPr>
        <p:spPr>
          <a:xfrm>
            <a:off x="6811905" y="-87455"/>
            <a:ext cx="652469" cy="905451"/>
          </a:xfrm>
          <a:prstGeom prst="rect">
            <a:avLst/>
          </a:prstGeom>
        </p:spPr>
        <p:txBody>
          <a:bodyPr>
            <a:prstTxWarp prst="textPlain"/>
          </a:bodyPr>
          <a:lstStyle/>
          <a:p>
            <a:pPr lvl="0" algn="ctr"/>
            <a:r>
              <a:rPr b="1" i="0">
                <a:ln>
                  <a:noFill/>
                </a:ln>
                <a:solidFill>
                  <a:srgbClr val="00FFFF">
                    <a:alpha val="13460"/>
                  </a:srgbClr>
                </a:solidFill>
                <a:latin typeface="Montserrat"/>
              </a:rPr>
              <a:t>6</a:t>
            </a:r>
          </a:p>
        </p:txBody>
      </p:sp>
      <p:sp>
        <p:nvSpPr>
          <p:cNvPr id="246" name="Google Shape;246;p10"/>
          <p:cNvSpPr/>
          <p:nvPr/>
        </p:nvSpPr>
        <p:spPr>
          <a:xfrm>
            <a:off x="7662627" y="662323"/>
            <a:ext cx="87722" cy="216666"/>
          </a:xfrm>
          <a:prstGeom prst="rect">
            <a:avLst/>
          </a:prstGeom>
        </p:spPr>
        <p:txBody>
          <a:bodyPr>
            <a:prstTxWarp prst="textPlain"/>
          </a:bodyPr>
          <a:lstStyle/>
          <a:p>
            <a:pPr lvl="0" algn="ctr"/>
            <a:r>
              <a:rPr b="1" i="0">
                <a:ln>
                  <a:noFill/>
                </a:ln>
                <a:solidFill>
                  <a:srgbClr val="6AA84F"/>
                </a:solidFill>
                <a:latin typeface="Montserrat"/>
              </a:rPr>
              <a:t>1</a:t>
            </a:r>
          </a:p>
        </p:txBody>
      </p:sp>
      <p:sp>
        <p:nvSpPr>
          <p:cNvPr id="247" name="Google Shape;247;p10"/>
          <p:cNvSpPr/>
          <p:nvPr/>
        </p:nvSpPr>
        <p:spPr>
          <a:xfrm>
            <a:off x="6992802" y="3859303"/>
            <a:ext cx="164400"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248" name="Google Shape;248;p10"/>
          <p:cNvSpPr/>
          <p:nvPr/>
        </p:nvSpPr>
        <p:spPr>
          <a:xfrm>
            <a:off x="6897399" y="729426"/>
            <a:ext cx="236725" cy="344536"/>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249" name="Google Shape;249;p10"/>
          <p:cNvSpPr/>
          <p:nvPr/>
        </p:nvSpPr>
        <p:spPr>
          <a:xfrm>
            <a:off x="8925943" y="4066263"/>
            <a:ext cx="236725" cy="304233"/>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250" name="Google Shape;250;p10"/>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825798" y="-750"/>
            <a:ext cx="7486405" cy="5145000"/>
            <a:chOff x="825798" y="-750"/>
            <a:chExt cx="7486405" cy="5145000"/>
          </a:xfrm>
        </p:grpSpPr>
        <p:cxnSp>
          <p:nvCxnSpPr>
            <p:cNvPr id="7" name="Google Shape;7;p1"/>
            <p:cNvCxnSpPr/>
            <p:nvPr/>
          </p:nvCxnSpPr>
          <p:spPr>
            <a:xfrm>
              <a:off x="825798"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8" name="Google Shape;8;p1"/>
            <p:cNvCxnSpPr/>
            <p:nvPr/>
          </p:nvCxnSpPr>
          <p:spPr>
            <a:xfrm>
              <a:off x="1657621"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9" name="Google Shape;9;p1"/>
            <p:cNvCxnSpPr/>
            <p:nvPr/>
          </p:nvCxnSpPr>
          <p:spPr>
            <a:xfrm>
              <a:off x="2489443"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0" name="Google Shape;10;p1"/>
            <p:cNvCxnSpPr/>
            <p:nvPr/>
          </p:nvCxnSpPr>
          <p:spPr>
            <a:xfrm>
              <a:off x="8312202"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1" name="Google Shape;11;p1"/>
            <p:cNvCxnSpPr/>
            <p:nvPr/>
          </p:nvCxnSpPr>
          <p:spPr>
            <a:xfrm>
              <a:off x="7480380"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2" name="Google Shape;12;p1"/>
            <p:cNvCxnSpPr/>
            <p:nvPr/>
          </p:nvCxnSpPr>
          <p:spPr>
            <a:xfrm>
              <a:off x="6648557"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3" name="Google Shape;13;p1"/>
            <p:cNvCxnSpPr/>
            <p:nvPr/>
          </p:nvCxnSpPr>
          <p:spPr>
            <a:xfrm>
              <a:off x="5816734"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4" name="Google Shape;14;p1"/>
            <p:cNvCxnSpPr/>
            <p:nvPr/>
          </p:nvCxnSpPr>
          <p:spPr>
            <a:xfrm>
              <a:off x="4984911"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5" name="Google Shape;15;p1"/>
            <p:cNvCxnSpPr/>
            <p:nvPr/>
          </p:nvCxnSpPr>
          <p:spPr>
            <a:xfrm>
              <a:off x="4153089"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6" name="Google Shape;16;p1"/>
            <p:cNvCxnSpPr/>
            <p:nvPr/>
          </p:nvCxnSpPr>
          <p:spPr>
            <a:xfrm>
              <a:off x="3321266" y="-750"/>
              <a:ext cx="0" cy="5145000"/>
            </a:xfrm>
            <a:prstGeom prst="straightConnector1">
              <a:avLst/>
            </a:prstGeom>
            <a:noFill/>
            <a:ln cap="flat" cmpd="sng" w="9525">
              <a:solidFill>
                <a:srgbClr val="005C65"/>
              </a:solidFill>
              <a:prstDash val="dot"/>
              <a:round/>
              <a:headEnd len="med" w="med" type="none"/>
              <a:tailEnd len="med" w="med" type="none"/>
            </a:ln>
          </p:spPr>
        </p:cxnSp>
      </p:grpSp>
      <p:sp>
        <p:nvSpPr>
          <p:cNvPr id="17" name="Google Shape;17;p1"/>
          <p:cNvSpPr txBox="1"/>
          <p:nvPr>
            <p:ph type="title"/>
          </p:nvPr>
        </p:nvSpPr>
        <p:spPr>
          <a:xfrm>
            <a:off x="735875" y="780900"/>
            <a:ext cx="5917200" cy="697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2pPr>
            <a:lvl3pPr lvl="2" rt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3pPr>
            <a:lvl4pPr lvl="3" rt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4pPr>
            <a:lvl5pPr lvl="4" rt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5pPr>
            <a:lvl6pPr lvl="5" rt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6pPr>
            <a:lvl7pPr lvl="6" rt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7pPr>
            <a:lvl8pPr lvl="7" rt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8pPr>
            <a:lvl9pPr lvl="8" rt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9pPr>
          </a:lstStyle>
          <a:p/>
        </p:txBody>
      </p:sp>
      <p:sp>
        <p:nvSpPr>
          <p:cNvPr id="18" name="Google Shape;18;p1"/>
          <p:cNvSpPr txBox="1"/>
          <p:nvPr>
            <p:ph idx="1" type="body"/>
          </p:nvPr>
        </p:nvSpPr>
        <p:spPr>
          <a:xfrm>
            <a:off x="735875" y="1513574"/>
            <a:ext cx="5917200" cy="30312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dk2"/>
              </a:buClr>
              <a:buSzPts val="2400"/>
              <a:buFont typeface="PT Serif"/>
              <a:buChar char="⊸"/>
              <a:defRPr sz="2400">
                <a:solidFill>
                  <a:schemeClr val="dk1"/>
                </a:solidFill>
                <a:latin typeface="PT Serif"/>
                <a:ea typeface="PT Serif"/>
                <a:cs typeface="PT Serif"/>
                <a:sym typeface="PT Serif"/>
              </a:defRPr>
            </a:lvl1pPr>
            <a:lvl2pPr indent="-381000" lvl="1" marL="914400" rtl="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indent="-381000" lvl="2" marL="1371600" rtl="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indent="-381000" lvl="3" marL="1828800" rtl="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indent="-381000" lvl="4" marL="2286000" rtl="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indent="-381000" lvl="5" marL="2743200" rtl="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indent="-381000" lvl="6" marL="3200400" rtl="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indent="-381000" lvl="7" marL="3657600" rtl="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indent="-381000" lvl="8" marL="4114800" rtl="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p:txBody>
      </p:sp>
      <p:sp>
        <p:nvSpPr>
          <p:cNvPr id="19" name="Google Shape;19;p1"/>
          <p:cNvSpPr txBox="1"/>
          <p:nvPr>
            <p:ph idx="12" type="sldNum"/>
          </p:nvPr>
        </p:nvSpPr>
        <p:spPr>
          <a:xfrm>
            <a:off x="76200" y="39925"/>
            <a:ext cx="548700" cy="360000"/>
          </a:xfrm>
          <a:prstGeom prst="rect">
            <a:avLst/>
          </a:prstGeom>
          <a:noFill/>
          <a:ln>
            <a:noFill/>
          </a:ln>
        </p:spPr>
        <p:txBody>
          <a:bodyPr anchorCtr="0" anchor="t" bIns="91425" lIns="91425" spcFirstLastPara="1" rIns="91425" wrap="square" tIns="91425">
            <a:noAutofit/>
          </a:bodyPr>
          <a:lstStyle>
            <a:lvl1pPr lvl="0" rtl="0">
              <a:buNone/>
              <a:defRPr b="1" sz="1100">
                <a:solidFill>
                  <a:schemeClr val="lt2"/>
                </a:solidFill>
                <a:latin typeface="Montserrat"/>
                <a:ea typeface="Montserrat"/>
                <a:cs typeface="Montserrat"/>
                <a:sym typeface="Montserrat"/>
              </a:defRPr>
            </a:lvl1pPr>
            <a:lvl2pPr lvl="1" rtl="0">
              <a:buNone/>
              <a:defRPr b="1" sz="1100">
                <a:solidFill>
                  <a:schemeClr val="lt2"/>
                </a:solidFill>
                <a:latin typeface="Montserrat"/>
                <a:ea typeface="Montserrat"/>
                <a:cs typeface="Montserrat"/>
                <a:sym typeface="Montserrat"/>
              </a:defRPr>
            </a:lvl2pPr>
            <a:lvl3pPr lvl="2" rtl="0">
              <a:buNone/>
              <a:defRPr b="1" sz="1100">
                <a:solidFill>
                  <a:schemeClr val="lt2"/>
                </a:solidFill>
                <a:latin typeface="Montserrat"/>
                <a:ea typeface="Montserrat"/>
                <a:cs typeface="Montserrat"/>
                <a:sym typeface="Montserrat"/>
              </a:defRPr>
            </a:lvl3pPr>
            <a:lvl4pPr lvl="3" rtl="0">
              <a:buNone/>
              <a:defRPr b="1" sz="1100">
                <a:solidFill>
                  <a:schemeClr val="lt2"/>
                </a:solidFill>
                <a:latin typeface="Montserrat"/>
                <a:ea typeface="Montserrat"/>
                <a:cs typeface="Montserrat"/>
                <a:sym typeface="Montserrat"/>
              </a:defRPr>
            </a:lvl4pPr>
            <a:lvl5pPr lvl="4" rtl="0">
              <a:buNone/>
              <a:defRPr b="1" sz="1100">
                <a:solidFill>
                  <a:schemeClr val="lt2"/>
                </a:solidFill>
                <a:latin typeface="Montserrat"/>
                <a:ea typeface="Montserrat"/>
                <a:cs typeface="Montserrat"/>
                <a:sym typeface="Montserrat"/>
              </a:defRPr>
            </a:lvl5pPr>
            <a:lvl6pPr lvl="5" rtl="0">
              <a:buNone/>
              <a:defRPr b="1" sz="1100">
                <a:solidFill>
                  <a:schemeClr val="lt2"/>
                </a:solidFill>
                <a:latin typeface="Montserrat"/>
                <a:ea typeface="Montserrat"/>
                <a:cs typeface="Montserrat"/>
                <a:sym typeface="Montserrat"/>
              </a:defRPr>
            </a:lvl6pPr>
            <a:lvl7pPr lvl="6" rtl="0">
              <a:buNone/>
              <a:defRPr b="1" sz="1100">
                <a:solidFill>
                  <a:schemeClr val="lt2"/>
                </a:solidFill>
                <a:latin typeface="Montserrat"/>
                <a:ea typeface="Montserrat"/>
                <a:cs typeface="Montserrat"/>
                <a:sym typeface="Montserrat"/>
              </a:defRPr>
            </a:lvl7pPr>
            <a:lvl8pPr lvl="7" rtl="0">
              <a:buNone/>
              <a:defRPr b="1" sz="1100">
                <a:solidFill>
                  <a:schemeClr val="lt2"/>
                </a:solidFill>
                <a:latin typeface="Montserrat"/>
                <a:ea typeface="Montserrat"/>
                <a:cs typeface="Montserrat"/>
                <a:sym typeface="Montserrat"/>
              </a:defRPr>
            </a:lvl8pPr>
            <a:lvl9pPr lvl="8" rtl="0">
              <a:buNone/>
              <a:defRPr b="1" sz="1100">
                <a:solidFill>
                  <a:schemeClr val="lt2"/>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2"/>
          <p:cNvSpPr txBox="1"/>
          <p:nvPr>
            <p:ph type="ctrTitle"/>
          </p:nvPr>
        </p:nvSpPr>
        <p:spPr>
          <a:xfrm>
            <a:off x="1609500" y="1869325"/>
            <a:ext cx="5925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Anomaly Detection in Time Series Data of Sensex and </a:t>
            </a:r>
            <a:r>
              <a:rPr lang="en" sz="3600"/>
              <a:t>Nifty 50</a:t>
            </a:r>
            <a:r>
              <a:rPr lang="en" sz="3600"/>
              <a:t> With Keras</a:t>
            </a:r>
            <a:endParaRPr sz="3600"/>
          </a:p>
          <a:p>
            <a:pPr indent="0" lvl="0" marL="0" rtl="0" algn="ctr">
              <a:spcBef>
                <a:spcPts val="0"/>
              </a:spcBef>
              <a:spcAft>
                <a:spcPts val="0"/>
              </a:spcAft>
              <a:buNone/>
            </a:pPr>
            <a:r>
              <a:rPr lang="en" sz="3600"/>
              <a:t>Paper Id - 351</a:t>
            </a:r>
            <a:endParaRPr sz="3600"/>
          </a:p>
        </p:txBody>
      </p:sp>
      <p:sp>
        <p:nvSpPr>
          <p:cNvPr id="258" name="Google Shape;258;p12"/>
          <p:cNvSpPr txBox="1"/>
          <p:nvPr/>
        </p:nvSpPr>
        <p:spPr>
          <a:xfrm>
            <a:off x="6398750" y="3597400"/>
            <a:ext cx="2745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FFFFFF"/>
                </a:solidFill>
                <a:latin typeface="PT Serif"/>
                <a:ea typeface="PT Serif"/>
                <a:cs typeface="PT Serif"/>
                <a:sym typeface="PT Serif"/>
              </a:rPr>
              <a:t>Authors :</a:t>
            </a:r>
            <a:endParaRPr sz="2400">
              <a:solidFill>
                <a:srgbClr val="FFFFFF"/>
              </a:solidFill>
              <a:latin typeface="PT Serif"/>
              <a:ea typeface="PT Serif"/>
              <a:cs typeface="PT Serif"/>
              <a:sym typeface="PT Serif"/>
            </a:endParaRPr>
          </a:p>
          <a:p>
            <a:pPr indent="0" lvl="0" marL="0" rtl="0" algn="l">
              <a:spcBef>
                <a:spcPts val="0"/>
              </a:spcBef>
              <a:spcAft>
                <a:spcPts val="0"/>
              </a:spcAft>
              <a:buNone/>
            </a:pPr>
            <a:r>
              <a:rPr lang="en" sz="2400">
                <a:solidFill>
                  <a:srgbClr val="FFFFFF"/>
                </a:solidFill>
                <a:latin typeface="PT Serif"/>
                <a:ea typeface="PT Serif"/>
                <a:cs typeface="PT Serif"/>
                <a:sym typeface="PT Serif"/>
              </a:rPr>
              <a:t>Dhruvil Shah</a:t>
            </a:r>
            <a:endParaRPr sz="2400">
              <a:solidFill>
                <a:srgbClr val="FFFFFF"/>
              </a:solidFill>
              <a:latin typeface="PT Serif"/>
              <a:ea typeface="PT Serif"/>
              <a:cs typeface="PT Serif"/>
              <a:sym typeface="PT Serif"/>
            </a:endParaRPr>
          </a:p>
          <a:p>
            <a:pPr indent="0" lvl="0" marL="0" rtl="0" algn="l">
              <a:spcBef>
                <a:spcPts val="0"/>
              </a:spcBef>
              <a:spcAft>
                <a:spcPts val="0"/>
              </a:spcAft>
              <a:buNone/>
            </a:pPr>
            <a:r>
              <a:rPr lang="en" sz="2400">
                <a:solidFill>
                  <a:srgbClr val="FFFFFF"/>
                </a:solidFill>
                <a:latin typeface="PT Serif"/>
                <a:ea typeface="PT Serif"/>
                <a:cs typeface="PT Serif"/>
                <a:sym typeface="PT Serif"/>
              </a:rPr>
              <a:t>Soham Khade </a:t>
            </a:r>
            <a:endParaRPr sz="2400">
              <a:solidFill>
                <a:srgbClr val="FFFFFF"/>
              </a:solidFill>
              <a:latin typeface="PT Serif"/>
              <a:ea typeface="PT Serif"/>
              <a:cs typeface="PT Serif"/>
              <a:sym typeface="PT Serif"/>
            </a:endParaRPr>
          </a:p>
          <a:p>
            <a:pPr indent="0" lvl="0" marL="0" rtl="0" algn="l">
              <a:spcBef>
                <a:spcPts val="0"/>
              </a:spcBef>
              <a:spcAft>
                <a:spcPts val="0"/>
              </a:spcAft>
              <a:buNone/>
            </a:pPr>
            <a:r>
              <a:rPr lang="en" sz="2400">
                <a:solidFill>
                  <a:srgbClr val="FFFFFF"/>
                </a:solidFill>
                <a:latin typeface="PT Serif"/>
                <a:ea typeface="PT Serif"/>
                <a:cs typeface="PT Serif"/>
                <a:sym typeface="PT Serif"/>
              </a:rPr>
              <a:t>Sudesh Pawar</a:t>
            </a:r>
            <a:endParaRPr sz="2400">
              <a:solidFill>
                <a:srgbClr val="FFFFFF"/>
              </a:solidFill>
              <a:latin typeface="PT Serif"/>
              <a:ea typeface="PT Serif"/>
              <a:cs typeface="PT Serif"/>
              <a:sym typeface="PT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717780" y="214500"/>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Obtained Result - </a:t>
            </a:r>
            <a:endParaRPr/>
          </a:p>
          <a:p>
            <a:pPr indent="0" lvl="0" marL="0" rtl="0" algn="l">
              <a:spcBef>
                <a:spcPts val="0"/>
              </a:spcBef>
              <a:spcAft>
                <a:spcPts val="0"/>
              </a:spcAft>
              <a:buNone/>
            </a:pPr>
            <a:r>
              <a:rPr lang="en"/>
              <a:t>Loss vs Epoch for Sensex</a:t>
            </a:r>
            <a:endParaRPr/>
          </a:p>
        </p:txBody>
      </p:sp>
      <p:sp>
        <p:nvSpPr>
          <p:cNvPr id="328" name="Google Shape;328;p21"/>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29" name="Google Shape;329;p21"/>
          <p:cNvPicPr preferRelativeResize="0"/>
          <p:nvPr/>
        </p:nvPicPr>
        <p:blipFill>
          <a:blip r:embed="rId3">
            <a:alphaModFix/>
          </a:blip>
          <a:stretch>
            <a:fillRect/>
          </a:stretch>
        </p:blipFill>
        <p:spPr>
          <a:xfrm>
            <a:off x="328325" y="1064400"/>
            <a:ext cx="6181725" cy="2924175"/>
          </a:xfrm>
          <a:prstGeom prst="rect">
            <a:avLst/>
          </a:prstGeom>
          <a:noFill/>
          <a:ln>
            <a:noFill/>
          </a:ln>
        </p:spPr>
      </p:pic>
      <p:sp>
        <p:nvSpPr>
          <p:cNvPr id="330" name="Google Shape;330;p21"/>
          <p:cNvSpPr txBox="1"/>
          <p:nvPr>
            <p:ph idx="1" type="body"/>
          </p:nvPr>
        </p:nvSpPr>
        <p:spPr>
          <a:xfrm>
            <a:off x="293425" y="4037875"/>
            <a:ext cx="6017700" cy="127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t>As observed , there is no significant improvement after 9 epochs , therefore, the callback function is activated after 9 epochs in case of Sensex data.</a:t>
            </a:r>
            <a:endParaRPr b="1"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717780" y="214500"/>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Obtained Result - Detected </a:t>
            </a:r>
            <a:r>
              <a:rPr lang="en"/>
              <a:t>Anomalies</a:t>
            </a:r>
            <a:r>
              <a:rPr lang="en"/>
              <a:t> on Nifty</a:t>
            </a:r>
            <a:endParaRPr/>
          </a:p>
        </p:txBody>
      </p:sp>
      <p:sp>
        <p:nvSpPr>
          <p:cNvPr id="336" name="Google Shape;336;p22"/>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37" name="Google Shape;337;p22"/>
          <p:cNvPicPr preferRelativeResize="0"/>
          <p:nvPr/>
        </p:nvPicPr>
        <p:blipFill>
          <a:blip r:embed="rId3">
            <a:alphaModFix/>
          </a:blip>
          <a:stretch>
            <a:fillRect/>
          </a:stretch>
        </p:blipFill>
        <p:spPr>
          <a:xfrm>
            <a:off x="411125" y="1302425"/>
            <a:ext cx="5895975" cy="293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717780" y="214500"/>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Obtained Result - Detected Anomalies on Sensex</a:t>
            </a:r>
            <a:endParaRPr/>
          </a:p>
        </p:txBody>
      </p:sp>
      <p:sp>
        <p:nvSpPr>
          <p:cNvPr id="343" name="Google Shape;343;p23"/>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44" name="Google Shape;344;p23"/>
          <p:cNvPicPr preferRelativeResize="0"/>
          <p:nvPr/>
        </p:nvPicPr>
        <p:blipFill rotWithShape="1">
          <a:blip r:embed="rId3">
            <a:alphaModFix/>
          </a:blip>
          <a:srcRect b="12701" l="0" r="0" t="0"/>
          <a:stretch/>
        </p:blipFill>
        <p:spPr>
          <a:xfrm>
            <a:off x="392388" y="1272673"/>
            <a:ext cx="5819775" cy="291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717774" y="399900"/>
            <a:ext cx="59871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Scope</a:t>
            </a:r>
            <a:endParaRPr/>
          </a:p>
        </p:txBody>
      </p:sp>
      <p:sp>
        <p:nvSpPr>
          <p:cNvPr id="350" name="Google Shape;350;p24"/>
          <p:cNvSpPr txBox="1"/>
          <p:nvPr>
            <p:ph idx="1" type="body"/>
          </p:nvPr>
        </p:nvSpPr>
        <p:spPr>
          <a:xfrm>
            <a:off x="717774" y="1132574"/>
            <a:ext cx="5987100" cy="303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Research and innovation is needed in this field so that one day the no. of detected anomalies are as small as possible as research show number of new dematerialized accounts, opened during financial year 2020 was the most in last 10 years at 4.9 million, a 22.5% increase from the 4 million </a:t>
            </a:r>
            <a:r>
              <a:rPr b="1" lang="en" sz="2000"/>
              <a:t>dematerialized</a:t>
            </a:r>
            <a:r>
              <a:rPr b="1" lang="en" sz="2000"/>
              <a:t> accounts opened in the previous year.</a:t>
            </a:r>
            <a:endParaRPr b="1" sz="2000"/>
          </a:p>
        </p:txBody>
      </p:sp>
      <p:sp>
        <p:nvSpPr>
          <p:cNvPr id="351" name="Google Shape;351;p24"/>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717780" y="399900"/>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Acknowledgement </a:t>
            </a:r>
            <a:endParaRPr/>
          </a:p>
        </p:txBody>
      </p:sp>
      <p:sp>
        <p:nvSpPr>
          <p:cNvPr id="357" name="Google Shape;357;p25"/>
          <p:cNvSpPr txBox="1"/>
          <p:nvPr>
            <p:ph idx="1" type="body"/>
          </p:nvPr>
        </p:nvSpPr>
        <p:spPr>
          <a:xfrm>
            <a:off x="717774" y="1132575"/>
            <a:ext cx="5925900" cy="303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We would like to thank our colleagues Kunal Yeola, Gaurav Verma and Shreyas Chaudhari who provided us insights that greatly assisted the research. We would like to show our gratitude to Prof. Saurabh Kulkarni for proofreading and guiding us during the course of the research.</a:t>
            </a:r>
            <a:endParaRPr b="1" sz="2000"/>
          </a:p>
          <a:p>
            <a:pPr indent="0" lvl="0" marL="0" rtl="0" algn="l">
              <a:spcBef>
                <a:spcPts val="600"/>
              </a:spcBef>
              <a:spcAft>
                <a:spcPts val="0"/>
              </a:spcAft>
              <a:buNone/>
            </a:pPr>
            <a:r>
              <a:t/>
            </a:r>
            <a:endParaRPr b="1" sz="2000"/>
          </a:p>
        </p:txBody>
      </p:sp>
      <p:sp>
        <p:nvSpPr>
          <p:cNvPr id="358" name="Google Shape;358;p25"/>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717780" y="1135700"/>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Thank</a:t>
            </a:r>
            <a:endParaRPr sz="3600"/>
          </a:p>
          <a:p>
            <a:pPr indent="0" lvl="0" marL="0" rtl="0" algn="l">
              <a:spcBef>
                <a:spcPts val="0"/>
              </a:spcBef>
              <a:spcAft>
                <a:spcPts val="0"/>
              </a:spcAft>
              <a:buNone/>
            </a:pPr>
            <a:r>
              <a:rPr lang="en" sz="3600"/>
              <a:t>You!</a:t>
            </a:r>
            <a:endParaRPr sz="3600"/>
          </a:p>
        </p:txBody>
      </p:sp>
      <p:sp>
        <p:nvSpPr>
          <p:cNvPr id="364" name="Google Shape;364;p26"/>
          <p:cNvSpPr txBox="1"/>
          <p:nvPr>
            <p:ph idx="1" type="body"/>
          </p:nvPr>
        </p:nvSpPr>
        <p:spPr>
          <a:xfrm>
            <a:off x="717774" y="1715300"/>
            <a:ext cx="5956500" cy="303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We would like to also thank ESCI-2021 Team, AISSMS IOIT and IEEE Pune Section for giving us wonderful opportunity to present our valuable research </a:t>
            </a:r>
            <a:endParaRPr b="1"/>
          </a:p>
        </p:txBody>
      </p:sp>
      <p:sp>
        <p:nvSpPr>
          <p:cNvPr id="365" name="Google Shape;365;p26"/>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66" name="Google Shape;366;p26"/>
          <p:cNvPicPr preferRelativeResize="0"/>
          <p:nvPr/>
        </p:nvPicPr>
        <p:blipFill>
          <a:blip r:embed="rId3">
            <a:alphaModFix/>
          </a:blip>
          <a:stretch>
            <a:fillRect/>
          </a:stretch>
        </p:blipFill>
        <p:spPr>
          <a:xfrm>
            <a:off x="477175" y="4167850"/>
            <a:ext cx="2361505" cy="830900"/>
          </a:xfrm>
          <a:prstGeom prst="rect">
            <a:avLst/>
          </a:prstGeom>
          <a:noFill/>
          <a:ln>
            <a:noFill/>
          </a:ln>
        </p:spPr>
      </p:pic>
      <p:pic>
        <p:nvPicPr>
          <p:cNvPr id="367" name="Google Shape;367;p26"/>
          <p:cNvPicPr preferRelativeResize="0"/>
          <p:nvPr/>
        </p:nvPicPr>
        <p:blipFill>
          <a:blip r:embed="rId4">
            <a:alphaModFix/>
          </a:blip>
          <a:stretch>
            <a:fillRect/>
          </a:stretch>
        </p:blipFill>
        <p:spPr>
          <a:xfrm>
            <a:off x="2976212" y="4167850"/>
            <a:ext cx="3191576" cy="83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3"/>
          <p:cNvSpPr txBox="1"/>
          <p:nvPr>
            <p:ph type="title"/>
          </p:nvPr>
        </p:nvSpPr>
        <p:spPr>
          <a:xfrm>
            <a:off x="717775" y="246850"/>
            <a:ext cx="5169000" cy="49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64" name="Google Shape;264;p13"/>
          <p:cNvSpPr txBox="1"/>
          <p:nvPr>
            <p:ph idx="1" type="body"/>
          </p:nvPr>
        </p:nvSpPr>
        <p:spPr>
          <a:xfrm>
            <a:off x="717775" y="591250"/>
            <a:ext cx="5169000" cy="424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Anomaly detection problem for time series</a:t>
            </a:r>
            <a:r>
              <a:rPr b="1" lang="en" sz="1600"/>
              <a:t> refers to finding outlier data points relative to some standard or usual signal. </a:t>
            </a:r>
            <a:endParaRPr b="1" sz="1600"/>
          </a:p>
          <a:p>
            <a:pPr indent="0" lvl="0" marL="0" rtl="0" algn="l">
              <a:spcBef>
                <a:spcPts val="600"/>
              </a:spcBef>
              <a:spcAft>
                <a:spcPts val="0"/>
              </a:spcAft>
              <a:buNone/>
            </a:pPr>
            <a:r>
              <a:rPr b="1" lang="en" sz="1600"/>
              <a:t>A price action that contradicts the expected movement of the stock market is called an anomaly. Few anomalies appear only once and disappear, but there are some that appear consistently throughout historical chart analysis. </a:t>
            </a:r>
            <a:endParaRPr b="1" sz="1600"/>
          </a:p>
          <a:p>
            <a:pPr indent="0" lvl="0" marL="0" rtl="0" algn="l">
              <a:spcBef>
                <a:spcPts val="600"/>
              </a:spcBef>
              <a:spcAft>
                <a:spcPts val="0"/>
              </a:spcAft>
              <a:buNone/>
            </a:pPr>
            <a:r>
              <a:rPr b="1" lang="en" sz="1600"/>
              <a:t>Traders and investors are benefitted from these unusual market behaviors to find opportunities throughout the stock market. While there are plenty of anomaly types, we have focused only on the most important ones such as unexpected spikes i.e., sudden rise in the prices, drops i.e., sudden fall in the prices, trend changes and level shifts.</a:t>
            </a:r>
            <a:endParaRPr b="1" sz="1600"/>
          </a:p>
        </p:txBody>
      </p:sp>
      <p:sp>
        <p:nvSpPr>
          <p:cNvPr id="265" name="Google Shape;265;p13"/>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4"/>
          <p:cNvSpPr txBox="1"/>
          <p:nvPr>
            <p:ph type="title"/>
          </p:nvPr>
        </p:nvSpPr>
        <p:spPr>
          <a:xfrm>
            <a:off x="717780" y="275725"/>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71" name="Google Shape;271;p14"/>
          <p:cNvSpPr txBox="1"/>
          <p:nvPr>
            <p:ph idx="1" type="body"/>
          </p:nvPr>
        </p:nvSpPr>
        <p:spPr>
          <a:xfrm>
            <a:off x="717780" y="1513574"/>
            <a:ext cx="5169000" cy="303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272" name="Google Shape;272;p14"/>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73" name="Google Shape;273;p14"/>
          <p:cNvPicPr preferRelativeResize="0"/>
          <p:nvPr/>
        </p:nvPicPr>
        <p:blipFill>
          <a:blip r:embed="rId3">
            <a:alphaModFix/>
          </a:blip>
          <a:stretch>
            <a:fillRect/>
          </a:stretch>
        </p:blipFill>
        <p:spPr>
          <a:xfrm>
            <a:off x="840226" y="1160638"/>
            <a:ext cx="6083876" cy="373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5"/>
          <p:cNvSpPr txBox="1"/>
          <p:nvPr>
            <p:ph type="title"/>
          </p:nvPr>
        </p:nvSpPr>
        <p:spPr>
          <a:xfrm>
            <a:off x="717780" y="260425"/>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Model</a:t>
            </a:r>
            <a:endParaRPr/>
          </a:p>
        </p:txBody>
      </p:sp>
      <p:sp>
        <p:nvSpPr>
          <p:cNvPr id="279" name="Google Shape;279;p15"/>
          <p:cNvSpPr txBox="1"/>
          <p:nvPr>
            <p:ph idx="1" type="body"/>
          </p:nvPr>
        </p:nvSpPr>
        <p:spPr>
          <a:xfrm>
            <a:off x="717774" y="957925"/>
            <a:ext cx="5910600" cy="30312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 sz="2600"/>
              <a:t>Data Preprocessing</a:t>
            </a:r>
            <a:endParaRPr sz="2600"/>
          </a:p>
          <a:p>
            <a:pPr indent="-393700" lvl="0" marL="457200" rtl="0" algn="l">
              <a:spcBef>
                <a:spcPts val="0"/>
              </a:spcBef>
              <a:spcAft>
                <a:spcPts val="0"/>
              </a:spcAft>
              <a:buSzPts val="2600"/>
              <a:buChar char="●"/>
            </a:pPr>
            <a:r>
              <a:rPr lang="en" sz="2600"/>
              <a:t>Creating Train and Test Splits</a:t>
            </a:r>
            <a:endParaRPr sz="2600"/>
          </a:p>
          <a:p>
            <a:pPr indent="-393700" lvl="0" marL="457200" rtl="0" algn="l">
              <a:spcBef>
                <a:spcPts val="0"/>
              </a:spcBef>
              <a:spcAft>
                <a:spcPts val="0"/>
              </a:spcAft>
              <a:buSzPts val="2600"/>
              <a:buChar char="●"/>
            </a:pPr>
            <a:r>
              <a:rPr lang="en" sz="2600"/>
              <a:t>Building an LSTM Autoencoder</a:t>
            </a:r>
            <a:endParaRPr sz="2600"/>
          </a:p>
          <a:p>
            <a:pPr indent="-393700" lvl="0" marL="457200" rtl="0" algn="l">
              <a:spcBef>
                <a:spcPts val="0"/>
              </a:spcBef>
              <a:spcAft>
                <a:spcPts val="0"/>
              </a:spcAft>
              <a:buSzPts val="2600"/>
              <a:buChar char="●"/>
            </a:pPr>
            <a:r>
              <a:rPr lang="en" sz="2600"/>
              <a:t>Train the Autoencoder</a:t>
            </a:r>
            <a:endParaRPr sz="2600"/>
          </a:p>
          <a:p>
            <a:pPr indent="-393700" lvl="0" marL="457200" rtl="0" algn="l">
              <a:spcBef>
                <a:spcPts val="0"/>
              </a:spcBef>
              <a:spcAft>
                <a:spcPts val="0"/>
              </a:spcAft>
              <a:buSzPts val="2600"/>
              <a:buChar char="●"/>
            </a:pPr>
            <a:r>
              <a:rPr lang="en" sz="2600"/>
              <a:t>Evaluating the Model</a:t>
            </a:r>
            <a:endParaRPr sz="2600"/>
          </a:p>
          <a:p>
            <a:pPr indent="-393700" lvl="0" marL="457200" rtl="0" algn="l">
              <a:spcBef>
                <a:spcPts val="0"/>
              </a:spcBef>
              <a:spcAft>
                <a:spcPts val="0"/>
              </a:spcAft>
              <a:buSzPts val="2600"/>
              <a:buChar char="●"/>
            </a:pPr>
            <a:r>
              <a:rPr lang="en" sz="2600"/>
              <a:t>Detecting Anomalies in the Index Data Set</a:t>
            </a:r>
            <a:endParaRPr sz="2600"/>
          </a:p>
        </p:txBody>
      </p:sp>
      <p:sp>
        <p:nvSpPr>
          <p:cNvPr id="280" name="Google Shape;280;p15"/>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6"/>
          <p:cNvSpPr txBox="1"/>
          <p:nvPr>
            <p:ph type="title"/>
          </p:nvPr>
        </p:nvSpPr>
        <p:spPr>
          <a:xfrm>
            <a:off x="717775" y="220150"/>
            <a:ext cx="51690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86" name="Google Shape;286;p16"/>
          <p:cNvSpPr txBox="1"/>
          <p:nvPr>
            <p:ph idx="1" type="body"/>
          </p:nvPr>
        </p:nvSpPr>
        <p:spPr>
          <a:xfrm>
            <a:off x="717775" y="774250"/>
            <a:ext cx="6155400" cy="164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t>The data that we have used has two columns. The first column contains the date and the second column contains the closing points of the index data on that particular date. The StandardScaler function transforms our data such that its distribution will have a standard deviation of 1 and mean value of 0.</a:t>
            </a:r>
            <a:endParaRPr b="1" sz="1500"/>
          </a:p>
        </p:txBody>
      </p:sp>
      <p:sp>
        <p:nvSpPr>
          <p:cNvPr id="287" name="Google Shape;287;p16"/>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88" name="Google Shape;288;p16"/>
          <p:cNvSpPr txBox="1"/>
          <p:nvPr/>
        </p:nvSpPr>
        <p:spPr>
          <a:xfrm>
            <a:off x="717775" y="2501450"/>
            <a:ext cx="615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Montserrat"/>
                <a:ea typeface="Montserrat"/>
                <a:cs typeface="Montserrat"/>
                <a:sym typeface="Montserrat"/>
              </a:rPr>
              <a:t>Creating train and test splits</a:t>
            </a:r>
            <a:endParaRPr b="1" sz="2400">
              <a:solidFill>
                <a:schemeClr val="dk2"/>
              </a:solidFill>
              <a:latin typeface="Montserrat"/>
              <a:ea typeface="Montserrat"/>
              <a:cs typeface="Montserrat"/>
              <a:sym typeface="Montserrat"/>
            </a:endParaRPr>
          </a:p>
        </p:txBody>
      </p:sp>
      <p:sp>
        <p:nvSpPr>
          <p:cNvPr id="289" name="Google Shape;289;p16"/>
          <p:cNvSpPr txBox="1"/>
          <p:nvPr/>
        </p:nvSpPr>
        <p:spPr>
          <a:xfrm>
            <a:off x="717775" y="3138450"/>
            <a:ext cx="5910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FFFF"/>
                </a:solidFill>
                <a:latin typeface="PT Serif"/>
                <a:ea typeface="PT Serif"/>
                <a:cs typeface="PT Serif"/>
                <a:sym typeface="PT Serif"/>
              </a:rPr>
              <a:t>Usually for such projects we go for a 80:20 split but we have allocated 90% of the data to train our model and 10% of the data to test the model due to less data and we have trained the model successfully. </a:t>
            </a:r>
            <a:endParaRPr b="1" sz="1500">
              <a:solidFill>
                <a:srgbClr val="FFFFFF"/>
              </a:solidFill>
              <a:latin typeface="PT Serif"/>
              <a:ea typeface="PT Serif"/>
              <a:cs typeface="PT Serif"/>
              <a:sym typeface="PT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7"/>
          <p:cNvSpPr txBox="1"/>
          <p:nvPr>
            <p:ph type="title"/>
          </p:nvPr>
        </p:nvSpPr>
        <p:spPr>
          <a:xfrm>
            <a:off x="717780" y="174950"/>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an LSTM Autoencoder</a:t>
            </a:r>
            <a:endParaRPr/>
          </a:p>
        </p:txBody>
      </p:sp>
      <p:sp>
        <p:nvSpPr>
          <p:cNvPr id="295" name="Google Shape;295;p17"/>
          <p:cNvSpPr txBox="1"/>
          <p:nvPr>
            <p:ph idx="1" type="body"/>
          </p:nvPr>
        </p:nvSpPr>
        <p:spPr>
          <a:xfrm>
            <a:off x="717775" y="780600"/>
            <a:ext cx="5895300" cy="187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t>W</a:t>
            </a:r>
            <a:r>
              <a:rPr b="1" lang="en" sz="1500"/>
              <a:t>e are inputting a sequence of 30 closing prices and asking the model to predict the same sequence which is a bit different from memorizing the sequence itself. We are just forcing it to learn the most important features of our data. Doing this helps identifying errors and then we can use those errors and threshold it which would help us predict whether we have an anomaly or not.</a:t>
            </a:r>
            <a:endParaRPr b="1" sz="1500"/>
          </a:p>
        </p:txBody>
      </p:sp>
      <p:sp>
        <p:nvSpPr>
          <p:cNvPr id="296" name="Google Shape;296;p17"/>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97" name="Google Shape;297;p17"/>
          <p:cNvSpPr txBox="1"/>
          <p:nvPr/>
        </p:nvSpPr>
        <p:spPr>
          <a:xfrm>
            <a:off x="717775" y="2734800"/>
            <a:ext cx="544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Montserrat"/>
                <a:ea typeface="Montserrat"/>
                <a:cs typeface="Montserrat"/>
                <a:sym typeface="Montserrat"/>
              </a:rPr>
              <a:t>Train the Autoencoder</a:t>
            </a:r>
            <a:endParaRPr b="1" sz="2400">
              <a:solidFill>
                <a:schemeClr val="dk2"/>
              </a:solidFill>
              <a:latin typeface="Montserrat"/>
              <a:ea typeface="Montserrat"/>
              <a:cs typeface="Montserrat"/>
              <a:sym typeface="Montserrat"/>
            </a:endParaRPr>
          </a:p>
        </p:txBody>
      </p:sp>
      <p:sp>
        <p:nvSpPr>
          <p:cNvPr id="298" name="Google Shape;298;p17"/>
          <p:cNvSpPr txBox="1"/>
          <p:nvPr/>
        </p:nvSpPr>
        <p:spPr>
          <a:xfrm>
            <a:off x="717775" y="3193925"/>
            <a:ext cx="5895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FFFF"/>
                </a:solidFill>
                <a:latin typeface="PT Serif"/>
                <a:ea typeface="PT Serif"/>
                <a:cs typeface="PT Serif"/>
                <a:sym typeface="PT Serif"/>
              </a:rPr>
              <a:t>Using  the fit function of the sklearn library, statistical analysis of the data and our survey enabled us to deduce that training for 10 epochs would minimize the validation losses. We therefore, train the autoencoder for 10 epochs in batch size of 128 tuples at a time.We finally arrived at 10.63% loss for Sensex data and 9.84% loss for Nifty data. </a:t>
            </a:r>
            <a:endParaRPr b="1" sz="1500">
              <a:solidFill>
                <a:srgbClr val="FFFFFF"/>
              </a:solidFill>
              <a:latin typeface="PT Serif"/>
              <a:ea typeface="PT Serif"/>
              <a:cs typeface="PT Serif"/>
              <a:sym typeface="PT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type="title"/>
          </p:nvPr>
        </p:nvSpPr>
        <p:spPr>
          <a:xfrm>
            <a:off x="717780" y="183900"/>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Evaluating the Model</a:t>
            </a:r>
            <a:endParaRPr/>
          </a:p>
        </p:txBody>
      </p:sp>
      <p:sp>
        <p:nvSpPr>
          <p:cNvPr id="304" name="Google Shape;304;p18"/>
          <p:cNvSpPr txBox="1"/>
          <p:nvPr>
            <p:ph idx="1" type="body"/>
          </p:nvPr>
        </p:nvSpPr>
        <p:spPr>
          <a:xfrm>
            <a:off x="717775" y="881400"/>
            <a:ext cx="6017700" cy="127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t>After 10 epochs there is a gradual decrease in </a:t>
            </a:r>
            <a:r>
              <a:rPr b="1" lang="en" sz="1500"/>
              <a:t>validation</a:t>
            </a:r>
            <a:r>
              <a:rPr b="1" lang="en" sz="1500"/>
              <a:t> loss which means that our model has learnt from the training. We are going to take predictions on the training data which would help us to find the mean absolute error.</a:t>
            </a:r>
            <a:endParaRPr b="1" sz="1500"/>
          </a:p>
        </p:txBody>
      </p:sp>
      <p:sp>
        <p:nvSpPr>
          <p:cNvPr id="305" name="Google Shape;305;p18"/>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06" name="Google Shape;306;p18"/>
          <p:cNvSpPr txBox="1"/>
          <p:nvPr/>
        </p:nvSpPr>
        <p:spPr>
          <a:xfrm>
            <a:off x="717775" y="2235325"/>
            <a:ext cx="6017700" cy="923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2400">
                <a:solidFill>
                  <a:schemeClr val="dk2"/>
                </a:solidFill>
                <a:latin typeface="Montserrat"/>
                <a:ea typeface="Montserrat"/>
                <a:cs typeface="Montserrat"/>
                <a:sym typeface="Montserrat"/>
              </a:rPr>
              <a:t>Detecting Anomalies in the Index Data Set</a:t>
            </a:r>
            <a:endParaRPr b="1" sz="2400">
              <a:solidFill>
                <a:schemeClr val="dk2"/>
              </a:solidFill>
              <a:latin typeface="Montserrat"/>
              <a:ea typeface="Montserrat"/>
              <a:cs typeface="Montserrat"/>
              <a:sym typeface="Montserrat"/>
            </a:endParaRPr>
          </a:p>
        </p:txBody>
      </p:sp>
      <p:sp>
        <p:nvSpPr>
          <p:cNvPr id="307" name="Google Shape;307;p18"/>
          <p:cNvSpPr txBox="1"/>
          <p:nvPr/>
        </p:nvSpPr>
        <p:spPr>
          <a:xfrm>
            <a:off x="717775" y="3138825"/>
            <a:ext cx="5910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FFFF"/>
                </a:solidFill>
                <a:latin typeface="PT Serif"/>
                <a:ea typeface="PT Serif"/>
                <a:cs typeface="PT Serif"/>
                <a:sym typeface="PT Serif"/>
              </a:rPr>
              <a:t>The threshold value holds a lot of importance in this model, we need to choose the threshold value appropriately. Using the threshold values, we will create the data frame with points having anomalies.</a:t>
            </a:r>
            <a:r>
              <a:rPr b="1" lang="en" sz="1500">
                <a:solidFill>
                  <a:srgbClr val="FFFFFF"/>
                </a:solidFill>
                <a:latin typeface="PT Serif"/>
                <a:ea typeface="PT Serif"/>
                <a:cs typeface="PT Serif"/>
                <a:sym typeface="PT Serif"/>
              </a:rPr>
              <a:t>The threshold value is decided from the distplot in such a way that there is not much of the loss is larger than the picked threshold value.</a:t>
            </a:r>
            <a:endParaRPr b="1" sz="1500">
              <a:solidFill>
                <a:srgbClr val="FFFFFF"/>
              </a:solidFill>
              <a:latin typeface="PT Serif"/>
              <a:ea typeface="PT Serif"/>
              <a:cs typeface="PT Serif"/>
              <a:sym typeface="PT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717780" y="214500"/>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Obtained Result</a:t>
            </a:r>
            <a:endParaRPr/>
          </a:p>
        </p:txBody>
      </p:sp>
      <p:sp>
        <p:nvSpPr>
          <p:cNvPr id="313" name="Google Shape;313;p19"/>
          <p:cNvSpPr txBox="1"/>
          <p:nvPr>
            <p:ph idx="1" type="body"/>
          </p:nvPr>
        </p:nvSpPr>
        <p:spPr>
          <a:xfrm>
            <a:off x="717775" y="912000"/>
            <a:ext cx="5864700" cy="401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threshold value selected for Sensex is 0.27 and the number of possible anomalies detected are 354.</a:t>
            </a:r>
            <a:endParaRPr/>
          </a:p>
          <a:p>
            <a:pPr indent="0" lvl="0" marL="0" rtl="0" algn="l">
              <a:spcBef>
                <a:spcPts val="600"/>
              </a:spcBef>
              <a:spcAft>
                <a:spcPts val="0"/>
              </a:spcAft>
              <a:buNone/>
            </a:pPr>
            <a:r>
              <a:rPr lang="en"/>
              <a:t>The threshold value selected for Nifty50 is 0.33 and the number of possible anomalies detected are 48.</a:t>
            </a:r>
            <a:endParaRPr/>
          </a:p>
          <a:p>
            <a:pPr indent="0" lvl="0" marL="0" rtl="0" algn="l">
              <a:spcBef>
                <a:spcPts val="600"/>
              </a:spcBef>
              <a:spcAft>
                <a:spcPts val="0"/>
              </a:spcAft>
              <a:buNone/>
            </a:pPr>
            <a:r>
              <a:rPr lang="en"/>
              <a:t>We obtained an accuracy of 85% for Nifty50 and 82% for Sensex on respective datasets which is better than existing work(~74-76%).</a:t>
            </a:r>
            <a:endParaRPr/>
          </a:p>
          <a:p>
            <a:pPr indent="0" lvl="0" marL="0" rtl="0" algn="l">
              <a:spcBef>
                <a:spcPts val="600"/>
              </a:spcBef>
              <a:spcAft>
                <a:spcPts val="0"/>
              </a:spcAft>
              <a:buNone/>
            </a:pPr>
            <a:r>
              <a:t/>
            </a:r>
            <a:endParaRPr/>
          </a:p>
        </p:txBody>
      </p:sp>
      <p:sp>
        <p:nvSpPr>
          <p:cNvPr id="314" name="Google Shape;314;p19"/>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717780" y="214500"/>
            <a:ext cx="51690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Obtained Result - </a:t>
            </a:r>
            <a:endParaRPr/>
          </a:p>
          <a:p>
            <a:pPr indent="0" lvl="0" marL="0" rtl="0" algn="l">
              <a:spcBef>
                <a:spcPts val="0"/>
              </a:spcBef>
              <a:spcAft>
                <a:spcPts val="0"/>
              </a:spcAft>
              <a:buNone/>
            </a:pPr>
            <a:r>
              <a:rPr lang="en"/>
              <a:t>Loss vs Epoch for Nifty</a:t>
            </a:r>
            <a:endParaRPr/>
          </a:p>
        </p:txBody>
      </p:sp>
      <p:sp>
        <p:nvSpPr>
          <p:cNvPr id="320" name="Google Shape;320;p20"/>
          <p:cNvSpPr txBox="1"/>
          <p:nvPr>
            <p:ph idx="12" type="sldNum"/>
          </p:nvPr>
        </p:nvSpPr>
        <p:spPr>
          <a:xfrm>
            <a:off x="76200" y="39925"/>
            <a:ext cx="548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21" name="Google Shape;321;p20"/>
          <p:cNvPicPr preferRelativeResize="0"/>
          <p:nvPr/>
        </p:nvPicPr>
        <p:blipFill>
          <a:blip r:embed="rId3">
            <a:alphaModFix/>
          </a:blip>
          <a:stretch>
            <a:fillRect/>
          </a:stretch>
        </p:blipFill>
        <p:spPr>
          <a:xfrm>
            <a:off x="390425" y="1054050"/>
            <a:ext cx="5963925" cy="2919650"/>
          </a:xfrm>
          <a:prstGeom prst="rect">
            <a:avLst/>
          </a:prstGeom>
          <a:noFill/>
          <a:ln>
            <a:noFill/>
          </a:ln>
        </p:spPr>
      </p:pic>
      <p:sp>
        <p:nvSpPr>
          <p:cNvPr id="322" name="Google Shape;322;p20"/>
          <p:cNvSpPr txBox="1"/>
          <p:nvPr>
            <p:ph idx="1" type="body"/>
          </p:nvPr>
        </p:nvSpPr>
        <p:spPr>
          <a:xfrm>
            <a:off x="552200" y="4037875"/>
            <a:ext cx="6017700" cy="127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t>As observed , there is no significant improvement after 8 epochs , therefore, the callback function is activated after 8 epochs in case of Nifty 50 data.</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name="Balthasar template">
  <a:themeElements>
    <a:clrScheme name="Custom 347">
      <a:dk1>
        <a:srgbClr val="EFEFEF"/>
      </a:dk1>
      <a:lt1>
        <a:srgbClr val="004046"/>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