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89e15a8b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89e15a8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89e15a8b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89e15a8b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3147bfc5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3147bfc5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3147bfc5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3147bfc5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3147bfc5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3147bfc5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3147bfc5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3147bfc5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2046350"/>
            <a:ext cx="5444100" cy="79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000000"/>
                </a:solidFill>
              </a:rPr>
              <a:t>JusTalk Application</a:t>
            </a:r>
            <a:endParaRPr>
              <a:solidFill>
                <a:srgbClr val="000000"/>
              </a:solidFill>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Gaurav Verma</a:t>
            </a:r>
            <a:endParaRPr>
              <a:solidFill>
                <a:srgbClr val="000000"/>
              </a:solidFill>
            </a:endParaRPr>
          </a:p>
          <a:p>
            <a:pPr marL="0" lvl="0" indent="0" algn="l" rtl="0">
              <a:spcBef>
                <a:spcPts val="0"/>
              </a:spcBef>
              <a:spcAft>
                <a:spcPts val="0"/>
              </a:spcAft>
              <a:buNone/>
            </a:pPr>
            <a:r>
              <a:rPr lang="en-GB">
                <a:solidFill>
                  <a:srgbClr val="000000"/>
                </a:solidFill>
              </a:rPr>
              <a:t>Dhruvil Shah</a:t>
            </a:r>
            <a:endParaRPr>
              <a:solidFill>
                <a:srgbClr val="000000"/>
              </a:solidFill>
            </a:endParaRPr>
          </a:p>
          <a:p>
            <a:pPr marL="0" lvl="0" indent="0" algn="l" rtl="0">
              <a:spcBef>
                <a:spcPts val="0"/>
              </a:spcBef>
              <a:spcAft>
                <a:spcPts val="0"/>
              </a:spcAft>
              <a:buNone/>
            </a:pPr>
            <a:r>
              <a:rPr lang="en-GB">
                <a:solidFill>
                  <a:srgbClr val="000000"/>
                </a:solidFill>
              </a:rPr>
              <a:t>Soham Khade</a:t>
            </a:r>
            <a:endParaRPr>
              <a:solidFill>
                <a:srgbClr val="000000"/>
              </a:solidFill>
            </a:endParaRPr>
          </a:p>
          <a:p>
            <a:pPr marL="0" lvl="0" indent="0" algn="l" rtl="0">
              <a:spcBef>
                <a:spcPts val="0"/>
              </a:spcBef>
              <a:spcAft>
                <a:spcPts val="0"/>
              </a:spcAft>
              <a:buNone/>
            </a:pPr>
            <a:r>
              <a:rPr lang="en-GB">
                <a:solidFill>
                  <a:srgbClr val="000000"/>
                </a:solidFill>
              </a:rPr>
              <a:t>Yash Patil</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Introduction</a:t>
            </a:r>
            <a:endParaRPr b="1"/>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Realtime chatting application is the need of the hour . India is growing and developing at a faster rate and people are getting more busy in their work . Calling has not been a suitable option for communications as it wastes a lot of time even if the user wants to keep the talk small as possible . So chatting applications play a handy role as users can send the messages on our app smaller and faster and the other user can only receive messages when he turns online. Both users can send and receive messages whenever they are free thus not getting disturb again and again in their work . Our app JusTalk serves all this purpose thus motivating us to develop a real time chatting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Features</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a:t>1. Login/signup feature </a:t>
            </a:r>
            <a:endParaRPr/>
          </a:p>
          <a:p>
            <a:pPr marL="457200" lvl="0" indent="0" algn="l" rtl="0">
              <a:spcBef>
                <a:spcPts val="1600"/>
              </a:spcBef>
              <a:spcAft>
                <a:spcPts val="0"/>
              </a:spcAft>
              <a:buNone/>
            </a:pPr>
            <a:r>
              <a:rPr lang="en-GB"/>
              <a:t>2. Google material design UI </a:t>
            </a:r>
            <a:endParaRPr/>
          </a:p>
          <a:p>
            <a:pPr marL="457200" lvl="0" indent="0" algn="l" rtl="0">
              <a:spcBef>
                <a:spcPts val="1600"/>
              </a:spcBef>
              <a:spcAft>
                <a:spcPts val="0"/>
              </a:spcAft>
              <a:buNone/>
            </a:pPr>
            <a:r>
              <a:rPr lang="en-GB"/>
              <a:t>3. Uses Google's way of material design </a:t>
            </a:r>
            <a:endParaRPr/>
          </a:p>
          <a:p>
            <a:pPr marL="457200" lvl="0" indent="0" algn="l" rtl="0">
              <a:spcBef>
                <a:spcPts val="1600"/>
              </a:spcBef>
              <a:spcAft>
                <a:spcPts val="0"/>
              </a:spcAft>
              <a:buNone/>
            </a:pPr>
            <a:r>
              <a:rPr lang="en-GB"/>
              <a:t>4. Uses Firebase Realtime Database Users to chat with each other </a:t>
            </a:r>
            <a:endParaRPr/>
          </a:p>
          <a:p>
            <a:pPr marL="457200" lvl="0" indent="0" algn="l" rtl="0">
              <a:spcBef>
                <a:spcPts val="1600"/>
              </a:spcBef>
              <a:spcAft>
                <a:spcPts val="0"/>
              </a:spcAft>
              <a:buNone/>
            </a:pPr>
            <a:r>
              <a:rPr lang="en-GB"/>
              <a:t>5. Used different open-source libraries to create the app</a:t>
            </a:r>
            <a:endParaRPr sz="1600"/>
          </a:p>
          <a:p>
            <a:pPr marL="9144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 Software Specifications:</a:t>
            </a:r>
            <a:endParaRPr b="1"/>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t>1. Front End: Android </a:t>
            </a:r>
            <a:endParaRPr sz="2500"/>
          </a:p>
          <a:p>
            <a:pPr marL="0" lvl="0" indent="0" algn="l" rtl="0">
              <a:spcBef>
                <a:spcPts val="1600"/>
              </a:spcBef>
              <a:spcAft>
                <a:spcPts val="1600"/>
              </a:spcAft>
              <a:buNone/>
            </a:pPr>
            <a:r>
              <a:rPr lang="en-GB" sz="2500"/>
              <a:t>2. Back End: Firebase, Java </a:t>
            </a:r>
            <a:endParaRPr sz="2500"/>
          </a:p>
        </p:txBody>
      </p:sp>
      <p:pic>
        <p:nvPicPr>
          <p:cNvPr id="79" name="Google Shape;79;p16"/>
          <p:cNvPicPr preferRelativeResize="0"/>
          <p:nvPr/>
        </p:nvPicPr>
        <p:blipFill>
          <a:blip r:embed="rId3">
            <a:alphaModFix/>
          </a:blip>
          <a:stretch>
            <a:fillRect/>
          </a:stretch>
        </p:blipFill>
        <p:spPr>
          <a:xfrm>
            <a:off x="640325" y="2571756"/>
            <a:ext cx="1369150" cy="2353225"/>
          </a:xfrm>
          <a:prstGeom prst="rect">
            <a:avLst/>
          </a:prstGeom>
          <a:noFill/>
          <a:ln>
            <a:noFill/>
          </a:ln>
        </p:spPr>
      </p:pic>
      <p:pic>
        <p:nvPicPr>
          <p:cNvPr id="80" name="Google Shape;80;p16"/>
          <p:cNvPicPr preferRelativeResize="0"/>
          <p:nvPr/>
        </p:nvPicPr>
        <p:blipFill>
          <a:blip r:embed="rId4">
            <a:alphaModFix/>
          </a:blip>
          <a:stretch>
            <a:fillRect/>
          </a:stretch>
        </p:blipFill>
        <p:spPr>
          <a:xfrm>
            <a:off x="3220250" y="2571750"/>
            <a:ext cx="2353225" cy="2353225"/>
          </a:xfrm>
          <a:prstGeom prst="rect">
            <a:avLst/>
          </a:prstGeom>
          <a:noFill/>
          <a:ln>
            <a:noFill/>
          </a:ln>
        </p:spPr>
      </p:pic>
      <p:pic>
        <p:nvPicPr>
          <p:cNvPr id="81" name="Google Shape;81;p16"/>
          <p:cNvPicPr preferRelativeResize="0"/>
          <p:nvPr/>
        </p:nvPicPr>
        <p:blipFill>
          <a:blip r:embed="rId5">
            <a:alphaModFix/>
          </a:blip>
          <a:stretch>
            <a:fillRect/>
          </a:stretch>
        </p:blipFill>
        <p:spPr>
          <a:xfrm>
            <a:off x="6267001" y="2571751"/>
            <a:ext cx="2353225" cy="235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311705" y="703125"/>
            <a:ext cx="8520600" cy="34301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311700" y="445025"/>
            <a:ext cx="1969309" cy="4123850"/>
          </a:xfrm>
          <a:prstGeom prst="rect">
            <a:avLst/>
          </a:prstGeom>
          <a:noFill/>
          <a:ln>
            <a:noFill/>
          </a:ln>
        </p:spPr>
      </p:pic>
      <p:pic>
        <p:nvPicPr>
          <p:cNvPr id="96" name="Google Shape;96;p18"/>
          <p:cNvPicPr preferRelativeResize="0"/>
          <p:nvPr/>
        </p:nvPicPr>
        <p:blipFill>
          <a:blip r:embed="rId4">
            <a:alphaModFix/>
          </a:blip>
          <a:stretch>
            <a:fillRect/>
          </a:stretch>
        </p:blipFill>
        <p:spPr>
          <a:xfrm>
            <a:off x="3494750" y="460425"/>
            <a:ext cx="1969300" cy="4093055"/>
          </a:xfrm>
          <a:prstGeom prst="rect">
            <a:avLst/>
          </a:prstGeom>
          <a:noFill/>
          <a:ln>
            <a:noFill/>
          </a:ln>
        </p:spPr>
      </p:pic>
      <p:pic>
        <p:nvPicPr>
          <p:cNvPr id="97" name="Google Shape;97;p18"/>
          <p:cNvPicPr preferRelativeResize="0"/>
          <p:nvPr/>
        </p:nvPicPr>
        <p:blipFill>
          <a:blip r:embed="rId5">
            <a:alphaModFix/>
          </a:blip>
          <a:stretch>
            <a:fillRect/>
          </a:stretch>
        </p:blipFill>
        <p:spPr>
          <a:xfrm>
            <a:off x="6863000" y="456000"/>
            <a:ext cx="1969300" cy="41019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11700" y="445025"/>
            <a:ext cx="1970176" cy="4123850"/>
          </a:xfrm>
          <a:prstGeom prst="rect">
            <a:avLst/>
          </a:prstGeom>
          <a:noFill/>
          <a:ln>
            <a:noFill/>
          </a:ln>
        </p:spPr>
      </p:pic>
      <p:pic>
        <p:nvPicPr>
          <p:cNvPr id="105" name="Google Shape;105;p19"/>
          <p:cNvPicPr preferRelativeResize="0"/>
          <p:nvPr/>
        </p:nvPicPr>
        <p:blipFill>
          <a:blip r:embed="rId4">
            <a:alphaModFix/>
          </a:blip>
          <a:stretch>
            <a:fillRect/>
          </a:stretch>
        </p:blipFill>
        <p:spPr>
          <a:xfrm>
            <a:off x="3729675" y="473350"/>
            <a:ext cx="1970175" cy="4103730"/>
          </a:xfrm>
          <a:prstGeom prst="rect">
            <a:avLst/>
          </a:prstGeom>
          <a:noFill/>
          <a:ln>
            <a:noFill/>
          </a:ln>
        </p:spPr>
      </p:pic>
      <p:pic>
        <p:nvPicPr>
          <p:cNvPr id="106" name="Google Shape;106;p19"/>
          <p:cNvPicPr preferRelativeResize="0"/>
          <p:nvPr/>
        </p:nvPicPr>
        <p:blipFill>
          <a:blip r:embed="rId5">
            <a:alphaModFix/>
          </a:blip>
          <a:stretch>
            <a:fillRect/>
          </a:stretch>
        </p:blipFill>
        <p:spPr>
          <a:xfrm>
            <a:off x="6898725" y="473350"/>
            <a:ext cx="1970175" cy="414416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On-screen Show (16:9)</PresentationFormat>
  <Paragraphs>16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Proxima Nova</vt:lpstr>
      <vt:lpstr>Arial</vt:lpstr>
      <vt:lpstr>Spearmint</vt:lpstr>
      <vt:lpstr>JusTalk Application</vt:lpstr>
      <vt:lpstr>Introduction</vt:lpstr>
      <vt:lpstr>Features  </vt:lpstr>
      <vt:lpstr> Software Specifications: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JusTalk Application</dc:title>
  <cp:lastModifiedBy>Dhruvil Shah</cp:lastModifiedBy>
  <cp:revision>1</cp:revision>
  <dcterms:modified xsi:type="dcterms:W3CDTF">2021-01-01T09:16:43Z</dcterms:modified>
</cp:coreProperties>
</file>