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60" r:id="rId7"/>
    <p:sldId id="264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946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591215"/>
              </p:ext>
            </p:extLst>
          </p:nvPr>
        </p:nvGraphicFramePr>
        <p:xfrm>
          <a:off x="-373379" y="4656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D853B2D-7DC5-4625-BC0E-814BA8285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29" y="109538"/>
            <a:ext cx="2728077" cy="3414712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065EF04-47E8-48D1-9ADC-92BD089A6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28" y="4019550"/>
            <a:ext cx="5106201" cy="2656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1A422-D1AB-42A5-A896-EF07A35FE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20" y="3722826"/>
            <a:ext cx="2750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901825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17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Restaurant recommender system</vt:lpstr>
      <vt:lpstr>Methodology</vt:lpstr>
      <vt:lpstr>Datasets</vt:lpstr>
      <vt:lpstr>Mapping and clustering</vt:lpstr>
      <vt:lpstr>Results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2020-06-22T14:14:20Z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