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87" r:id="rId4"/>
    <p:sldId id="262" r:id="rId5"/>
    <p:sldId id="263" r:id="rId6"/>
    <p:sldId id="264" r:id="rId7"/>
    <p:sldId id="265" r:id="rId8"/>
    <p:sldId id="266" r:id="rId9"/>
    <p:sldId id="292" r:id="rId10"/>
    <p:sldId id="267" r:id="rId11"/>
    <p:sldId id="288" r:id="rId12"/>
    <p:sldId id="268" r:id="rId13"/>
    <p:sldId id="269" r:id="rId14"/>
    <p:sldId id="283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  <p:sldId id="278" r:id="rId26"/>
    <p:sldId id="279" r:id="rId27"/>
    <p:sldId id="282" r:id="rId28"/>
    <p:sldId id="295" r:id="rId29"/>
    <p:sldId id="280" r:id="rId30"/>
    <p:sldId id="294" r:id="rId31"/>
    <p:sldId id="297" r:id="rId32"/>
    <p:sldId id="293" r:id="rId33"/>
    <p:sldId id="286" r:id="rId34"/>
    <p:sldId id="289" r:id="rId35"/>
    <p:sldId id="290" r:id="rId36"/>
    <p:sldId id="291" r:id="rId37"/>
    <p:sldId id="260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14D7-91CA-412F-AFEE-D7F696348420}" type="datetimeFigureOut">
              <a:rPr lang="de-CH" smtClean="0"/>
              <a:t>30.05.2014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7328-4CBE-4702-8143-D2B343B3E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7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7328-4CBE-4702-8143-D2B343B3EF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7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050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4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9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0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56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63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8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lo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1867" y="1825625"/>
            <a:ext cx="6900332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91719" y="1825625"/>
            <a:ext cx="5151548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41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25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3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5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7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How To Write Fast Numerical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Optimal Binary Search Trees</a:t>
            </a:r>
            <a:endParaRPr lang="de-CH" sz="4000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Team 16: Jeremia B</a:t>
            </a:r>
            <a:r>
              <a:rPr lang="de-CH" dirty="0" smtClean="0"/>
              <a:t>ä</a:t>
            </a:r>
            <a:r>
              <a:rPr lang="en-US" dirty="0" smtClean="0"/>
              <a:t>r, Stefan </a:t>
            </a:r>
            <a:r>
              <a:rPr lang="en-US" dirty="0" err="1" smtClean="0"/>
              <a:t>Dietiker</a:t>
            </a:r>
            <a:endParaRPr lang="en-US" dirty="0" smtClean="0"/>
          </a:p>
          <a:p>
            <a:pPr algn="l"/>
            <a:r>
              <a:rPr lang="en-US" dirty="0" smtClean="0"/>
              <a:t>May 20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62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10</a:t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1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11</a:t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Issues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12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1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Transposed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13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Transposed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14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15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4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16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17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18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9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19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</a:t>
                </a:r>
              </a:p>
              <a:p>
                <a:pPr lvl="1"/>
                <a:r>
                  <a:rPr lang="en-US" dirty="0" smtClean="0"/>
                  <a:t>Key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CH" dirty="0" smtClean="0"/>
              </a:p>
              <a:p>
                <a:pPr lvl="1"/>
                <a:r>
                  <a:rPr lang="en-US" dirty="0" smtClean="0"/>
                  <a:t>Dummy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Required:</a:t>
                </a:r>
              </a:p>
              <a:p>
                <a:pPr lvl="1"/>
                <a:r>
                  <a:rPr lang="en-US" dirty="0" smtClean="0"/>
                  <a:t>Minimize Expected Lookup Cost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20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4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21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22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23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24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25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6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26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1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27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1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28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0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29</a:t>
            </a:fld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Dynamic Programming</a:t>
            </a:r>
            <a:endParaRPr lang="de-CH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6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30</a:t>
            </a:fld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2837778" y="1508633"/>
            <a:ext cx="5183188" cy="823912"/>
          </a:xfrm>
        </p:spPr>
        <p:txBody>
          <a:bodyPr/>
          <a:lstStyle/>
          <a:p>
            <a:r>
              <a:rPr lang="en-US" sz="2150" dirty="0" smtClean="0"/>
              <a:t>Rescheduled</a:t>
            </a:r>
            <a:endParaRPr lang="de-CH" sz="215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2837778" y="2332545"/>
            <a:ext cx="51831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6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2837778" y="1508633"/>
            <a:ext cx="5183188" cy="823912"/>
          </a:xfrm>
        </p:spPr>
        <p:txBody>
          <a:bodyPr/>
          <a:lstStyle/>
          <a:p>
            <a:r>
              <a:rPr lang="en-US" sz="2150" dirty="0" smtClean="0"/>
              <a:t>Rescheduled</a:t>
            </a:r>
            <a:endParaRPr lang="de-CH" sz="215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2837778" y="2332545"/>
            <a:ext cx="51831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33</a:t>
            </a:fld>
            <a:endParaRPr lang="de-CH"/>
          </a:p>
        </p:txBody>
      </p:sp>
      <p:sp>
        <p:nvSpPr>
          <p:cNvPr id="20" name="Inhaltsplatzhalt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640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36" y="1827411"/>
            <a:ext cx="4347766" cy="434776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34</a:t>
            </a:fld>
            <a:endParaRPr lang="de-CH"/>
          </a:p>
        </p:txBody>
      </p:sp>
      <p:sp>
        <p:nvSpPr>
          <p:cNvPr id="20" name="Inhaltsplatzhalt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36" y="1827411"/>
            <a:ext cx="4347766" cy="434776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35</a:t>
            </a:fld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</p:spTree>
    <p:extLst>
      <p:ext uri="{BB962C8B-B14F-4D97-AF65-F5344CB8AC3E}">
        <p14:creationId xmlns:p14="http://schemas.microsoft.com/office/powerpoint/2010/main" val="22409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Plot</a:t>
            </a:r>
            <a:endParaRPr lang="de-CH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/>
          <a:stretch/>
        </p:blipFill>
        <p:spPr>
          <a:xfrm>
            <a:off x="573024" y="1548335"/>
            <a:ext cx="8646333" cy="462862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36</a:t>
            </a:fld>
            <a:endParaRPr lang="de-CH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9445752" y="2980944"/>
            <a:ext cx="0" cy="15910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672148" y="363181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6.5 x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9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AmqslXFyZ7U/UhtK0l9RSAI/AAAAAAAAAJc/V4ku4zrIrbg/s1600/Weird-Owl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25" y="442127"/>
            <a:ext cx="3494010" cy="4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36571" y="4271307"/>
            <a:ext cx="3918858" cy="1385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Questions…?</a:t>
            </a:r>
            <a:endParaRPr lang="de-CH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37</a:t>
            </a:fld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6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4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5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6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7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7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8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9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532887"/>
                <a:ext cx="7876032" cy="36440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per entry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additions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comparisions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cmp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8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532887"/>
                <a:ext cx="7876032" cy="3644075"/>
              </a:xfrm>
              <a:blipFill rotWithShape="0">
                <a:blip r:embed="rId3"/>
                <a:stretch>
                  <a:fillRect l="-1393" t="-267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Breitbild</PresentationFormat>
  <Paragraphs>229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 Theme</vt:lpstr>
      <vt:lpstr>How To Write Fast Numerical Code Optimal Binary Search Trees</vt:lpstr>
      <vt:lpstr>Problem Description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Reference Implementation</vt:lpstr>
      <vt:lpstr>Reference Implementation</vt:lpstr>
      <vt:lpstr>Reference Issues</vt:lpstr>
      <vt:lpstr>Transposed</vt:lpstr>
      <vt:lpstr>Transposed</vt:lpstr>
      <vt:lpstr>Bottom Up</vt:lpstr>
      <vt:lpstr>Bottom Up</vt:lpstr>
      <vt:lpstr>Swap Loops: Triangle</vt:lpstr>
      <vt:lpstr>Swap Loops: Triangle</vt:lpstr>
      <vt:lpstr>Swap Loops: Triangle</vt:lpstr>
      <vt:lpstr>Swap Loops: Triangle</vt:lpstr>
      <vt:lpstr>Swap Loops: Triangle</vt:lpstr>
      <vt:lpstr>Swap Loops: Triangle</vt:lpstr>
      <vt:lpstr>Swap Loops: Triangle</vt:lpstr>
      <vt:lpstr>Blocking</vt:lpstr>
      <vt:lpstr>Blocking</vt:lpstr>
      <vt:lpstr>Vectorization</vt:lpstr>
      <vt:lpstr>Vectorization</vt:lpstr>
      <vt:lpstr>Vectorization</vt:lpstr>
      <vt:lpstr>Vectorization Issues: Scheduling</vt:lpstr>
      <vt:lpstr>Vectorization Issues: Scheduling</vt:lpstr>
      <vt:lpstr>Vectorization Issues: Scheduling</vt:lpstr>
      <vt:lpstr>Vectorization Issues: Scheduling</vt:lpstr>
      <vt:lpstr>Vectorization Issues: Maskstore</vt:lpstr>
      <vt:lpstr>Vectorization Issues: Maskstore</vt:lpstr>
      <vt:lpstr>Vectorization Issues: Maskstore</vt:lpstr>
      <vt:lpstr>Roofline Plot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Jeremia Bär</dc:creator>
  <cp:lastModifiedBy>Jeremia Bär</cp:lastModifiedBy>
  <cp:revision>39</cp:revision>
  <dcterms:created xsi:type="dcterms:W3CDTF">2014-05-29T17:07:09Z</dcterms:created>
  <dcterms:modified xsi:type="dcterms:W3CDTF">2014-05-30T08:43:28Z</dcterms:modified>
</cp:coreProperties>
</file>